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8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8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3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3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7E12-0874-426C-9B76-0F393BDDA398}" type="datetimeFigureOut">
              <a:rPr lang="zh-CN" altLang="en-US" smtClean="0"/>
              <a:t>2017-04-06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4E84-88EB-44B2-B7F0-2F9010D92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7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热烈欢迎各位家长</a:t>
            </a:r>
            <a:endParaRPr lang="zh-CN" alt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212976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莅 临 指 导 ！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6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6919" y="558960"/>
            <a:ext cx="6619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语文：封清华         电话：</a:t>
            </a:r>
            <a:r>
              <a:rPr lang="en-US" altLang="zh-CN" sz="2800" b="1" dirty="0" smtClean="0"/>
              <a:t>137--1491--5992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1006424" y="5554787"/>
            <a:ext cx="6718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生活老师：吴义涛    电话</a:t>
            </a:r>
            <a:r>
              <a:rPr lang="en-US" altLang="zh-CN" sz="2800" b="1" dirty="0" smtClean="0"/>
              <a:t>:      13530415777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976826" y="1268760"/>
            <a:ext cx="678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数学：潘盛华         电话</a:t>
            </a:r>
            <a:r>
              <a:rPr lang="en-US" altLang="zh-CN" sz="2800" b="1" dirty="0" smtClean="0"/>
              <a:t>:    135—3816--1836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010544" y="4802496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史、地、政老师办公室：        电话</a:t>
            </a:r>
            <a:r>
              <a:rPr lang="en-US" altLang="zh-CN" sz="2800" b="1" dirty="0" smtClean="0"/>
              <a:t>:    26518165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1009654" y="4077072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英语老师庄瑞丹办公室：        电话</a:t>
            </a:r>
            <a:r>
              <a:rPr lang="en-US" altLang="zh-CN" sz="2800" b="1" dirty="0" smtClean="0"/>
              <a:t>:    26518235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009654" y="1931532"/>
            <a:ext cx="6684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物理</a:t>
            </a:r>
            <a:r>
              <a:rPr lang="zh-CN" altLang="en-US" sz="2800" b="1" dirty="0" smtClean="0"/>
              <a:t>：曲燕燕         电话</a:t>
            </a:r>
            <a:r>
              <a:rPr lang="en-US" altLang="zh-CN" sz="2800" b="1" dirty="0" smtClean="0"/>
              <a:t>:    189--2659--3086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1010544" y="2636912"/>
            <a:ext cx="6684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化学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周雪琼</a:t>
            </a:r>
            <a:r>
              <a:rPr lang="zh-CN" altLang="en-US" sz="2800" b="1" dirty="0" smtClean="0"/>
              <a:t>         电话</a:t>
            </a:r>
            <a:r>
              <a:rPr lang="en-US" altLang="zh-CN" sz="2800" b="1" dirty="0" smtClean="0"/>
              <a:t>:    138--2878--7326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010544" y="3346530"/>
            <a:ext cx="6684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生物</a:t>
            </a:r>
            <a:r>
              <a:rPr lang="zh-CN" altLang="en-US" sz="2800" b="1" dirty="0" smtClean="0"/>
              <a:t>：聂忠民         电话</a:t>
            </a:r>
            <a:r>
              <a:rPr lang="en-US" altLang="zh-CN" sz="2800" b="1" dirty="0" smtClean="0"/>
              <a:t>:    135--3092--2721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251520" y="97295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老师们的联系电话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98546"/>
              </p:ext>
            </p:extLst>
          </p:nvPr>
        </p:nvGraphicFramePr>
        <p:xfrm>
          <a:off x="251514" y="188622"/>
          <a:ext cx="8712973" cy="6507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659"/>
                <a:gridCol w="494353"/>
                <a:gridCol w="432560"/>
                <a:gridCol w="494353"/>
                <a:gridCol w="494353"/>
                <a:gridCol w="494353"/>
                <a:gridCol w="494353"/>
                <a:gridCol w="420200"/>
                <a:gridCol w="494353"/>
                <a:gridCol w="444917"/>
                <a:gridCol w="494353"/>
                <a:gridCol w="494353"/>
                <a:gridCol w="494353"/>
                <a:gridCol w="407841"/>
                <a:gridCol w="494353"/>
                <a:gridCol w="494353"/>
                <a:gridCol w="432560"/>
                <a:gridCol w="494353"/>
              </a:tblGrid>
              <a:tr h="257237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                高一（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5</a:t>
                      </a:r>
                      <a:r>
                        <a:rPr lang="zh-CN" altLang="en-US" sz="1800" b="1" u="none" strike="noStrike" dirty="0">
                          <a:effectLst/>
                        </a:rPr>
                        <a:t>）班下学期第一阶段考试成绩                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2017</a:t>
                      </a:r>
                      <a:r>
                        <a:rPr lang="zh-CN" altLang="en-US" sz="1800" b="1" u="none" strike="noStrike" dirty="0">
                          <a:effectLst/>
                        </a:rPr>
                        <a:t>、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1800" b="1" u="none" strike="noStrike" dirty="0">
                          <a:effectLst/>
                        </a:rPr>
                        <a:t>、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28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940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姓名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语文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数学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英语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物理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化学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生物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文科综合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班名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张博文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169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682.5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梁雨田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52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廖思睿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121.5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672.5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袁畅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82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方安宏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128.5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663.5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84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吴钰渲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662.5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92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张志齐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117.5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261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86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173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108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马乐尧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128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陈柘桥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134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李静妍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239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160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庾晓萍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86.5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170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孙泽添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170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邹龙凯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79.5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636.5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178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于露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78.5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190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蹇爱奇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126.5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348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219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201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张雯静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628.5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207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乔曦皓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73.5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628.5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207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陈诺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219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627.5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陈永豪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199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623.5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231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王炳昆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53.5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251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练奕洋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115.5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254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曾静优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258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57667"/>
              </p:ext>
            </p:extLst>
          </p:nvPr>
        </p:nvGraphicFramePr>
        <p:xfrm>
          <a:off x="179508" y="116641"/>
          <a:ext cx="8784985" cy="66053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954"/>
                <a:gridCol w="502851"/>
                <a:gridCol w="439991"/>
                <a:gridCol w="502851"/>
                <a:gridCol w="502851"/>
                <a:gridCol w="502851"/>
                <a:gridCol w="502851"/>
                <a:gridCol w="427423"/>
                <a:gridCol w="502851"/>
                <a:gridCol w="452565"/>
                <a:gridCol w="502851"/>
                <a:gridCol w="502851"/>
                <a:gridCol w="502851"/>
                <a:gridCol w="414849"/>
                <a:gridCol w="502851"/>
                <a:gridCol w="502851"/>
                <a:gridCol w="439991"/>
                <a:gridCol w="502851"/>
              </a:tblGrid>
              <a:tr h="240179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                高一（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5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）班下学期第一阶段考试成绩                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2017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、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、</a:t>
                      </a:r>
                      <a:r>
                        <a:rPr lang="en-US" altLang="zh-CN" sz="1600" b="1" u="none" strike="noStrike" dirty="0">
                          <a:effectLst/>
                        </a:rPr>
                        <a:t>28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870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dirty="0">
                          <a:effectLst/>
                        </a:rPr>
                        <a:t>　</a:t>
                      </a:r>
                      <a:endParaRPr lang="zh-CN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姓名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语文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数学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英语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物理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化学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生物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文科综合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总分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级名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分数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分数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班名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级名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梁嘉灵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188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100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123.5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254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79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251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614.5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265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张在豪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294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156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614.5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265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胡晨曦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344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261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612.5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黄遵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122.5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320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612.5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272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宋嘉欣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363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609.5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徐咏晴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348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59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71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609.5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黄丹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608.5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285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杨宇峰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118.5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241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287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李昂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121.5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51.5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292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庄卓航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156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603.5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299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李嘉怡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601.5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306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刘铮沁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319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杨英越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349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323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邵嘉琪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58.5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592.5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刘楚楚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585.5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344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陈伯全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109.5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298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584.5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345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杨旻峰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221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584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346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徐邦隽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188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575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365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王弦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295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46.5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570.5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374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耿宇涵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陈杨芃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295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285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567.5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杨钰琼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294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54.5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364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567.5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383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李睿蓬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116.5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272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399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562.5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393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郑一非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166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407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110.5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411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295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326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556.5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</a:rPr>
                        <a:t>唐滨钺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452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94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438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108.5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127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335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376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551.5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47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422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1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effectLst/>
                        </a:rPr>
                        <a:t>平均分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102.5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113.6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119.5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68.4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69.6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63.4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78.4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</a:rPr>
                        <a:t>615.3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>
                          <a:effectLst/>
                        </a:rPr>
                        <a:t>　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effectLst/>
                        </a:rPr>
                        <a:t>249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829" marR="4829" marT="48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75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0527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分班后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的学习动力不够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3320" y="414908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）如何解决上课听懂了考试却不会做的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3" y="2995727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）学习效率不高？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988840"/>
            <a:ext cx="3613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）学习压力较大？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214" y="188640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遇到的问题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0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9652" y="2861359"/>
            <a:ext cx="7128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这次考试你失败了，那么恭喜你获得了一次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发现问题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的机会，理性对待，并有计划地进行调整。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1052736"/>
            <a:ext cx="7344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如果这次考试，你考的很好，那么请记住你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成功的秘诀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，并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坚持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33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1208</Words>
  <Application>Microsoft Office PowerPoint</Application>
  <PresentationFormat>全屏显示(4:3)</PresentationFormat>
  <Paragraphs>940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热烈欢迎各位家长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热烈欢迎各位家长</dc:title>
  <dc:creator>USER</dc:creator>
  <cp:lastModifiedBy>USER</cp:lastModifiedBy>
  <cp:revision>15</cp:revision>
  <dcterms:created xsi:type="dcterms:W3CDTF">2016-11-01T07:34:26Z</dcterms:created>
  <dcterms:modified xsi:type="dcterms:W3CDTF">2017-04-06T10:55:12Z</dcterms:modified>
</cp:coreProperties>
</file>