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6" r:id="rId2"/>
    <p:sldId id="716" r:id="rId3"/>
    <p:sldId id="587" r:id="rId4"/>
    <p:sldId id="715" r:id="rId5"/>
    <p:sldId id="591" r:id="rId6"/>
    <p:sldId id="592" r:id="rId7"/>
    <p:sldId id="717" r:id="rId8"/>
    <p:sldId id="593" r:id="rId9"/>
    <p:sldId id="594" r:id="rId10"/>
    <p:sldId id="762" r:id="rId11"/>
    <p:sldId id="595" r:id="rId12"/>
    <p:sldId id="596" r:id="rId13"/>
    <p:sldId id="760" r:id="rId14"/>
    <p:sldId id="597" r:id="rId15"/>
    <p:sldId id="718" r:id="rId16"/>
    <p:sldId id="598" r:id="rId17"/>
    <p:sldId id="599" r:id="rId18"/>
    <p:sldId id="600" r:id="rId19"/>
    <p:sldId id="763" r:id="rId20"/>
    <p:sldId id="602" r:id="rId21"/>
    <p:sldId id="603" r:id="rId22"/>
    <p:sldId id="719" r:id="rId23"/>
    <p:sldId id="604" r:id="rId24"/>
    <p:sldId id="605" r:id="rId25"/>
    <p:sldId id="720" r:id="rId26"/>
    <p:sldId id="606" r:id="rId27"/>
    <p:sldId id="607" r:id="rId28"/>
    <p:sldId id="764" r:id="rId29"/>
    <p:sldId id="608" r:id="rId30"/>
    <p:sldId id="609" r:id="rId31"/>
    <p:sldId id="761" r:id="rId32"/>
    <p:sldId id="765" r:id="rId33"/>
    <p:sldId id="610" r:id="rId34"/>
    <p:sldId id="611" r:id="rId35"/>
    <p:sldId id="724" r:id="rId36"/>
    <p:sldId id="612" r:id="rId37"/>
    <p:sldId id="613" r:id="rId38"/>
    <p:sldId id="615" r:id="rId39"/>
    <p:sldId id="725" r:id="rId40"/>
    <p:sldId id="616" r:id="rId41"/>
    <p:sldId id="688" r:id="rId42"/>
    <p:sldId id="689" r:id="rId43"/>
    <p:sldId id="690" r:id="rId44"/>
    <p:sldId id="691" r:id="rId45"/>
    <p:sldId id="692" r:id="rId46"/>
    <p:sldId id="693" r:id="rId47"/>
    <p:sldId id="381" r:id="rId4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1111"/>
    <a:srgbClr val="FFFFCC"/>
    <a:srgbClr val="6BA42C"/>
    <a:srgbClr val="FFFF99"/>
    <a:srgbClr val="D00000"/>
    <a:srgbClr val="B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60" autoAdjust="0"/>
    <p:restoredTop sz="75214" autoAdjust="0"/>
  </p:normalViewPr>
  <p:slideViewPr>
    <p:cSldViewPr>
      <p:cViewPr>
        <p:scale>
          <a:sx n="125" d="100"/>
          <a:sy n="125" d="100"/>
        </p:scale>
        <p:origin x="-1608" y="-5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60824-36D3-4A57-94A7-C8FEE66C27F8}" type="datetimeFigureOut">
              <a:rPr lang="zh-CN" altLang="en-US" smtClean="0"/>
              <a:t>2015/4/15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E5055-F480-440C-9641-6D6C555D69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2160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7F828-438E-4637-8BF3-0E718175E1CF}" type="datetimeFigureOut">
              <a:rPr lang="zh-CN" altLang="en-US" smtClean="0"/>
              <a:t>2015/4/15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9DDC2-D618-46FF-B4C4-EFF6652E8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3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文语\2\1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21431"/>
            <a:ext cx="9220200" cy="518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399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文语\2\3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21431"/>
            <a:ext cx="9220200" cy="518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908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847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24" y="2322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293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24" y="-12918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00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8"/>
          <p:cNvSpPr>
            <a:spLocks noChangeArrowheads="1"/>
          </p:cNvSpPr>
          <p:nvPr userDrawn="1"/>
        </p:nvSpPr>
        <p:spPr bwMode="auto">
          <a:xfrm>
            <a:off x="0" y="5008974"/>
            <a:ext cx="9145588" cy="144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vl="0"/>
            <a:endParaRPr lang="zh-CN" altLang="zh-CN" b="0">
              <a:latin typeface="Calibri" pitchFamily="34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-1588" y="1"/>
            <a:ext cx="9145588" cy="5555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zh-CN" sz="1800" b="0">
              <a:latin typeface="Calibri" pitchFamily="34" charset="0"/>
            </a:endParaRPr>
          </a:p>
        </p:txBody>
      </p:sp>
      <p:sp>
        <p:nvSpPr>
          <p:cNvPr id="6" name="AutoShape 46"/>
          <p:cNvSpPr>
            <a:spLocks noChangeArrowheads="1"/>
          </p:cNvSpPr>
          <p:nvPr userDrawn="1"/>
        </p:nvSpPr>
        <p:spPr bwMode="gray">
          <a:xfrm>
            <a:off x="-396552" y="4750658"/>
            <a:ext cx="9937104" cy="36129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 sz="1800" b="0"/>
          </a:p>
        </p:txBody>
      </p:sp>
    </p:spTree>
    <p:extLst>
      <p:ext uri="{BB962C8B-B14F-4D97-AF65-F5344CB8AC3E}">
        <p14:creationId xmlns:p14="http://schemas.microsoft.com/office/powerpoint/2010/main" val="3979972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8"/>
          <p:cNvSpPr>
            <a:spLocks noChangeArrowheads="1"/>
          </p:cNvSpPr>
          <p:nvPr userDrawn="1"/>
        </p:nvSpPr>
        <p:spPr bwMode="auto">
          <a:xfrm>
            <a:off x="0" y="5008974"/>
            <a:ext cx="9145588" cy="144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vl="0"/>
            <a:endParaRPr lang="zh-CN" altLang="zh-CN" b="0">
              <a:latin typeface="Calibri" pitchFamily="34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-1588" y="1"/>
            <a:ext cx="9145588" cy="5555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zh-CN" sz="1800" b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000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8803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文语\1\2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21431"/>
            <a:ext cx="9220200" cy="518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321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2239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7" r:id="rId4"/>
    <p:sldLayoutId id="2147483658" r:id="rId5"/>
    <p:sldLayoutId id="2147483654" r:id="rId6"/>
    <p:sldLayoutId id="2147483653" r:id="rId7"/>
    <p:sldLayoutId id="2147483652" r:id="rId8"/>
    <p:sldLayoutId id="2147483655" r:id="rId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36.xml"/><Relationship Id="rId3" Type="http://schemas.openxmlformats.org/officeDocument/2006/relationships/slide" Target="slide5.xml"/><Relationship Id="rId7" Type="http://schemas.openxmlformats.org/officeDocument/2006/relationships/slide" Target="slide17.xml"/><Relationship Id="rId12" Type="http://schemas.openxmlformats.org/officeDocument/2006/relationships/slide" Target="slide33.xml"/><Relationship Id="rId2" Type="http://schemas.openxmlformats.org/officeDocument/2006/relationships/slide" Target="slide2.xml"/><Relationship Id="rId16" Type="http://schemas.openxmlformats.org/officeDocument/2006/relationships/slide" Target="slide44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4.xml"/><Relationship Id="rId11" Type="http://schemas.openxmlformats.org/officeDocument/2006/relationships/slide" Target="slide29.xml"/><Relationship Id="rId5" Type="http://schemas.openxmlformats.org/officeDocument/2006/relationships/slide" Target="slide11.xml"/><Relationship Id="rId15" Type="http://schemas.openxmlformats.org/officeDocument/2006/relationships/slide" Target="slide41.xml"/><Relationship Id="rId10" Type="http://schemas.openxmlformats.org/officeDocument/2006/relationships/slide" Target="slide26.xml"/><Relationship Id="rId4" Type="http://schemas.openxmlformats.org/officeDocument/2006/relationships/slide" Target="slide8.xml"/><Relationship Id="rId9" Type="http://schemas.openxmlformats.org/officeDocument/2006/relationships/slide" Target="slide23.xml"/><Relationship Id="rId14" Type="http://schemas.openxmlformats.org/officeDocument/2006/relationships/slide" Target="slide3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36.xml"/><Relationship Id="rId3" Type="http://schemas.openxmlformats.org/officeDocument/2006/relationships/slide" Target="slide5.xml"/><Relationship Id="rId7" Type="http://schemas.openxmlformats.org/officeDocument/2006/relationships/slide" Target="slide17.xml"/><Relationship Id="rId12" Type="http://schemas.openxmlformats.org/officeDocument/2006/relationships/slide" Target="slide33.xml"/><Relationship Id="rId2" Type="http://schemas.openxmlformats.org/officeDocument/2006/relationships/slide" Target="slide2.xml"/><Relationship Id="rId16" Type="http://schemas.openxmlformats.org/officeDocument/2006/relationships/slide" Target="slide44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4.xml"/><Relationship Id="rId11" Type="http://schemas.openxmlformats.org/officeDocument/2006/relationships/slide" Target="slide29.xml"/><Relationship Id="rId5" Type="http://schemas.openxmlformats.org/officeDocument/2006/relationships/slide" Target="slide11.xml"/><Relationship Id="rId15" Type="http://schemas.openxmlformats.org/officeDocument/2006/relationships/slide" Target="slide41.xml"/><Relationship Id="rId10" Type="http://schemas.openxmlformats.org/officeDocument/2006/relationships/slide" Target="slide26.xml"/><Relationship Id="rId4" Type="http://schemas.openxmlformats.org/officeDocument/2006/relationships/slide" Target="slide8.xml"/><Relationship Id="rId9" Type="http://schemas.openxmlformats.org/officeDocument/2006/relationships/slide" Target="slide23.xml"/><Relationship Id="rId14" Type="http://schemas.openxmlformats.org/officeDocument/2006/relationships/slide" Target="slide3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36.xml"/><Relationship Id="rId3" Type="http://schemas.openxmlformats.org/officeDocument/2006/relationships/slide" Target="slide5.xml"/><Relationship Id="rId7" Type="http://schemas.openxmlformats.org/officeDocument/2006/relationships/slide" Target="slide17.xml"/><Relationship Id="rId12" Type="http://schemas.openxmlformats.org/officeDocument/2006/relationships/slide" Target="slide33.xml"/><Relationship Id="rId2" Type="http://schemas.openxmlformats.org/officeDocument/2006/relationships/slide" Target="slide2.xml"/><Relationship Id="rId16" Type="http://schemas.openxmlformats.org/officeDocument/2006/relationships/slide" Target="slide44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4.xml"/><Relationship Id="rId11" Type="http://schemas.openxmlformats.org/officeDocument/2006/relationships/slide" Target="slide29.xml"/><Relationship Id="rId5" Type="http://schemas.openxmlformats.org/officeDocument/2006/relationships/slide" Target="slide11.xml"/><Relationship Id="rId15" Type="http://schemas.openxmlformats.org/officeDocument/2006/relationships/slide" Target="slide41.xml"/><Relationship Id="rId10" Type="http://schemas.openxmlformats.org/officeDocument/2006/relationships/slide" Target="slide26.xml"/><Relationship Id="rId4" Type="http://schemas.openxmlformats.org/officeDocument/2006/relationships/slide" Target="slide8.xml"/><Relationship Id="rId9" Type="http://schemas.openxmlformats.org/officeDocument/2006/relationships/slide" Target="slide23.xml"/><Relationship Id="rId14" Type="http://schemas.openxmlformats.org/officeDocument/2006/relationships/slide" Target="slide3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36.xml"/><Relationship Id="rId3" Type="http://schemas.openxmlformats.org/officeDocument/2006/relationships/slide" Target="slide5.xml"/><Relationship Id="rId7" Type="http://schemas.openxmlformats.org/officeDocument/2006/relationships/slide" Target="slide17.xml"/><Relationship Id="rId12" Type="http://schemas.openxmlformats.org/officeDocument/2006/relationships/slide" Target="slide33.xml"/><Relationship Id="rId2" Type="http://schemas.openxmlformats.org/officeDocument/2006/relationships/slide" Target="slide2.xml"/><Relationship Id="rId16" Type="http://schemas.openxmlformats.org/officeDocument/2006/relationships/slide" Target="slide44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4.xml"/><Relationship Id="rId11" Type="http://schemas.openxmlformats.org/officeDocument/2006/relationships/slide" Target="slide29.xml"/><Relationship Id="rId5" Type="http://schemas.openxmlformats.org/officeDocument/2006/relationships/slide" Target="slide11.xml"/><Relationship Id="rId15" Type="http://schemas.openxmlformats.org/officeDocument/2006/relationships/slide" Target="slide41.xml"/><Relationship Id="rId10" Type="http://schemas.openxmlformats.org/officeDocument/2006/relationships/slide" Target="slide26.xml"/><Relationship Id="rId4" Type="http://schemas.openxmlformats.org/officeDocument/2006/relationships/slide" Target="slide8.xml"/><Relationship Id="rId9" Type="http://schemas.openxmlformats.org/officeDocument/2006/relationships/slide" Target="slide23.xml"/><Relationship Id="rId14" Type="http://schemas.openxmlformats.org/officeDocument/2006/relationships/slide" Target="slide3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36.xml"/><Relationship Id="rId3" Type="http://schemas.openxmlformats.org/officeDocument/2006/relationships/slide" Target="slide5.xml"/><Relationship Id="rId7" Type="http://schemas.openxmlformats.org/officeDocument/2006/relationships/slide" Target="slide17.xml"/><Relationship Id="rId12" Type="http://schemas.openxmlformats.org/officeDocument/2006/relationships/slide" Target="slide33.xml"/><Relationship Id="rId2" Type="http://schemas.openxmlformats.org/officeDocument/2006/relationships/slide" Target="slide2.xml"/><Relationship Id="rId16" Type="http://schemas.openxmlformats.org/officeDocument/2006/relationships/slide" Target="slide44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4.xml"/><Relationship Id="rId11" Type="http://schemas.openxmlformats.org/officeDocument/2006/relationships/slide" Target="slide29.xml"/><Relationship Id="rId5" Type="http://schemas.openxmlformats.org/officeDocument/2006/relationships/slide" Target="slide11.xml"/><Relationship Id="rId15" Type="http://schemas.openxmlformats.org/officeDocument/2006/relationships/slide" Target="slide41.xml"/><Relationship Id="rId10" Type="http://schemas.openxmlformats.org/officeDocument/2006/relationships/slide" Target="slide26.xml"/><Relationship Id="rId4" Type="http://schemas.openxmlformats.org/officeDocument/2006/relationships/slide" Target="slide8.xml"/><Relationship Id="rId9" Type="http://schemas.openxmlformats.org/officeDocument/2006/relationships/slide" Target="slide23.xml"/><Relationship Id="rId14" Type="http://schemas.openxmlformats.org/officeDocument/2006/relationships/slide" Target="slide3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36.xml"/><Relationship Id="rId3" Type="http://schemas.openxmlformats.org/officeDocument/2006/relationships/slide" Target="slide5.xml"/><Relationship Id="rId7" Type="http://schemas.openxmlformats.org/officeDocument/2006/relationships/slide" Target="slide17.xml"/><Relationship Id="rId12" Type="http://schemas.openxmlformats.org/officeDocument/2006/relationships/slide" Target="slide33.xml"/><Relationship Id="rId2" Type="http://schemas.openxmlformats.org/officeDocument/2006/relationships/slide" Target="slide2.xml"/><Relationship Id="rId16" Type="http://schemas.openxmlformats.org/officeDocument/2006/relationships/slide" Target="slide44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4.xml"/><Relationship Id="rId11" Type="http://schemas.openxmlformats.org/officeDocument/2006/relationships/slide" Target="slide29.xml"/><Relationship Id="rId5" Type="http://schemas.openxmlformats.org/officeDocument/2006/relationships/slide" Target="slide11.xml"/><Relationship Id="rId15" Type="http://schemas.openxmlformats.org/officeDocument/2006/relationships/slide" Target="slide41.xml"/><Relationship Id="rId10" Type="http://schemas.openxmlformats.org/officeDocument/2006/relationships/slide" Target="slide26.xml"/><Relationship Id="rId4" Type="http://schemas.openxmlformats.org/officeDocument/2006/relationships/slide" Target="slide8.xml"/><Relationship Id="rId9" Type="http://schemas.openxmlformats.org/officeDocument/2006/relationships/slide" Target="slide23.xml"/><Relationship Id="rId14" Type="http://schemas.openxmlformats.org/officeDocument/2006/relationships/slide" Target="slide3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36.xml"/><Relationship Id="rId3" Type="http://schemas.openxmlformats.org/officeDocument/2006/relationships/slide" Target="slide5.xml"/><Relationship Id="rId7" Type="http://schemas.openxmlformats.org/officeDocument/2006/relationships/slide" Target="slide17.xml"/><Relationship Id="rId12" Type="http://schemas.openxmlformats.org/officeDocument/2006/relationships/slide" Target="slide33.xml"/><Relationship Id="rId2" Type="http://schemas.openxmlformats.org/officeDocument/2006/relationships/slide" Target="slide2.xml"/><Relationship Id="rId16" Type="http://schemas.openxmlformats.org/officeDocument/2006/relationships/slide" Target="slide44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4.xml"/><Relationship Id="rId11" Type="http://schemas.openxmlformats.org/officeDocument/2006/relationships/slide" Target="slide29.xml"/><Relationship Id="rId5" Type="http://schemas.openxmlformats.org/officeDocument/2006/relationships/slide" Target="slide11.xml"/><Relationship Id="rId15" Type="http://schemas.openxmlformats.org/officeDocument/2006/relationships/slide" Target="slide41.xml"/><Relationship Id="rId10" Type="http://schemas.openxmlformats.org/officeDocument/2006/relationships/slide" Target="slide26.xml"/><Relationship Id="rId4" Type="http://schemas.openxmlformats.org/officeDocument/2006/relationships/slide" Target="slide8.xml"/><Relationship Id="rId9" Type="http://schemas.openxmlformats.org/officeDocument/2006/relationships/slide" Target="slide23.xml"/><Relationship Id="rId14" Type="http://schemas.openxmlformats.org/officeDocument/2006/relationships/slide" Target="slide3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36.xml"/><Relationship Id="rId3" Type="http://schemas.openxmlformats.org/officeDocument/2006/relationships/slide" Target="slide5.xml"/><Relationship Id="rId7" Type="http://schemas.openxmlformats.org/officeDocument/2006/relationships/slide" Target="slide17.xml"/><Relationship Id="rId12" Type="http://schemas.openxmlformats.org/officeDocument/2006/relationships/slide" Target="slide33.xml"/><Relationship Id="rId2" Type="http://schemas.openxmlformats.org/officeDocument/2006/relationships/slide" Target="slide2.xml"/><Relationship Id="rId16" Type="http://schemas.openxmlformats.org/officeDocument/2006/relationships/slide" Target="slide44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4.xml"/><Relationship Id="rId11" Type="http://schemas.openxmlformats.org/officeDocument/2006/relationships/slide" Target="slide29.xml"/><Relationship Id="rId5" Type="http://schemas.openxmlformats.org/officeDocument/2006/relationships/slide" Target="slide11.xml"/><Relationship Id="rId15" Type="http://schemas.openxmlformats.org/officeDocument/2006/relationships/slide" Target="slide41.xml"/><Relationship Id="rId10" Type="http://schemas.openxmlformats.org/officeDocument/2006/relationships/slide" Target="slide26.xml"/><Relationship Id="rId4" Type="http://schemas.openxmlformats.org/officeDocument/2006/relationships/slide" Target="slide8.xml"/><Relationship Id="rId9" Type="http://schemas.openxmlformats.org/officeDocument/2006/relationships/slide" Target="slide23.xml"/><Relationship Id="rId14" Type="http://schemas.openxmlformats.org/officeDocument/2006/relationships/slide" Target="slide3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36.xml"/><Relationship Id="rId3" Type="http://schemas.openxmlformats.org/officeDocument/2006/relationships/slide" Target="slide5.xml"/><Relationship Id="rId7" Type="http://schemas.openxmlformats.org/officeDocument/2006/relationships/slide" Target="slide17.xml"/><Relationship Id="rId12" Type="http://schemas.openxmlformats.org/officeDocument/2006/relationships/slide" Target="slide33.xml"/><Relationship Id="rId2" Type="http://schemas.openxmlformats.org/officeDocument/2006/relationships/slide" Target="slide2.xml"/><Relationship Id="rId16" Type="http://schemas.openxmlformats.org/officeDocument/2006/relationships/slide" Target="slide44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4.xml"/><Relationship Id="rId11" Type="http://schemas.openxmlformats.org/officeDocument/2006/relationships/slide" Target="slide29.xml"/><Relationship Id="rId5" Type="http://schemas.openxmlformats.org/officeDocument/2006/relationships/slide" Target="slide11.xml"/><Relationship Id="rId15" Type="http://schemas.openxmlformats.org/officeDocument/2006/relationships/slide" Target="slide41.xml"/><Relationship Id="rId10" Type="http://schemas.openxmlformats.org/officeDocument/2006/relationships/slide" Target="slide26.xml"/><Relationship Id="rId4" Type="http://schemas.openxmlformats.org/officeDocument/2006/relationships/slide" Target="slide8.xml"/><Relationship Id="rId9" Type="http://schemas.openxmlformats.org/officeDocument/2006/relationships/slide" Target="slide23.xml"/><Relationship Id="rId14" Type="http://schemas.openxmlformats.org/officeDocument/2006/relationships/slide" Target="slide3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36.xml"/><Relationship Id="rId3" Type="http://schemas.openxmlformats.org/officeDocument/2006/relationships/slide" Target="slide5.xml"/><Relationship Id="rId7" Type="http://schemas.openxmlformats.org/officeDocument/2006/relationships/slide" Target="slide17.xml"/><Relationship Id="rId12" Type="http://schemas.openxmlformats.org/officeDocument/2006/relationships/slide" Target="slide33.xml"/><Relationship Id="rId2" Type="http://schemas.openxmlformats.org/officeDocument/2006/relationships/slide" Target="slide2.xml"/><Relationship Id="rId16" Type="http://schemas.openxmlformats.org/officeDocument/2006/relationships/slide" Target="slide44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4.xml"/><Relationship Id="rId11" Type="http://schemas.openxmlformats.org/officeDocument/2006/relationships/slide" Target="slide29.xml"/><Relationship Id="rId5" Type="http://schemas.openxmlformats.org/officeDocument/2006/relationships/slide" Target="slide11.xml"/><Relationship Id="rId15" Type="http://schemas.openxmlformats.org/officeDocument/2006/relationships/slide" Target="slide41.xml"/><Relationship Id="rId10" Type="http://schemas.openxmlformats.org/officeDocument/2006/relationships/slide" Target="slide26.xml"/><Relationship Id="rId4" Type="http://schemas.openxmlformats.org/officeDocument/2006/relationships/slide" Target="slide8.xml"/><Relationship Id="rId9" Type="http://schemas.openxmlformats.org/officeDocument/2006/relationships/slide" Target="slide23.xml"/><Relationship Id="rId14" Type="http://schemas.openxmlformats.org/officeDocument/2006/relationships/slide" Target="slide3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36.xml"/><Relationship Id="rId3" Type="http://schemas.openxmlformats.org/officeDocument/2006/relationships/slide" Target="slide5.xml"/><Relationship Id="rId7" Type="http://schemas.openxmlformats.org/officeDocument/2006/relationships/slide" Target="slide17.xml"/><Relationship Id="rId12" Type="http://schemas.openxmlformats.org/officeDocument/2006/relationships/slide" Target="slide33.xml"/><Relationship Id="rId2" Type="http://schemas.openxmlformats.org/officeDocument/2006/relationships/slide" Target="slide2.xml"/><Relationship Id="rId16" Type="http://schemas.openxmlformats.org/officeDocument/2006/relationships/slide" Target="slide44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4.xml"/><Relationship Id="rId11" Type="http://schemas.openxmlformats.org/officeDocument/2006/relationships/slide" Target="slide29.xml"/><Relationship Id="rId5" Type="http://schemas.openxmlformats.org/officeDocument/2006/relationships/slide" Target="slide11.xml"/><Relationship Id="rId15" Type="http://schemas.openxmlformats.org/officeDocument/2006/relationships/slide" Target="slide41.xml"/><Relationship Id="rId10" Type="http://schemas.openxmlformats.org/officeDocument/2006/relationships/slide" Target="slide26.xml"/><Relationship Id="rId4" Type="http://schemas.openxmlformats.org/officeDocument/2006/relationships/slide" Target="slide8.xml"/><Relationship Id="rId9" Type="http://schemas.openxmlformats.org/officeDocument/2006/relationships/slide" Target="slide23.xml"/><Relationship Id="rId14" Type="http://schemas.openxmlformats.org/officeDocument/2006/relationships/slide" Target="slide38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36.xml"/><Relationship Id="rId3" Type="http://schemas.openxmlformats.org/officeDocument/2006/relationships/slide" Target="slide5.xml"/><Relationship Id="rId7" Type="http://schemas.openxmlformats.org/officeDocument/2006/relationships/slide" Target="slide17.xml"/><Relationship Id="rId12" Type="http://schemas.openxmlformats.org/officeDocument/2006/relationships/slide" Target="slide33.xml"/><Relationship Id="rId2" Type="http://schemas.openxmlformats.org/officeDocument/2006/relationships/slide" Target="slide2.xml"/><Relationship Id="rId16" Type="http://schemas.openxmlformats.org/officeDocument/2006/relationships/slide" Target="slide44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4.xml"/><Relationship Id="rId11" Type="http://schemas.openxmlformats.org/officeDocument/2006/relationships/slide" Target="slide29.xml"/><Relationship Id="rId5" Type="http://schemas.openxmlformats.org/officeDocument/2006/relationships/slide" Target="slide11.xml"/><Relationship Id="rId15" Type="http://schemas.openxmlformats.org/officeDocument/2006/relationships/slide" Target="slide41.xml"/><Relationship Id="rId10" Type="http://schemas.openxmlformats.org/officeDocument/2006/relationships/slide" Target="slide26.xml"/><Relationship Id="rId4" Type="http://schemas.openxmlformats.org/officeDocument/2006/relationships/slide" Target="slide8.xml"/><Relationship Id="rId9" Type="http://schemas.openxmlformats.org/officeDocument/2006/relationships/slide" Target="slide23.xml"/><Relationship Id="rId14" Type="http://schemas.openxmlformats.org/officeDocument/2006/relationships/slide" Target="slide3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36.xml"/><Relationship Id="rId3" Type="http://schemas.openxmlformats.org/officeDocument/2006/relationships/slide" Target="slide5.xml"/><Relationship Id="rId7" Type="http://schemas.openxmlformats.org/officeDocument/2006/relationships/slide" Target="slide17.xml"/><Relationship Id="rId12" Type="http://schemas.openxmlformats.org/officeDocument/2006/relationships/slide" Target="slide33.xml"/><Relationship Id="rId2" Type="http://schemas.openxmlformats.org/officeDocument/2006/relationships/slide" Target="slide2.xml"/><Relationship Id="rId16" Type="http://schemas.openxmlformats.org/officeDocument/2006/relationships/slide" Target="slide44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4.xml"/><Relationship Id="rId11" Type="http://schemas.openxmlformats.org/officeDocument/2006/relationships/slide" Target="slide29.xml"/><Relationship Id="rId5" Type="http://schemas.openxmlformats.org/officeDocument/2006/relationships/slide" Target="slide11.xml"/><Relationship Id="rId15" Type="http://schemas.openxmlformats.org/officeDocument/2006/relationships/slide" Target="slide41.xml"/><Relationship Id="rId10" Type="http://schemas.openxmlformats.org/officeDocument/2006/relationships/slide" Target="slide26.xml"/><Relationship Id="rId4" Type="http://schemas.openxmlformats.org/officeDocument/2006/relationships/slide" Target="slide8.xml"/><Relationship Id="rId9" Type="http://schemas.openxmlformats.org/officeDocument/2006/relationships/slide" Target="slide23.xml"/><Relationship Id="rId14" Type="http://schemas.openxmlformats.org/officeDocument/2006/relationships/slide" Target="slide3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36.xml"/><Relationship Id="rId3" Type="http://schemas.openxmlformats.org/officeDocument/2006/relationships/slide" Target="slide5.xml"/><Relationship Id="rId7" Type="http://schemas.openxmlformats.org/officeDocument/2006/relationships/slide" Target="slide17.xml"/><Relationship Id="rId12" Type="http://schemas.openxmlformats.org/officeDocument/2006/relationships/slide" Target="slide33.xml"/><Relationship Id="rId2" Type="http://schemas.openxmlformats.org/officeDocument/2006/relationships/slide" Target="slide2.xml"/><Relationship Id="rId16" Type="http://schemas.openxmlformats.org/officeDocument/2006/relationships/slide" Target="slide44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4.xml"/><Relationship Id="rId11" Type="http://schemas.openxmlformats.org/officeDocument/2006/relationships/slide" Target="slide29.xml"/><Relationship Id="rId5" Type="http://schemas.openxmlformats.org/officeDocument/2006/relationships/slide" Target="slide11.xml"/><Relationship Id="rId15" Type="http://schemas.openxmlformats.org/officeDocument/2006/relationships/slide" Target="slide41.xml"/><Relationship Id="rId10" Type="http://schemas.openxmlformats.org/officeDocument/2006/relationships/slide" Target="slide26.xml"/><Relationship Id="rId4" Type="http://schemas.openxmlformats.org/officeDocument/2006/relationships/slide" Target="slide8.xml"/><Relationship Id="rId9" Type="http://schemas.openxmlformats.org/officeDocument/2006/relationships/slide" Target="slide23.xml"/><Relationship Id="rId14" Type="http://schemas.openxmlformats.org/officeDocument/2006/relationships/slide" Target="slide38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36.xml"/><Relationship Id="rId3" Type="http://schemas.openxmlformats.org/officeDocument/2006/relationships/slide" Target="slide5.xml"/><Relationship Id="rId7" Type="http://schemas.openxmlformats.org/officeDocument/2006/relationships/slide" Target="slide17.xml"/><Relationship Id="rId12" Type="http://schemas.openxmlformats.org/officeDocument/2006/relationships/slide" Target="slide33.xml"/><Relationship Id="rId2" Type="http://schemas.openxmlformats.org/officeDocument/2006/relationships/slide" Target="slide2.xml"/><Relationship Id="rId16" Type="http://schemas.openxmlformats.org/officeDocument/2006/relationships/slide" Target="slide44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4.xml"/><Relationship Id="rId11" Type="http://schemas.openxmlformats.org/officeDocument/2006/relationships/slide" Target="slide29.xml"/><Relationship Id="rId5" Type="http://schemas.openxmlformats.org/officeDocument/2006/relationships/slide" Target="slide11.xml"/><Relationship Id="rId15" Type="http://schemas.openxmlformats.org/officeDocument/2006/relationships/slide" Target="slide41.xml"/><Relationship Id="rId10" Type="http://schemas.openxmlformats.org/officeDocument/2006/relationships/slide" Target="slide26.xml"/><Relationship Id="rId4" Type="http://schemas.openxmlformats.org/officeDocument/2006/relationships/slide" Target="slide8.xml"/><Relationship Id="rId9" Type="http://schemas.openxmlformats.org/officeDocument/2006/relationships/slide" Target="slide23.xml"/><Relationship Id="rId14" Type="http://schemas.openxmlformats.org/officeDocument/2006/relationships/slide" Target="slide38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36.xml"/><Relationship Id="rId3" Type="http://schemas.openxmlformats.org/officeDocument/2006/relationships/slide" Target="slide5.xml"/><Relationship Id="rId7" Type="http://schemas.openxmlformats.org/officeDocument/2006/relationships/slide" Target="slide17.xml"/><Relationship Id="rId12" Type="http://schemas.openxmlformats.org/officeDocument/2006/relationships/slide" Target="slide33.xml"/><Relationship Id="rId2" Type="http://schemas.openxmlformats.org/officeDocument/2006/relationships/slide" Target="slide2.xml"/><Relationship Id="rId16" Type="http://schemas.openxmlformats.org/officeDocument/2006/relationships/slide" Target="slide44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4.xml"/><Relationship Id="rId11" Type="http://schemas.openxmlformats.org/officeDocument/2006/relationships/slide" Target="slide29.xml"/><Relationship Id="rId5" Type="http://schemas.openxmlformats.org/officeDocument/2006/relationships/slide" Target="slide11.xml"/><Relationship Id="rId15" Type="http://schemas.openxmlformats.org/officeDocument/2006/relationships/slide" Target="slide41.xml"/><Relationship Id="rId10" Type="http://schemas.openxmlformats.org/officeDocument/2006/relationships/slide" Target="slide26.xml"/><Relationship Id="rId4" Type="http://schemas.openxmlformats.org/officeDocument/2006/relationships/slide" Target="slide8.xml"/><Relationship Id="rId9" Type="http://schemas.openxmlformats.org/officeDocument/2006/relationships/slide" Target="slide23.xml"/><Relationship Id="rId14" Type="http://schemas.openxmlformats.org/officeDocument/2006/relationships/slide" Target="slide38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36.xml"/><Relationship Id="rId3" Type="http://schemas.openxmlformats.org/officeDocument/2006/relationships/slide" Target="slide5.xml"/><Relationship Id="rId7" Type="http://schemas.openxmlformats.org/officeDocument/2006/relationships/slide" Target="slide17.xml"/><Relationship Id="rId12" Type="http://schemas.openxmlformats.org/officeDocument/2006/relationships/slide" Target="slide33.xml"/><Relationship Id="rId2" Type="http://schemas.openxmlformats.org/officeDocument/2006/relationships/slide" Target="slide2.xml"/><Relationship Id="rId16" Type="http://schemas.openxmlformats.org/officeDocument/2006/relationships/slide" Target="slide44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4.xml"/><Relationship Id="rId11" Type="http://schemas.openxmlformats.org/officeDocument/2006/relationships/slide" Target="slide29.xml"/><Relationship Id="rId5" Type="http://schemas.openxmlformats.org/officeDocument/2006/relationships/slide" Target="slide11.xml"/><Relationship Id="rId15" Type="http://schemas.openxmlformats.org/officeDocument/2006/relationships/slide" Target="slide41.xml"/><Relationship Id="rId10" Type="http://schemas.openxmlformats.org/officeDocument/2006/relationships/slide" Target="slide26.xml"/><Relationship Id="rId4" Type="http://schemas.openxmlformats.org/officeDocument/2006/relationships/slide" Target="slide8.xml"/><Relationship Id="rId9" Type="http://schemas.openxmlformats.org/officeDocument/2006/relationships/slide" Target="slide23.xml"/><Relationship Id="rId14" Type="http://schemas.openxmlformats.org/officeDocument/2006/relationships/slide" Target="slide38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36.xml"/><Relationship Id="rId3" Type="http://schemas.openxmlformats.org/officeDocument/2006/relationships/slide" Target="slide5.xml"/><Relationship Id="rId7" Type="http://schemas.openxmlformats.org/officeDocument/2006/relationships/slide" Target="slide17.xml"/><Relationship Id="rId12" Type="http://schemas.openxmlformats.org/officeDocument/2006/relationships/slide" Target="slide33.xml"/><Relationship Id="rId2" Type="http://schemas.openxmlformats.org/officeDocument/2006/relationships/slide" Target="slide2.xml"/><Relationship Id="rId16" Type="http://schemas.openxmlformats.org/officeDocument/2006/relationships/slide" Target="slide44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4.xml"/><Relationship Id="rId11" Type="http://schemas.openxmlformats.org/officeDocument/2006/relationships/slide" Target="slide29.xml"/><Relationship Id="rId5" Type="http://schemas.openxmlformats.org/officeDocument/2006/relationships/slide" Target="slide11.xml"/><Relationship Id="rId15" Type="http://schemas.openxmlformats.org/officeDocument/2006/relationships/slide" Target="slide41.xml"/><Relationship Id="rId10" Type="http://schemas.openxmlformats.org/officeDocument/2006/relationships/slide" Target="slide26.xml"/><Relationship Id="rId4" Type="http://schemas.openxmlformats.org/officeDocument/2006/relationships/slide" Target="slide8.xml"/><Relationship Id="rId9" Type="http://schemas.openxmlformats.org/officeDocument/2006/relationships/slide" Target="slide23.xml"/><Relationship Id="rId14" Type="http://schemas.openxmlformats.org/officeDocument/2006/relationships/slide" Target="slide38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36.xml"/><Relationship Id="rId3" Type="http://schemas.openxmlformats.org/officeDocument/2006/relationships/slide" Target="slide5.xml"/><Relationship Id="rId7" Type="http://schemas.openxmlformats.org/officeDocument/2006/relationships/slide" Target="slide17.xml"/><Relationship Id="rId12" Type="http://schemas.openxmlformats.org/officeDocument/2006/relationships/slide" Target="slide33.xml"/><Relationship Id="rId2" Type="http://schemas.openxmlformats.org/officeDocument/2006/relationships/slide" Target="slide2.xml"/><Relationship Id="rId16" Type="http://schemas.openxmlformats.org/officeDocument/2006/relationships/slide" Target="slide44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4.xml"/><Relationship Id="rId11" Type="http://schemas.openxmlformats.org/officeDocument/2006/relationships/slide" Target="slide29.xml"/><Relationship Id="rId5" Type="http://schemas.openxmlformats.org/officeDocument/2006/relationships/slide" Target="slide11.xml"/><Relationship Id="rId15" Type="http://schemas.openxmlformats.org/officeDocument/2006/relationships/slide" Target="slide41.xml"/><Relationship Id="rId10" Type="http://schemas.openxmlformats.org/officeDocument/2006/relationships/slide" Target="slide26.xml"/><Relationship Id="rId4" Type="http://schemas.openxmlformats.org/officeDocument/2006/relationships/slide" Target="slide8.xml"/><Relationship Id="rId9" Type="http://schemas.openxmlformats.org/officeDocument/2006/relationships/slide" Target="slide23.xml"/><Relationship Id="rId14" Type="http://schemas.openxmlformats.org/officeDocument/2006/relationships/slide" Target="slide38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36.xml"/><Relationship Id="rId3" Type="http://schemas.openxmlformats.org/officeDocument/2006/relationships/slide" Target="slide5.xml"/><Relationship Id="rId7" Type="http://schemas.openxmlformats.org/officeDocument/2006/relationships/slide" Target="slide17.xml"/><Relationship Id="rId12" Type="http://schemas.openxmlformats.org/officeDocument/2006/relationships/slide" Target="slide33.xml"/><Relationship Id="rId2" Type="http://schemas.openxmlformats.org/officeDocument/2006/relationships/slide" Target="slide2.xml"/><Relationship Id="rId16" Type="http://schemas.openxmlformats.org/officeDocument/2006/relationships/slide" Target="slide44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4.xml"/><Relationship Id="rId11" Type="http://schemas.openxmlformats.org/officeDocument/2006/relationships/slide" Target="slide29.xml"/><Relationship Id="rId5" Type="http://schemas.openxmlformats.org/officeDocument/2006/relationships/slide" Target="slide11.xml"/><Relationship Id="rId15" Type="http://schemas.openxmlformats.org/officeDocument/2006/relationships/slide" Target="slide41.xml"/><Relationship Id="rId10" Type="http://schemas.openxmlformats.org/officeDocument/2006/relationships/slide" Target="slide26.xml"/><Relationship Id="rId4" Type="http://schemas.openxmlformats.org/officeDocument/2006/relationships/slide" Target="slide8.xml"/><Relationship Id="rId9" Type="http://schemas.openxmlformats.org/officeDocument/2006/relationships/slide" Target="slide23.xml"/><Relationship Id="rId14" Type="http://schemas.openxmlformats.org/officeDocument/2006/relationships/slide" Target="slide38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36.xml"/><Relationship Id="rId3" Type="http://schemas.openxmlformats.org/officeDocument/2006/relationships/slide" Target="slide5.xml"/><Relationship Id="rId7" Type="http://schemas.openxmlformats.org/officeDocument/2006/relationships/slide" Target="slide17.xml"/><Relationship Id="rId12" Type="http://schemas.openxmlformats.org/officeDocument/2006/relationships/slide" Target="slide33.xml"/><Relationship Id="rId2" Type="http://schemas.openxmlformats.org/officeDocument/2006/relationships/slide" Target="slide2.xml"/><Relationship Id="rId16" Type="http://schemas.openxmlformats.org/officeDocument/2006/relationships/slide" Target="slide44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4.xml"/><Relationship Id="rId11" Type="http://schemas.openxmlformats.org/officeDocument/2006/relationships/slide" Target="slide29.xml"/><Relationship Id="rId5" Type="http://schemas.openxmlformats.org/officeDocument/2006/relationships/slide" Target="slide11.xml"/><Relationship Id="rId15" Type="http://schemas.openxmlformats.org/officeDocument/2006/relationships/slide" Target="slide41.xml"/><Relationship Id="rId10" Type="http://schemas.openxmlformats.org/officeDocument/2006/relationships/slide" Target="slide26.xml"/><Relationship Id="rId4" Type="http://schemas.openxmlformats.org/officeDocument/2006/relationships/slide" Target="slide8.xml"/><Relationship Id="rId9" Type="http://schemas.openxmlformats.org/officeDocument/2006/relationships/slide" Target="slide23.xml"/><Relationship Id="rId14" Type="http://schemas.openxmlformats.org/officeDocument/2006/relationships/slide" Target="slide3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36.xml"/><Relationship Id="rId3" Type="http://schemas.openxmlformats.org/officeDocument/2006/relationships/slide" Target="slide5.xml"/><Relationship Id="rId7" Type="http://schemas.openxmlformats.org/officeDocument/2006/relationships/slide" Target="slide17.xml"/><Relationship Id="rId12" Type="http://schemas.openxmlformats.org/officeDocument/2006/relationships/slide" Target="slide33.xml"/><Relationship Id="rId2" Type="http://schemas.openxmlformats.org/officeDocument/2006/relationships/slide" Target="slide2.xml"/><Relationship Id="rId16" Type="http://schemas.openxmlformats.org/officeDocument/2006/relationships/slide" Target="slide44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4.xml"/><Relationship Id="rId11" Type="http://schemas.openxmlformats.org/officeDocument/2006/relationships/slide" Target="slide29.xml"/><Relationship Id="rId5" Type="http://schemas.openxmlformats.org/officeDocument/2006/relationships/slide" Target="slide11.xml"/><Relationship Id="rId15" Type="http://schemas.openxmlformats.org/officeDocument/2006/relationships/slide" Target="slide41.xml"/><Relationship Id="rId10" Type="http://schemas.openxmlformats.org/officeDocument/2006/relationships/slide" Target="slide26.xml"/><Relationship Id="rId4" Type="http://schemas.openxmlformats.org/officeDocument/2006/relationships/slide" Target="slide8.xml"/><Relationship Id="rId9" Type="http://schemas.openxmlformats.org/officeDocument/2006/relationships/slide" Target="slide23.xml"/><Relationship Id="rId14" Type="http://schemas.openxmlformats.org/officeDocument/2006/relationships/slide" Target="slide38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36.xml"/><Relationship Id="rId3" Type="http://schemas.openxmlformats.org/officeDocument/2006/relationships/slide" Target="slide5.xml"/><Relationship Id="rId7" Type="http://schemas.openxmlformats.org/officeDocument/2006/relationships/slide" Target="slide17.xml"/><Relationship Id="rId12" Type="http://schemas.openxmlformats.org/officeDocument/2006/relationships/slide" Target="slide33.xml"/><Relationship Id="rId2" Type="http://schemas.openxmlformats.org/officeDocument/2006/relationships/slide" Target="slide2.xml"/><Relationship Id="rId16" Type="http://schemas.openxmlformats.org/officeDocument/2006/relationships/slide" Target="slide44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4.xml"/><Relationship Id="rId11" Type="http://schemas.openxmlformats.org/officeDocument/2006/relationships/slide" Target="slide29.xml"/><Relationship Id="rId5" Type="http://schemas.openxmlformats.org/officeDocument/2006/relationships/slide" Target="slide11.xml"/><Relationship Id="rId15" Type="http://schemas.openxmlformats.org/officeDocument/2006/relationships/slide" Target="slide41.xml"/><Relationship Id="rId10" Type="http://schemas.openxmlformats.org/officeDocument/2006/relationships/slide" Target="slide26.xml"/><Relationship Id="rId4" Type="http://schemas.openxmlformats.org/officeDocument/2006/relationships/slide" Target="slide8.xml"/><Relationship Id="rId9" Type="http://schemas.openxmlformats.org/officeDocument/2006/relationships/slide" Target="slide23.xml"/><Relationship Id="rId14" Type="http://schemas.openxmlformats.org/officeDocument/2006/relationships/slide" Target="slide38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36.xml"/><Relationship Id="rId3" Type="http://schemas.openxmlformats.org/officeDocument/2006/relationships/slide" Target="slide5.xml"/><Relationship Id="rId7" Type="http://schemas.openxmlformats.org/officeDocument/2006/relationships/slide" Target="slide17.xml"/><Relationship Id="rId12" Type="http://schemas.openxmlformats.org/officeDocument/2006/relationships/slide" Target="slide33.xml"/><Relationship Id="rId2" Type="http://schemas.openxmlformats.org/officeDocument/2006/relationships/slide" Target="slide2.xml"/><Relationship Id="rId16" Type="http://schemas.openxmlformats.org/officeDocument/2006/relationships/slide" Target="slide44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4.xml"/><Relationship Id="rId11" Type="http://schemas.openxmlformats.org/officeDocument/2006/relationships/slide" Target="slide29.xml"/><Relationship Id="rId5" Type="http://schemas.openxmlformats.org/officeDocument/2006/relationships/slide" Target="slide11.xml"/><Relationship Id="rId15" Type="http://schemas.openxmlformats.org/officeDocument/2006/relationships/slide" Target="slide41.xml"/><Relationship Id="rId10" Type="http://schemas.openxmlformats.org/officeDocument/2006/relationships/slide" Target="slide26.xml"/><Relationship Id="rId4" Type="http://schemas.openxmlformats.org/officeDocument/2006/relationships/slide" Target="slide8.xml"/><Relationship Id="rId9" Type="http://schemas.openxmlformats.org/officeDocument/2006/relationships/slide" Target="slide23.xml"/><Relationship Id="rId14" Type="http://schemas.openxmlformats.org/officeDocument/2006/relationships/slide" Target="slide38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36.xml"/><Relationship Id="rId3" Type="http://schemas.openxmlformats.org/officeDocument/2006/relationships/slide" Target="slide5.xml"/><Relationship Id="rId7" Type="http://schemas.openxmlformats.org/officeDocument/2006/relationships/slide" Target="slide17.xml"/><Relationship Id="rId12" Type="http://schemas.openxmlformats.org/officeDocument/2006/relationships/slide" Target="slide33.xml"/><Relationship Id="rId2" Type="http://schemas.openxmlformats.org/officeDocument/2006/relationships/slide" Target="slide2.xml"/><Relationship Id="rId16" Type="http://schemas.openxmlformats.org/officeDocument/2006/relationships/slide" Target="slide44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4.xml"/><Relationship Id="rId11" Type="http://schemas.openxmlformats.org/officeDocument/2006/relationships/slide" Target="slide29.xml"/><Relationship Id="rId5" Type="http://schemas.openxmlformats.org/officeDocument/2006/relationships/slide" Target="slide11.xml"/><Relationship Id="rId15" Type="http://schemas.openxmlformats.org/officeDocument/2006/relationships/slide" Target="slide41.xml"/><Relationship Id="rId10" Type="http://schemas.openxmlformats.org/officeDocument/2006/relationships/slide" Target="slide26.xml"/><Relationship Id="rId4" Type="http://schemas.openxmlformats.org/officeDocument/2006/relationships/slide" Target="slide8.xml"/><Relationship Id="rId9" Type="http://schemas.openxmlformats.org/officeDocument/2006/relationships/slide" Target="slide23.xml"/><Relationship Id="rId14" Type="http://schemas.openxmlformats.org/officeDocument/2006/relationships/slide" Target="slide38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36.xml"/><Relationship Id="rId3" Type="http://schemas.openxmlformats.org/officeDocument/2006/relationships/slide" Target="slide5.xml"/><Relationship Id="rId7" Type="http://schemas.openxmlformats.org/officeDocument/2006/relationships/slide" Target="slide17.xml"/><Relationship Id="rId12" Type="http://schemas.openxmlformats.org/officeDocument/2006/relationships/slide" Target="slide33.xml"/><Relationship Id="rId2" Type="http://schemas.openxmlformats.org/officeDocument/2006/relationships/slide" Target="slide2.xml"/><Relationship Id="rId16" Type="http://schemas.openxmlformats.org/officeDocument/2006/relationships/slide" Target="slide44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4.xml"/><Relationship Id="rId11" Type="http://schemas.openxmlformats.org/officeDocument/2006/relationships/slide" Target="slide29.xml"/><Relationship Id="rId5" Type="http://schemas.openxmlformats.org/officeDocument/2006/relationships/slide" Target="slide11.xml"/><Relationship Id="rId15" Type="http://schemas.openxmlformats.org/officeDocument/2006/relationships/slide" Target="slide41.xml"/><Relationship Id="rId10" Type="http://schemas.openxmlformats.org/officeDocument/2006/relationships/slide" Target="slide26.xml"/><Relationship Id="rId4" Type="http://schemas.openxmlformats.org/officeDocument/2006/relationships/slide" Target="slide8.xml"/><Relationship Id="rId9" Type="http://schemas.openxmlformats.org/officeDocument/2006/relationships/slide" Target="slide23.xml"/><Relationship Id="rId14" Type="http://schemas.openxmlformats.org/officeDocument/2006/relationships/slide" Target="slide38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36.xml"/><Relationship Id="rId3" Type="http://schemas.openxmlformats.org/officeDocument/2006/relationships/slide" Target="slide5.xml"/><Relationship Id="rId7" Type="http://schemas.openxmlformats.org/officeDocument/2006/relationships/slide" Target="slide17.xml"/><Relationship Id="rId12" Type="http://schemas.openxmlformats.org/officeDocument/2006/relationships/slide" Target="slide33.xml"/><Relationship Id="rId2" Type="http://schemas.openxmlformats.org/officeDocument/2006/relationships/slide" Target="slide2.xml"/><Relationship Id="rId16" Type="http://schemas.openxmlformats.org/officeDocument/2006/relationships/slide" Target="slide44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4.xml"/><Relationship Id="rId11" Type="http://schemas.openxmlformats.org/officeDocument/2006/relationships/slide" Target="slide29.xml"/><Relationship Id="rId5" Type="http://schemas.openxmlformats.org/officeDocument/2006/relationships/slide" Target="slide11.xml"/><Relationship Id="rId15" Type="http://schemas.openxmlformats.org/officeDocument/2006/relationships/slide" Target="slide41.xml"/><Relationship Id="rId10" Type="http://schemas.openxmlformats.org/officeDocument/2006/relationships/slide" Target="slide26.xml"/><Relationship Id="rId4" Type="http://schemas.openxmlformats.org/officeDocument/2006/relationships/slide" Target="slide8.xml"/><Relationship Id="rId9" Type="http://schemas.openxmlformats.org/officeDocument/2006/relationships/slide" Target="slide23.xml"/><Relationship Id="rId14" Type="http://schemas.openxmlformats.org/officeDocument/2006/relationships/slide" Target="slide38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36.xml"/><Relationship Id="rId3" Type="http://schemas.openxmlformats.org/officeDocument/2006/relationships/slide" Target="slide5.xml"/><Relationship Id="rId7" Type="http://schemas.openxmlformats.org/officeDocument/2006/relationships/slide" Target="slide17.xml"/><Relationship Id="rId12" Type="http://schemas.openxmlformats.org/officeDocument/2006/relationships/slide" Target="slide33.xml"/><Relationship Id="rId2" Type="http://schemas.openxmlformats.org/officeDocument/2006/relationships/slide" Target="slide2.xml"/><Relationship Id="rId16" Type="http://schemas.openxmlformats.org/officeDocument/2006/relationships/slide" Target="slide44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4.xml"/><Relationship Id="rId11" Type="http://schemas.openxmlformats.org/officeDocument/2006/relationships/slide" Target="slide29.xml"/><Relationship Id="rId5" Type="http://schemas.openxmlformats.org/officeDocument/2006/relationships/slide" Target="slide11.xml"/><Relationship Id="rId15" Type="http://schemas.openxmlformats.org/officeDocument/2006/relationships/slide" Target="slide41.xml"/><Relationship Id="rId10" Type="http://schemas.openxmlformats.org/officeDocument/2006/relationships/slide" Target="slide26.xml"/><Relationship Id="rId4" Type="http://schemas.openxmlformats.org/officeDocument/2006/relationships/slide" Target="slide8.xml"/><Relationship Id="rId9" Type="http://schemas.openxmlformats.org/officeDocument/2006/relationships/slide" Target="slide23.xml"/><Relationship Id="rId14" Type="http://schemas.openxmlformats.org/officeDocument/2006/relationships/slide" Target="slide38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36.xml"/><Relationship Id="rId3" Type="http://schemas.openxmlformats.org/officeDocument/2006/relationships/slide" Target="slide5.xml"/><Relationship Id="rId7" Type="http://schemas.openxmlformats.org/officeDocument/2006/relationships/slide" Target="slide17.xml"/><Relationship Id="rId12" Type="http://schemas.openxmlformats.org/officeDocument/2006/relationships/slide" Target="slide33.xml"/><Relationship Id="rId2" Type="http://schemas.openxmlformats.org/officeDocument/2006/relationships/slide" Target="slide2.xml"/><Relationship Id="rId16" Type="http://schemas.openxmlformats.org/officeDocument/2006/relationships/slide" Target="slide44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4.xml"/><Relationship Id="rId11" Type="http://schemas.openxmlformats.org/officeDocument/2006/relationships/slide" Target="slide29.xml"/><Relationship Id="rId5" Type="http://schemas.openxmlformats.org/officeDocument/2006/relationships/slide" Target="slide11.xml"/><Relationship Id="rId15" Type="http://schemas.openxmlformats.org/officeDocument/2006/relationships/slide" Target="slide41.xml"/><Relationship Id="rId10" Type="http://schemas.openxmlformats.org/officeDocument/2006/relationships/slide" Target="slide26.xml"/><Relationship Id="rId4" Type="http://schemas.openxmlformats.org/officeDocument/2006/relationships/slide" Target="slide8.xml"/><Relationship Id="rId9" Type="http://schemas.openxmlformats.org/officeDocument/2006/relationships/slide" Target="slide23.xml"/><Relationship Id="rId14" Type="http://schemas.openxmlformats.org/officeDocument/2006/relationships/slide" Target="slide38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36.xml"/><Relationship Id="rId3" Type="http://schemas.openxmlformats.org/officeDocument/2006/relationships/slide" Target="slide5.xml"/><Relationship Id="rId7" Type="http://schemas.openxmlformats.org/officeDocument/2006/relationships/slide" Target="slide17.xml"/><Relationship Id="rId12" Type="http://schemas.openxmlformats.org/officeDocument/2006/relationships/slide" Target="slide33.xml"/><Relationship Id="rId2" Type="http://schemas.openxmlformats.org/officeDocument/2006/relationships/slide" Target="slide2.xml"/><Relationship Id="rId16" Type="http://schemas.openxmlformats.org/officeDocument/2006/relationships/slide" Target="slide44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4.xml"/><Relationship Id="rId11" Type="http://schemas.openxmlformats.org/officeDocument/2006/relationships/slide" Target="slide29.xml"/><Relationship Id="rId5" Type="http://schemas.openxmlformats.org/officeDocument/2006/relationships/slide" Target="slide11.xml"/><Relationship Id="rId15" Type="http://schemas.openxmlformats.org/officeDocument/2006/relationships/slide" Target="slide41.xml"/><Relationship Id="rId10" Type="http://schemas.openxmlformats.org/officeDocument/2006/relationships/slide" Target="slide26.xml"/><Relationship Id="rId4" Type="http://schemas.openxmlformats.org/officeDocument/2006/relationships/slide" Target="slide8.xml"/><Relationship Id="rId9" Type="http://schemas.openxmlformats.org/officeDocument/2006/relationships/slide" Target="slide23.xml"/><Relationship Id="rId14" Type="http://schemas.openxmlformats.org/officeDocument/2006/relationships/slide" Target="slide38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36.xml"/><Relationship Id="rId3" Type="http://schemas.openxmlformats.org/officeDocument/2006/relationships/slide" Target="slide5.xml"/><Relationship Id="rId7" Type="http://schemas.openxmlformats.org/officeDocument/2006/relationships/slide" Target="slide17.xml"/><Relationship Id="rId12" Type="http://schemas.openxmlformats.org/officeDocument/2006/relationships/slide" Target="slide33.xml"/><Relationship Id="rId2" Type="http://schemas.openxmlformats.org/officeDocument/2006/relationships/slide" Target="slide2.xml"/><Relationship Id="rId16" Type="http://schemas.openxmlformats.org/officeDocument/2006/relationships/slide" Target="slide44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4.xml"/><Relationship Id="rId11" Type="http://schemas.openxmlformats.org/officeDocument/2006/relationships/slide" Target="slide29.xml"/><Relationship Id="rId5" Type="http://schemas.openxmlformats.org/officeDocument/2006/relationships/slide" Target="slide11.xml"/><Relationship Id="rId15" Type="http://schemas.openxmlformats.org/officeDocument/2006/relationships/slide" Target="slide41.xml"/><Relationship Id="rId10" Type="http://schemas.openxmlformats.org/officeDocument/2006/relationships/slide" Target="slide26.xml"/><Relationship Id="rId4" Type="http://schemas.openxmlformats.org/officeDocument/2006/relationships/slide" Target="slide8.xml"/><Relationship Id="rId9" Type="http://schemas.openxmlformats.org/officeDocument/2006/relationships/slide" Target="slide23.xml"/><Relationship Id="rId14" Type="http://schemas.openxmlformats.org/officeDocument/2006/relationships/slide" Target="slide38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36.xml"/><Relationship Id="rId3" Type="http://schemas.openxmlformats.org/officeDocument/2006/relationships/slide" Target="slide5.xml"/><Relationship Id="rId7" Type="http://schemas.openxmlformats.org/officeDocument/2006/relationships/slide" Target="slide17.xml"/><Relationship Id="rId12" Type="http://schemas.openxmlformats.org/officeDocument/2006/relationships/slide" Target="slide33.xml"/><Relationship Id="rId2" Type="http://schemas.openxmlformats.org/officeDocument/2006/relationships/slide" Target="slide2.xml"/><Relationship Id="rId16" Type="http://schemas.openxmlformats.org/officeDocument/2006/relationships/slide" Target="slide44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4.xml"/><Relationship Id="rId11" Type="http://schemas.openxmlformats.org/officeDocument/2006/relationships/slide" Target="slide29.xml"/><Relationship Id="rId5" Type="http://schemas.openxmlformats.org/officeDocument/2006/relationships/slide" Target="slide11.xml"/><Relationship Id="rId15" Type="http://schemas.openxmlformats.org/officeDocument/2006/relationships/slide" Target="slide41.xml"/><Relationship Id="rId10" Type="http://schemas.openxmlformats.org/officeDocument/2006/relationships/slide" Target="slide26.xml"/><Relationship Id="rId4" Type="http://schemas.openxmlformats.org/officeDocument/2006/relationships/slide" Target="slide8.xml"/><Relationship Id="rId9" Type="http://schemas.openxmlformats.org/officeDocument/2006/relationships/slide" Target="slide23.xml"/><Relationship Id="rId14" Type="http://schemas.openxmlformats.org/officeDocument/2006/relationships/slide" Target="slide3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36.xml"/><Relationship Id="rId3" Type="http://schemas.openxmlformats.org/officeDocument/2006/relationships/slide" Target="slide5.xml"/><Relationship Id="rId7" Type="http://schemas.openxmlformats.org/officeDocument/2006/relationships/slide" Target="slide17.xml"/><Relationship Id="rId12" Type="http://schemas.openxmlformats.org/officeDocument/2006/relationships/slide" Target="slide33.xml"/><Relationship Id="rId2" Type="http://schemas.openxmlformats.org/officeDocument/2006/relationships/slide" Target="slide2.xml"/><Relationship Id="rId16" Type="http://schemas.openxmlformats.org/officeDocument/2006/relationships/slide" Target="slide44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4.xml"/><Relationship Id="rId11" Type="http://schemas.openxmlformats.org/officeDocument/2006/relationships/slide" Target="slide29.xml"/><Relationship Id="rId5" Type="http://schemas.openxmlformats.org/officeDocument/2006/relationships/slide" Target="slide11.xml"/><Relationship Id="rId15" Type="http://schemas.openxmlformats.org/officeDocument/2006/relationships/slide" Target="slide41.xml"/><Relationship Id="rId10" Type="http://schemas.openxmlformats.org/officeDocument/2006/relationships/slide" Target="slide26.xml"/><Relationship Id="rId4" Type="http://schemas.openxmlformats.org/officeDocument/2006/relationships/slide" Target="slide8.xml"/><Relationship Id="rId9" Type="http://schemas.openxmlformats.org/officeDocument/2006/relationships/slide" Target="slide23.xml"/><Relationship Id="rId14" Type="http://schemas.openxmlformats.org/officeDocument/2006/relationships/slide" Target="slide38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36.xml"/><Relationship Id="rId3" Type="http://schemas.openxmlformats.org/officeDocument/2006/relationships/slide" Target="slide5.xml"/><Relationship Id="rId7" Type="http://schemas.openxmlformats.org/officeDocument/2006/relationships/slide" Target="slide17.xml"/><Relationship Id="rId12" Type="http://schemas.openxmlformats.org/officeDocument/2006/relationships/slide" Target="slide33.xml"/><Relationship Id="rId2" Type="http://schemas.openxmlformats.org/officeDocument/2006/relationships/slide" Target="slide2.xml"/><Relationship Id="rId16" Type="http://schemas.openxmlformats.org/officeDocument/2006/relationships/slide" Target="slide44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4.xml"/><Relationship Id="rId11" Type="http://schemas.openxmlformats.org/officeDocument/2006/relationships/slide" Target="slide29.xml"/><Relationship Id="rId5" Type="http://schemas.openxmlformats.org/officeDocument/2006/relationships/slide" Target="slide11.xml"/><Relationship Id="rId15" Type="http://schemas.openxmlformats.org/officeDocument/2006/relationships/slide" Target="slide41.xml"/><Relationship Id="rId10" Type="http://schemas.openxmlformats.org/officeDocument/2006/relationships/slide" Target="slide26.xml"/><Relationship Id="rId4" Type="http://schemas.openxmlformats.org/officeDocument/2006/relationships/slide" Target="slide8.xml"/><Relationship Id="rId9" Type="http://schemas.openxmlformats.org/officeDocument/2006/relationships/slide" Target="slide23.xml"/><Relationship Id="rId14" Type="http://schemas.openxmlformats.org/officeDocument/2006/relationships/slide" Target="slide38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36.xml"/><Relationship Id="rId3" Type="http://schemas.openxmlformats.org/officeDocument/2006/relationships/slide" Target="slide5.xml"/><Relationship Id="rId7" Type="http://schemas.openxmlformats.org/officeDocument/2006/relationships/slide" Target="slide17.xml"/><Relationship Id="rId12" Type="http://schemas.openxmlformats.org/officeDocument/2006/relationships/slide" Target="slide33.xml"/><Relationship Id="rId2" Type="http://schemas.openxmlformats.org/officeDocument/2006/relationships/slide" Target="slide2.xml"/><Relationship Id="rId16" Type="http://schemas.openxmlformats.org/officeDocument/2006/relationships/slide" Target="slide44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4.xml"/><Relationship Id="rId11" Type="http://schemas.openxmlformats.org/officeDocument/2006/relationships/slide" Target="slide29.xml"/><Relationship Id="rId5" Type="http://schemas.openxmlformats.org/officeDocument/2006/relationships/slide" Target="slide11.xml"/><Relationship Id="rId15" Type="http://schemas.openxmlformats.org/officeDocument/2006/relationships/slide" Target="slide41.xml"/><Relationship Id="rId10" Type="http://schemas.openxmlformats.org/officeDocument/2006/relationships/slide" Target="slide26.xml"/><Relationship Id="rId4" Type="http://schemas.openxmlformats.org/officeDocument/2006/relationships/slide" Target="slide8.xml"/><Relationship Id="rId9" Type="http://schemas.openxmlformats.org/officeDocument/2006/relationships/slide" Target="slide23.xml"/><Relationship Id="rId14" Type="http://schemas.openxmlformats.org/officeDocument/2006/relationships/slide" Target="slide38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36.xml"/><Relationship Id="rId3" Type="http://schemas.openxmlformats.org/officeDocument/2006/relationships/slide" Target="slide5.xml"/><Relationship Id="rId7" Type="http://schemas.openxmlformats.org/officeDocument/2006/relationships/slide" Target="slide17.xml"/><Relationship Id="rId12" Type="http://schemas.openxmlformats.org/officeDocument/2006/relationships/slide" Target="slide33.xml"/><Relationship Id="rId2" Type="http://schemas.openxmlformats.org/officeDocument/2006/relationships/slide" Target="slide2.xml"/><Relationship Id="rId16" Type="http://schemas.openxmlformats.org/officeDocument/2006/relationships/slide" Target="slide44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4.xml"/><Relationship Id="rId11" Type="http://schemas.openxmlformats.org/officeDocument/2006/relationships/slide" Target="slide29.xml"/><Relationship Id="rId5" Type="http://schemas.openxmlformats.org/officeDocument/2006/relationships/slide" Target="slide11.xml"/><Relationship Id="rId15" Type="http://schemas.openxmlformats.org/officeDocument/2006/relationships/slide" Target="slide41.xml"/><Relationship Id="rId10" Type="http://schemas.openxmlformats.org/officeDocument/2006/relationships/slide" Target="slide26.xml"/><Relationship Id="rId4" Type="http://schemas.openxmlformats.org/officeDocument/2006/relationships/slide" Target="slide8.xml"/><Relationship Id="rId9" Type="http://schemas.openxmlformats.org/officeDocument/2006/relationships/slide" Target="slide23.xml"/><Relationship Id="rId14" Type="http://schemas.openxmlformats.org/officeDocument/2006/relationships/slide" Target="slide38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36.xml"/><Relationship Id="rId3" Type="http://schemas.openxmlformats.org/officeDocument/2006/relationships/slide" Target="slide5.xml"/><Relationship Id="rId7" Type="http://schemas.openxmlformats.org/officeDocument/2006/relationships/slide" Target="slide17.xml"/><Relationship Id="rId12" Type="http://schemas.openxmlformats.org/officeDocument/2006/relationships/slide" Target="slide33.xml"/><Relationship Id="rId2" Type="http://schemas.openxmlformats.org/officeDocument/2006/relationships/slide" Target="slide2.xml"/><Relationship Id="rId16" Type="http://schemas.openxmlformats.org/officeDocument/2006/relationships/slide" Target="slide44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4.xml"/><Relationship Id="rId11" Type="http://schemas.openxmlformats.org/officeDocument/2006/relationships/slide" Target="slide29.xml"/><Relationship Id="rId5" Type="http://schemas.openxmlformats.org/officeDocument/2006/relationships/slide" Target="slide11.xml"/><Relationship Id="rId15" Type="http://schemas.openxmlformats.org/officeDocument/2006/relationships/slide" Target="slide41.xml"/><Relationship Id="rId10" Type="http://schemas.openxmlformats.org/officeDocument/2006/relationships/slide" Target="slide26.xml"/><Relationship Id="rId4" Type="http://schemas.openxmlformats.org/officeDocument/2006/relationships/slide" Target="slide8.xml"/><Relationship Id="rId9" Type="http://schemas.openxmlformats.org/officeDocument/2006/relationships/slide" Target="slide23.xml"/><Relationship Id="rId14" Type="http://schemas.openxmlformats.org/officeDocument/2006/relationships/slide" Target="slide38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36.xml"/><Relationship Id="rId3" Type="http://schemas.openxmlformats.org/officeDocument/2006/relationships/slide" Target="slide5.xml"/><Relationship Id="rId7" Type="http://schemas.openxmlformats.org/officeDocument/2006/relationships/slide" Target="slide17.xml"/><Relationship Id="rId12" Type="http://schemas.openxmlformats.org/officeDocument/2006/relationships/slide" Target="slide33.xml"/><Relationship Id="rId2" Type="http://schemas.openxmlformats.org/officeDocument/2006/relationships/slide" Target="slide2.xml"/><Relationship Id="rId16" Type="http://schemas.openxmlformats.org/officeDocument/2006/relationships/slide" Target="slide44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4.xml"/><Relationship Id="rId11" Type="http://schemas.openxmlformats.org/officeDocument/2006/relationships/slide" Target="slide29.xml"/><Relationship Id="rId5" Type="http://schemas.openxmlformats.org/officeDocument/2006/relationships/slide" Target="slide11.xml"/><Relationship Id="rId15" Type="http://schemas.openxmlformats.org/officeDocument/2006/relationships/slide" Target="slide41.xml"/><Relationship Id="rId10" Type="http://schemas.openxmlformats.org/officeDocument/2006/relationships/slide" Target="slide26.xml"/><Relationship Id="rId4" Type="http://schemas.openxmlformats.org/officeDocument/2006/relationships/slide" Target="slide8.xml"/><Relationship Id="rId9" Type="http://schemas.openxmlformats.org/officeDocument/2006/relationships/slide" Target="slide23.xml"/><Relationship Id="rId14" Type="http://schemas.openxmlformats.org/officeDocument/2006/relationships/slide" Target="slide38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36.xml"/><Relationship Id="rId3" Type="http://schemas.openxmlformats.org/officeDocument/2006/relationships/slide" Target="slide5.xml"/><Relationship Id="rId7" Type="http://schemas.openxmlformats.org/officeDocument/2006/relationships/slide" Target="slide17.xml"/><Relationship Id="rId12" Type="http://schemas.openxmlformats.org/officeDocument/2006/relationships/slide" Target="slide33.xml"/><Relationship Id="rId2" Type="http://schemas.openxmlformats.org/officeDocument/2006/relationships/slide" Target="slide2.xml"/><Relationship Id="rId16" Type="http://schemas.openxmlformats.org/officeDocument/2006/relationships/slide" Target="slide44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4.xml"/><Relationship Id="rId11" Type="http://schemas.openxmlformats.org/officeDocument/2006/relationships/slide" Target="slide29.xml"/><Relationship Id="rId5" Type="http://schemas.openxmlformats.org/officeDocument/2006/relationships/slide" Target="slide11.xml"/><Relationship Id="rId15" Type="http://schemas.openxmlformats.org/officeDocument/2006/relationships/slide" Target="slide41.xml"/><Relationship Id="rId10" Type="http://schemas.openxmlformats.org/officeDocument/2006/relationships/slide" Target="slide26.xml"/><Relationship Id="rId4" Type="http://schemas.openxmlformats.org/officeDocument/2006/relationships/slide" Target="slide8.xml"/><Relationship Id="rId9" Type="http://schemas.openxmlformats.org/officeDocument/2006/relationships/slide" Target="slide23.xml"/><Relationship Id="rId14" Type="http://schemas.openxmlformats.org/officeDocument/2006/relationships/slide" Target="slide38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36.xml"/><Relationship Id="rId3" Type="http://schemas.openxmlformats.org/officeDocument/2006/relationships/slide" Target="slide5.xml"/><Relationship Id="rId7" Type="http://schemas.openxmlformats.org/officeDocument/2006/relationships/slide" Target="slide17.xml"/><Relationship Id="rId12" Type="http://schemas.openxmlformats.org/officeDocument/2006/relationships/slide" Target="slide33.xml"/><Relationship Id="rId2" Type="http://schemas.openxmlformats.org/officeDocument/2006/relationships/slide" Target="slide2.xml"/><Relationship Id="rId16" Type="http://schemas.openxmlformats.org/officeDocument/2006/relationships/slide" Target="slide44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4.xml"/><Relationship Id="rId11" Type="http://schemas.openxmlformats.org/officeDocument/2006/relationships/slide" Target="slide29.xml"/><Relationship Id="rId5" Type="http://schemas.openxmlformats.org/officeDocument/2006/relationships/slide" Target="slide11.xml"/><Relationship Id="rId15" Type="http://schemas.openxmlformats.org/officeDocument/2006/relationships/slide" Target="slide41.xml"/><Relationship Id="rId10" Type="http://schemas.openxmlformats.org/officeDocument/2006/relationships/slide" Target="slide26.xml"/><Relationship Id="rId4" Type="http://schemas.openxmlformats.org/officeDocument/2006/relationships/slide" Target="slide8.xml"/><Relationship Id="rId9" Type="http://schemas.openxmlformats.org/officeDocument/2006/relationships/slide" Target="slide23.xml"/><Relationship Id="rId14" Type="http://schemas.openxmlformats.org/officeDocument/2006/relationships/slide" Target="slide3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36.xml"/><Relationship Id="rId3" Type="http://schemas.openxmlformats.org/officeDocument/2006/relationships/slide" Target="slide5.xml"/><Relationship Id="rId7" Type="http://schemas.openxmlformats.org/officeDocument/2006/relationships/slide" Target="slide17.xml"/><Relationship Id="rId12" Type="http://schemas.openxmlformats.org/officeDocument/2006/relationships/slide" Target="slide33.xml"/><Relationship Id="rId2" Type="http://schemas.openxmlformats.org/officeDocument/2006/relationships/slide" Target="slide2.xml"/><Relationship Id="rId16" Type="http://schemas.openxmlformats.org/officeDocument/2006/relationships/slide" Target="slide44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4.xml"/><Relationship Id="rId11" Type="http://schemas.openxmlformats.org/officeDocument/2006/relationships/slide" Target="slide29.xml"/><Relationship Id="rId5" Type="http://schemas.openxmlformats.org/officeDocument/2006/relationships/slide" Target="slide11.xml"/><Relationship Id="rId15" Type="http://schemas.openxmlformats.org/officeDocument/2006/relationships/slide" Target="slide41.xml"/><Relationship Id="rId10" Type="http://schemas.openxmlformats.org/officeDocument/2006/relationships/slide" Target="slide26.xml"/><Relationship Id="rId4" Type="http://schemas.openxmlformats.org/officeDocument/2006/relationships/slide" Target="slide8.xml"/><Relationship Id="rId9" Type="http://schemas.openxmlformats.org/officeDocument/2006/relationships/slide" Target="slide23.xml"/><Relationship Id="rId14" Type="http://schemas.openxmlformats.org/officeDocument/2006/relationships/slide" Target="slide3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36.xml"/><Relationship Id="rId3" Type="http://schemas.openxmlformats.org/officeDocument/2006/relationships/slide" Target="slide5.xml"/><Relationship Id="rId7" Type="http://schemas.openxmlformats.org/officeDocument/2006/relationships/slide" Target="slide17.xml"/><Relationship Id="rId12" Type="http://schemas.openxmlformats.org/officeDocument/2006/relationships/slide" Target="slide33.xml"/><Relationship Id="rId2" Type="http://schemas.openxmlformats.org/officeDocument/2006/relationships/slide" Target="slide2.xml"/><Relationship Id="rId16" Type="http://schemas.openxmlformats.org/officeDocument/2006/relationships/slide" Target="slide44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4.xml"/><Relationship Id="rId11" Type="http://schemas.openxmlformats.org/officeDocument/2006/relationships/slide" Target="slide29.xml"/><Relationship Id="rId5" Type="http://schemas.openxmlformats.org/officeDocument/2006/relationships/slide" Target="slide11.xml"/><Relationship Id="rId15" Type="http://schemas.openxmlformats.org/officeDocument/2006/relationships/slide" Target="slide41.xml"/><Relationship Id="rId10" Type="http://schemas.openxmlformats.org/officeDocument/2006/relationships/slide" Target="slide26.xml"/><Relationship Id="rId4" Type="http://schemas.openxmlformats.org/officeDocument/2006/relationships/slide" Target="slide8.xml"/><Relationship Id="rId9" Type="http://schemas.openxmlformats.org/officeDocument/2006/relationships/slide" Target="slide23.xml"/><Relationship Id="rId14" Type="http://schemas.openxmlformats.org/officeDocument/2006/relationships/slide" Target="slide3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36.xml"/><Relationship Id="rId3" Type="http://schemas.openxmlformats.org/officeDocument/2006/relationships/slide" Target="slide5.xml"/><Relationship Id="rId7" Type="http://schemas.openxmlformats.org/officeDocument/2006/relationships/slide" Target="slide17.xml"/><Relationship Id="rId12" Type="http://schemas.openxmlformats.org/officeDocument/2006/relationships/slide" Target="slide33.xml"/><Relationship Id="rId2" Type="http://schemas.openxmlformats.org/officeDocument/2006/relationships/slide" Target="slide2.xml"/><Relationship Id="rId16" Type="http://schemas.openxmlformats.org/officeDocument/2006/relationships/slide" Target="slide44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4.xml"/><Relationship Id="rId11" Type="http://schemas.openxmlformats.org/officeDocument/2006/relationships/slide" Target="slide29.xml"/><Relationship Id="rId5" Type="http://schemas.openxmlformats.org/officeDocument/2006/relationships/slide" Target="slide11.xml"/><Relationship Id="rId15" Type="http://schemas.openxmlformats.org/officeDocument/2006/relationships/slide" Target="slide41.xml"/><Relationship Id="rId10" Type="http://schemas.openxmlformats.org/officeDocument/2006/relationships/slide" Target="slide26.xml"/><Relationship Id="rId4" Type="http://schemas.openxmlformats.org/officeDocument/2006/relationships/slide" Target="slide8.xml"/><Relationship Id="rId9" Type="http://schemas.openxmlformats.org/officeDocument/2006/relationships/slide" Target="slide23.xml"/><Relationship Id="rId14" Type="http://schemas.openxmlformats.org/officeDocument/2006/relationships/slide" Target="slide3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36.xml"/><Relationship Id="rId3" Type="http://schemas.openxmlformats.org/officeDocument/2006/relationships/slide" Target="slide5.xml"/><Relationship Id="rId7" Type="http://schemas.openxmlformats.org/officeDocument/2006/relationships/slide" Target="slide17.xml"/><Relationship Id="rId12" Type="http://schemas.openxmlformats.org/officeDocument/2006/relationships/slide" Target="slide33.xml"/><Relationship Id="rId2" Type="http://schemas.openxmlformats.org/officeDocument/2006/relationships/slide" Target="slide2.xml"/><Relationship Id="rId16" Type="http://schemas.openxmlformats.org/officeDocument/2006/relationships/slide" Target="slide44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4.xml"/><Relationship Id="rId11" Type="http://schemas.openxmlformats.org/officeDocument/2006/relationships/slide" Target="slide29.xml"/><Relationship Id="rId5" Type="http://schemas.openxmlformats.org/officeDocument/2006/relationships/slide" Target="slide11.xml"/><Relationship Id="rId15" Type="http://schemas.openxmlformats.org/officeDocument/2006/relationships/slide" Target="slide41.xml"/><Relationship Id="rId10" Type="http://schemas.openxmlformats.org/officeDocument/2006/relationships/slide" Target="slide26.xml"/><Relationship Id="rId4" Type="http://schemas.openxmlformats.org/officeDocument/2006/relationships/slide" Target="slide8.xml"/><Relationship Id="rId9" Type="http://schemas.openxmlformats.org/officeDocument/2006/relationships/slide" Target="slide23.xml"/><Relationship Id="rId14" Type="http://schemas.openxmlformats.org/officeDocument/2006/relationships/slide" Target="slide3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36.xml"/><Relationship Id="rId3" Type="http://schemas.openxmlformats.org/officeDocument/2006/relationships/slide" Target="slide5.xml"/><Relationship Id="rId7" Type="http://schemas.openxmlformats.org/officeDocument/2006/relationships/slide" Target="slide17.xml"/><Relationship Id="rId12" Type="http://schemas.openxmlformats.org/officeDocument/2006/relationships/slide" Target="slide33.xml"/><Relationship Id="rId2" Type="http://schemas.openxmlformats.org/officeDocument/2006/relationships/slide" Target="slide2.xml"/><Relationship Id="rId16" Type="http://schemas.openxmlformats.org/officeDocument/2006/relationships/slide" Target="slide44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4.xml"/><Relationship Id="rId11" Type="http://schemas.openxmlformats.org/officeDocument/2006/relationships/slide" Target="slide29.xml"/><Relationship Id="rId5" Type="http://schemas.openxmlformats.org/officeDocument/2006/relationships/slide" Target="slide11.xml"/><Relationship Id="rId15" Type="http://schemas.openxmlformats.org/officeDocument/2006/relationships/slide" Target="slide41.xml"/><Relationship Id="rId10" Type="http://schemas.openxmlformats.org/officeDocument/2006/relationships/slide" Target="slide26.xml"/><Relationship Id="rId4" Type="http://schemas.openxmlformats.org/officeDocument/2006/relationships/slide" Target="slide8.xml"/><Relationship Id="rId9" Type="http://schemas.openxmlformats.org/officeDocument/2006/relationships/slide" Target="slide23.xml"/><Relationship Id="rId14" Type="http://schemas.openxmlformats.org/officeDocument/2006/relationships/slide" Target="slide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50827" y="2211710"/>
            <a:ext cx="46313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FF111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考点综合提升练</a:t>
            </a:r>
            <a:r>
              <a:rPr lang="en-US" altLang="zh-CN" sz="4000" b="1" dirty="0">
                <a:solidFill>
                  <a:srgbClr val="FF111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zh-CN" altLang="en-US" sz="4000" b="1" dirty="0">
                <a:solidFill>
                  <a:srgbClr val="FF111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二</a:t>
            </a:r>
            <a:r>
              <a:rPr lang="en-US" altLang="zh-CN" sz="4000" b="1" dirty="0">
                <a:solidFill>
                  <a:srgbClr val="FF111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endParaRPr lang="zh-CN" altLang="zh-CN" sz="4000" b="1" dirty="0">
              <a:solidFill>
                <a:srgbClr val="FF111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35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8944" y="645964"/>
            <a:ext cx="8511387" cy="361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项正确。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④①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为一组，中心是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兴趣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②⑤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为一组，中心是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完善自我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⑥③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为一组，中心是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真才实学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。因此，可以先排除掉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两项。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都提到主张，但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里有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还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，所以应该在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的后面，所以排除掉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A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9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837428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" name="TextBox 31">
            <a:hlinkClick r:id="rId2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3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4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5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>
            <a:hlinkClick r:id="rId6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>
            <a:hlinkClick r:id="rId7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Box 61">
            <a:hlinkClick r:id="rId8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>
            <a:hlinkClick r:id="rId9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TextBox 63">
            <a:hlinkClick r:id="rId10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TextBox 64">
            <a:hlinkClick r:id="rId11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TextBox 65">
            <a:hlinkClick r:id="rId12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TextBox 66">
            <a:hlinkClick r:id="rId13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68" name="TextBox 67">
            <a:hlinkClick r:id="rId14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69" name="TextBox 68">
            <a:hlinkClick r:id="rId15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70" name="TextBox 69">
            <a:hlinkClick r:id="rId16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091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6229" y="559826"/>
            <a:ext cx="8682466" cy="4361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题组二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依次填入下列各句横线处的成语，最恰当的一组是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作为政府官员，要和各行各业的人交朋友，但官商交往要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，不能称兄道弟，更不能狼狈为奸。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获得教养的途径有许多种，比如阅读经典，求是问道，社会实践等，但独立思考的意识和能力更应该是我们着力培养和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追求的东西。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及至事过境迁，文化传统或者与时俱进，演化出新的内容与形式；或者抱残守缺，化为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sp>
        <p:nvSpPr>
          <p:cNvPr id="3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268240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" name="TextBox 40">
            <a:hlinkClick r:id="rId2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3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4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>
            <a:hlinkClick r:id="rId5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>
            <a:hlinkClick r:id="rId6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>
            <a:hlinkClick r:id="rId7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>
            <a:hlinkClick r:id="rId8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>
            <a:hlinkClick r:id="rId9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>
            <a:hlinkClick r:id="rId10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>
            <a:hlinkClick r:id="rId11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>
            <a:hlinkClick r:id="rId12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Box 61">
            <a:hlinkClick r:id="rId13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63" name="TextBox 62">
            <a:hlinkClick r:id="rId14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64" name="TextBox 63">
            <a:hlinkClick r:id="rId15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65" name="TextBox 64">
            <a:hlinkClick r:id="rId16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086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0671" y="1064012"/>
            <a:ext cx="842711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相敬如宾　处心积虑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明日黄花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彬彬有礼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  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处心积虑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  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朝花夕拾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相敬如宾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  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孜孜不倦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  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朝花夕拾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彬彬有礼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  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孜孜不倦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  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明日黄花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5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178574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" name="TextBox 47">
            <a:hlinkClick r:id="rId2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>
            <a:hlinkClick r:id="rId3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>
            <a:hlinkClick r:id="rId4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>
            <a:hlinkClick r:id="rId5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>
            <a:hlinkClick r:id="rId6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>
            <a:hlinkClick r:id="rId7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>
            <a:hlinkClick r:id="rId8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>
            <a:hlinkClick r:id="rId9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>
            <a:hlinkClick r:id="rId10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>
            <a:hlinkClick r:id="rId11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>
            <a:hlinkClick r:id="rId12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>
            <a:hlinkClick r:id="rId13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60" name="TextBox 59">
            <a:hlinkClick r:id="rId14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61" name="TextBox 60">
            <a:hlinkClick r:id="rId15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62" name="TextBox 61">
            <a:hlinkClick r:id="rId16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560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7879" y="550478"/>
            <a:ext cx="8596501" cy="4217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相敬如宾：形容夫妻之间互相尊敬像对待宾客一样。彬彬有礼：文雅而有礼貌的样子。处心积虑：千方百计的盘算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多含贬义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。孜孜不倦：勤奋努力，不知疲倦。明日黄花：比喻过时或无意义的事物。后多比喻已失去新闻价值的报道或已失去应时作用的事物。朝花夕拾：早上开过的花晚上才来看，多理解为对往事的回忆。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5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757663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" name="TextBox 47">
            <a:hlinkClick r:id="rId2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>
            <a:hlinkClick r:id="rId3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>
            <a:hlinkClick r:id="rId4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>
            <a:hlinkClick r:id="rId5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>
            <a:hlinkClick r:id="rId6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>
            <a:hlinkClick r:id="rId7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>
            <a:hlinkClick r:id="rId8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>
            <a:hlinkClick r:id="rId9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>
            <a:hlinkClick r:id="rId10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>
            <a:hlinkClick r:id="rId11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>
            <a:hlinkClick r:id="rId12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>
            <a:hlinkClick r:id="rId13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60" name="TextBox 59">
            <a:hlinkClick r:id="rId14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61" name="TextBox 60">
            <a:hlinkClick r:id="rId15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62" name="TextBox 61">
            <a:hlinkClick r:id="rId16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538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916" y="591458"/>
            <a:ext cx="8769291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下列各句中，没有语病的一句是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契诃夫不仅是杰出的短篇小说家，也是现代戏剧的开创者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今年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是契诃夫逝世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110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周年纪念日，上海译文出版社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推出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了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《契诃夫戏剧全集》。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倭蝗，一种生活在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1800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万至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2000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万年前、大小相当于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玫瑰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刺，主要以苔藓、藻类和真菌为食，这个物种非常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不可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思议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9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178574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" name="TextBox 51">
            <a:hlinkClick r:id="rId2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>
            <a:hlinkClick r:id="rId3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>
            <a:hlinkClick r:id="rId4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>
            <a:hlinkClick r:id="rId5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>
            <a:hlinkClick r:id="rId6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>
            <a:hlinkClick r:id="rId7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>
            <a:hlinkClick r:id="rId8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>
            <a:hlinkClick r:id="rId9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>
            <a:hlinkClick r:id="rId10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>
            <a:hlinkClick r:id="rId11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Box 61">
            <a:hlinkClick r:id="rId12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>
            <a:hlinkClick r:id="rId13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64" name="TextBox 63">
            <a:hlinkClick r:id="rId14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65" name="TextBox 64">
            <a:hlinkClick r:id="rId15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66" name="TextBox 65">
            <a:hlinkClick r:id="rId16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592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596" y="756310"/>
            <a:ext cx="859650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安生世界名校英才遴选暨培育工程是美国安生文教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交流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基金会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的一个项目，目的是旨在为中国普通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高中生提供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个可以申请国际顶尖名校入学资格的平台。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埃博拉病毒主要通过血液和其他体液传播，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传播速度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很快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，感染患者的最初症状是突然发烧、头痛，随后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是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呕吐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、腹痛、腹泻，最后是体内外大出血。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9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461371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" name="TextBox 51">
            <a:hlinkClick r:id="rId2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>
            <a:hlinkClick r:id="rId3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>
            <a:hlinkClick r:id="rId4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>
            <a:hlinkClick r:id="rId5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>
            <a:hlinkClick r:id="rId6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>
            <a:hlinkClick r:id="rId7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>
            <a:hlinkClick r:id="rId8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>
            <a:hlinkClick r:id="rId9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>
            <a:hlinkClick r:id="rId10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>
            <a:hlinkClick r:id="rId11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Box 61">
            <a:hlinkClick r:id="rId12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>
            <a:hlinkClick r:id="rId13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64" name="TextBox 63">
            <a:hlinkClick r:id="rId14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65" name="TextBox 64">
            <a:hlinkClick r:id="rId15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66" name="TextBox 65">
            <a:hlinkClick r:id="rId16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930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7234" y="851898"/>
            <a:ext cx="8427116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项搭配不当，不能说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今年是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纪念日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，可以把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纪念日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去掉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项成分残缺，应在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玫瑰花刺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后加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的昆虫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项句式杂糅，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目的是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旨在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保留其一。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5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461371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" name="TextBox 47">
            <a:hlinkClick r:id="rId2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>
            <a:hlinkClick r:id="rId3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>
            <a:hlinkClick r:id="rId4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>
            <a:hlinkClick r:id="rId5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>
            <a:hlinkClick r:id="rId6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>
            <a:hlinkClick r:id="rId7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>
            <a:hlinkClick r:id="rId8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>
            <a:hlinkClick r:id="rId9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>
            <a:hlinkClick r:id="rId10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>
            <a:hlinkClick r:id="rId11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>
            <a:hlinkClick r:id="rId12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>
            <a:hlinkClick r:id="rId13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60" name="TextBox 59">
            <a:hlinkClick r:id="rId14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61" name="TextBox 60">
            <a:hlinkClick r:id="rId15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62" name="TextBox 61">
            <a:hlinkClick r:id="rId16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607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5672" y="610126"/>
            <a:ext cx="8769291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依次填入下面一段文字横线处的语句，衔接最恰当的一组是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社会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的发展总是深刻地影响着文学的走向。上世纪九十年代以来，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。从整体上看，这一时期的乡村文学在现实农村变革面前，是被动的、软弱的。它把握不住农村的深层脉动和走向，看不清中国农村的未来生路和光明。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47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461371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" name="TextBox 49">
            <a:hlinkClick r:id="rId2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>
            <a:hlinkClick r:id="rId3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>
            <a:hlinkClick r:id="rId4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>
            <a:hlinkClick r:id="rId5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>
            <a:hlinkClick r:id="rId6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>
            <a:hlinkClick r:id="rId7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>
            <a:hlinkClick r:id="rId8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>
            <a:hlinkClick r:id="rId9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>
            <a:hlinkClick r:id="rId10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>
            <a:hlinkClick r:id="rId11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>
            <a:hlinkClick r:id="rId12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>
            <a:hlinkClick r:id="rId13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62" name="TextBox 61">
            <a:hlinkClick r:id="rId14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63" name="TextBox 62">
            <a:hlinkClick r:id="rId15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64" name="TextBox 63">
            <a:hlinkClick r:id="rId16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050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499562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" name="TextBox 48">
            <a:hlinkClick r:id="rId2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>
            <a:hlinkClick r:id="rId3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>
            <a:hlinkClick r:id="rId4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>
            <a:hlinkClick r:id="rId5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>
            <a:hlinkClick r:id="rId6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>
            <a:hlinkClick r:id="rId7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>
            <a:hlinkClick r:id="rId8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>
            <a:hlinkClick r:id="rId9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>
            <a:hlinkClick r:id="rId10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>
            <a:hlinkClick r:id="rId11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>
            <a:hlinkClick r:id="rId12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>
            <a:hlinkClick r:id="rId13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61" name="TextBox 60">
            <a:hlinkClick r:id="rId14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62" name="TextBox 61">
            <a:hlinkClick r:id="rId15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63" name="TextBox 62">
            <a:hlinkClick r:id="rId16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88341" y="483518"/>
            <a:ext cx="8769291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城市的膨胀式扩张与乡村的急剧衰落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—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个以城市为核心的现代工业科技文明强势崛起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源远流长的乡村文明正在解体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直接导致了城市文学的兴盛和乡村文学的式微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⑤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面对这样一场现实变革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⑥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乡村文学既努力跟踪和反映，又深感迷茫和乏力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①③②④⑤⑥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	B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①④③②⑤⑥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③②⑤⑥①④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	D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③④①②⑤⑥</a:t>
            </a:r>
            <a:endParaRPr lang="zh-CN" altLang="zh-CN" sz="10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6522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691778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" name="TextBox 48">
            <a:hlinkClick r:id="rId2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>
            <a:hlinkClick r:id="rId3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>
            <a:hlinkClick r:id="rId4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>
            <a:hlinkClick r:id="rId5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>
            <a:hlinkClick r:id="rId6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>
            <a:hlinkClick r:id="rId7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>
            <a:hlinkClick r:id="rId8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>
            <a:hlinkClick r:id="rId9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>
            <a:hlinkClick r:id="rId10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>
            <a:hlinkClick r:id="rId11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>
            <a:hlinkClick r:id="rId12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>
            <a:hlinkClick r:id="rId13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61" name="TextBox 60">
            <a:hlinkClick r:id="rId14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62" name="TextBox 61">
            <a:hlinkClick r:id="rId15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63" name="TextBox 62">
            <a:hlinkClick r:id="rId16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88341" y="658738"/>
            <a:ext cx="8769291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　这段文字说的是社会发展与文学走向的关系，社会的发展指的是城市兴起，乡村衰落，对应的文学走向则是城市文学兴盛，乡村文学式微。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紧承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⑤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说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面对这样一场现实变革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，这个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现实变革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指的是乡村文明解体，工业文明崛起，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紧承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。在这场变革面前，乡村文学是怎么做的？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⑥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紧承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⑤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⑤⑥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紧承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③②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①④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直接回答社会发展与文学走向的问题，应排在最前。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4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10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0998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78052" y="725830"/>
            <a:ext cx="87692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题组一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依次填入下列各句横线处的成语，最恰当的一组是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国家没有制定统一的价值评估标准，致使坊间对夜明珠的认定具有极大的主观性，这也使得许多人造宝石充斥市场，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广大民族地区保障和改善民生，就是要把与各族群众生产生活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的社会建设放在更加突出的位置，着力提升民族地区公共服务保障水平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00" kern="100" dirty="0" smtClean="0">
              <a:latin typeface="宋体"/>
              <a:cs typeface="Courier New"/>
            </a:endParaRPr>
          </a:p>
        </p:txBody>
      </p:sp>
      <p:sp>
        <p:nvSpPr>
          <p:cNvPr id="74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6" name="表格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149850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7" name="TextBox 76">
            <a:hlinkClick r:id="rId2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TextBox 77">
            <a:hlinkClick r:id="rId3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TextBox 78">
            <a:hlinkClick r:id="rId4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Box 79">
            <a:hlinkClick r:id="rId5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TextBox 80">
            <a:hlinkClick r:id="rId6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TextBox 81">
            <a:hlinkClick r:id="rId7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TextBox 82">
            <a:hlinkClick r:id="rId8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TextBox 83">
            <a:hlinkClick r:id="rId9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TextBox 84">
            <a:hlinkClick r:id="rId10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TextBox 85">
            <a:hlinkClick r:id="rId11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TextBox 86">
            <a:hlinkClick r:id="rId12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TextBox 87">
            <a:hlinkClick r:id="rId13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89" name="TextBox 88">
            <a:hlinkClick r:id="rId14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90" name="TextBox 89">
            <a:hlinkClick r:id="rId15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91" name="TextBox 90">
            <a:hlinkClick r:id="rId16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105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2419" y="491138"/>
            <a:ext cx="86824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题组三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7.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下列各句中，加点的成语使用不恰当的一项是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近年来看多了电视上、舞台上一些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腕儿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们的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假唱</a:t>
            </a:r>
            <a:r>
              <a:rPr lang="zh-CN" altLang="en-US" sz="24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以及</a:t>
            </a:r>
            <a:endParaRPr lang="en-US" altLang="zh-CN" sz="24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4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出乖露丑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的表演，人们对国内某些所谓专业团体逐渐失去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了</a:t>
            </a:r>
            <a:endParaRPr lang="en-US" altLang="zh-CN" sz="24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4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应有的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信任、欣赏乃至尊重。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你我生活的这座城市里，古老悠远的城墙遗址，静谧幽雅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的</a:t>
            </a:r>
            <a:endParaRPr lang="en-US" altLang="zh-CN" sz="24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4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大成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圣殿，古韵流淌的宽窄老街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每一处富有历史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文化</a:t>
            </a:r>
            <a:endParaRPr lang="en-US" altLang="zh-CN" sz="24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4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内涵的景点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都是一册唾手可得的活的史书。</a:t>
            </a:r>
            <a:endParaRPr lang="zh-CN" altLang="zh-CN" sz="1000" kern="100" dirty="0">
              <a:effectLst/>
              <a:latin typeface="宋体"/>
              <a:cs typeface="Courier New"/>
            </a:endParaRPr>
          </a:p>
        </p:txBody>
      </p:sp>
      <p:sp>
        <p:nvSpPr>
          <p:cNvPr id="45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499562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" name="TextBox 47">
            <a:hlinkClick r:id="rId2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>
            <a:hlinkClick r:id="rId3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>
            <a:hlinkClick r:id="rId4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>
            <a:hlinkClick r:id="rId5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>
            <a:hlinkClick r:id="rId6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>
            <a:hlinkClick r:id="rId7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>
            <a:hlinkClick r:id="rId8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>
            <a:hlinkClick r:id="rId9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>
            <a:hlinkClick r:id="rId10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>
            <a:hlinkClick r:id="rId11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>
            <a:hlinkClick r:id="rId12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>
            <a:hlinkClick r:id="rId13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60" name="TextBox 59">
            <a:hlinkClick r:id="rId14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61" name="TextBox 60">
            <a:hlinkClick r:id="rId15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62" name="TextBox 61">
            <a:hlinkClick r:id="rId16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 flipH="1">
            <a:off x="675560" y="2401446"/>
            <a:ext cx="1383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</a:t>
            </a:r>
            <a:r>
              <a:rPr lang="en-US" altLang="zh-CN" sz="24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.   .</a:t>
            </a:r>
          </a:p>
        </p:txBody>
      </p:sp>
      <p:sp>
        <p:nvSpPr>
          <p:cNvPr id="22" name="TextBox 21"/>
          <p:cNvSpPr txBox="1"/>
          <p:nvPr/>
        </p:nvSpPr>
        <p:spPr>
          <a:xfrm flipH="1">
            <a:off x="3434724" y="4587974"/>
            <a:ext cx="1383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</a:t>
            </a:r>
            <a:r>
              <a:rPr lang="en-US" altLang="zh-CN" sz="24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.   .</a:t>
            </a:r>
          </a:p>
        </p:txBody>
      </p:sp>
    </p:spTree>
    <p:extLst>
      <p:ext uri="{BB962C8B-B14F-4D97-AF65-F5344CB8AC3E}">
        <p14:creationId xmlns:p14="http://schemas.microsoft.com/office/powerpoint/2010/main" val="10085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1867" y="771550"/>
            <a:ext cx="876929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富二代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群体中也有很多有抱负、有理想、充满正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能量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创二代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。这部分人有的是继承家业，有的是另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起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炉灶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，但都非常努力，有拼搏和实干精神。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用北京大学新闻与传播学院教授陆地的话说，好记者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固然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难得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，但是，好记者如果遇不到一个好领导，也是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明珠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暗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投，无法表现出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好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来。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7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362974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" name="TextBox 49">
            <a:hlinkClick r:id="rId2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>
            <a:hlinkClick r:id="rId3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>
            <a:hlinkClick r:id="rId4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>
            <a:hlinkClick r:id="rId5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>
            <a:hlinkClick r:id="rId6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>
            <a:hlinkClick r:id="rId7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>
            <a:hlinkClick r:id="rId8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>
            <a:hlinkClick r:id="rId9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>
            <a:hlinkClick r:id="rId10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>
            <a:hlinkClick r:id="rId11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>
            <a:hlinkClick r:id="rId12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>
            <a:hlinkClick r:id="rId13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62" name="TextBox 61">
            <a:hlinkClick r:id="rId14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63" name="TextBox 62">
            <a:hlinkClick r:id="rId15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64" name="TextBox 63">
            <a:hlinkClick r:id="rId16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 flipH="1">
            <a:off x="7899608" y="1700034"/>
            <a:ext cx="5868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</a:t>
            </a:r>
            <a:r>
              <a:rPr lang="en-US" altLang="zh-CN" sz="2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</a:p>
        </p:txBody>
      </p:sp>
      <p:sp>
        <p:nvSpPr>
          <p:cNvPr id="22" name="TextBox 21"/>
          <p:cNvSpPr txBox="1"/>
          <p:nvPr/>
        </p:nvSpPr>
        <p:spPr>
          <a:xfrm flipH="1">
            <a:off x="657533" y="2276098"/>
            <a:ext cx="5868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</a:t>
            </a:r>
            <a:r>
              <a:rPr lang="en-US" altLang="zh-CN" sz="2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</a:p>
        </p:txBody>
      </p:sp>
      <p:sp>
        <p:nvSpPr>
          <p:cNvPr id="23" name="TextBox 22"/>
          <p:cNvSpPr txBox="1"/>
          <p:nvPr/>
        </p:nvSpPr>
        <p:spPr>
          <a:xfrm flipH="1">
            <a:off x="7948756" y="3500234"/>
            <a:ext cx="533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</a:t>
            </a:r>
            <a:r>
              <a:rPr lang="en-US" altLang="zh-CN" sz="24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</a:p>
        </p:txBody>
      </p:sp>
      <p:sp>
        <p:nvSpPr>
          <p:cNvPr id="24" name="TextBox 23"/>
          <p:cNvSpPr txBox="1"/>
          <p:nvPr/>
        </p:nvSpPr>
        <p:spPr>
          <a:xfrm flipH="1">
            <a:off x="695645" y="4076298"/>
            <a:ext cx="533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</a:t>
            </a:r>
            <a:r>
              <a:rPr lang="en-US" altLang="zh-CN" sz="24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9877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0039" y="803994"/>
            <a:ext cx="86824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项出乖露丑：出丑；丢脸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4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项唾手可得：形容非常容易得到。此处应为</a:t>
            </a:r>
            <a:r>
              <a:rPr lang="en-US" altLang="zh-CN" sz="2400" kern="100" dirty="0">
                <a:latin typeface="+mj-ea"/>
                <a:ea typeface="+mj-ea"/>
                <a:cs typeface="Courier New"/>
              </a:rPr>
              <a:t>“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触手可及</a:t>
            </a:r>
            <a:r>
              <a:rPr lang="en-US" altLang="zh-CN" sz="2400" kern="100" dirty="0">
                <a:latin typeface="+mj-ea"/>
                <a:ea typeface="+mj-ea"/>
                <a:cs typeface="Courier New"/>
              </a:rPr>
              <a:t>”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4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项另起炉灶：比喻重新做起，也比喻另立门户或另搞一套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4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项明珠暗投：比喻怀才不遇或好人失足参加坏集团，也泛指珍贵的东西得不到赏识。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4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1000" kern="100" dirty="0">
              <a:effectLst/>
              <a:latin typeface="宋体"/>
              <a:cs typeface="Courier New"/>
            </a:endParaRPr>
          </a:p>
        </p:txBody>
      </p:sp>
      <p:sp>
        <p:nvSpPr>
          <p:cNvPr id="47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362974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" name="TextBox 49">
            <a:hlinkClick r:id="rId2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>
            <a:hlinkClick r:id="rId3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>
            <a:hlinkClick r:id="rId4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>
            <a:hlinkClick r:id="rId5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>
            <a:hlinkClick r:id="rId6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>
            <a:hlinkClick r:id="rId7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>
            <a:hlinkClick r:id="rId8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>
            <a:hlinkClick r:id="rId9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>
            <a:hlinkClick r:id="rId10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>
            <a:hlinkClick r:id="rId11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>
            <a:hlinkClick r:id="rId12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>
            <a:hlinkClick r:id="rId13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62" name="TextBox 61">
            <a:hlinkClick r:id="rId14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63" name="TextBox 62">
            <a:hlinkClick r:id="rId15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64" name="TextBox 63">
            <a:hlinkClick r:id="rId16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537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2311" y="566574"/>
            <a:ext cx="8769291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8.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下列各句中，没有语病的一句是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近日，中央要求加大配偶及子女均已移居国外的国家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工作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人员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的管理力度。媒体分析称，此举有助于遏制日趋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严重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腐败现象，有助于改善官民关系。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如何防止家中的无线网免遭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蹭网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？其实很简单，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只要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给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家里的无线网络设置密码，被人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蹭网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的概率就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会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大大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降低。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45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362974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" name="TextBox 47">
            <a:hlinkClick r:id="rId2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>
            <a:hlinkClick r:id="rId3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>
            <a:hlinkClick r:id="rId4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>
            <a:hlinkClick r:id="rId5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>
            <a:hlinkClick r:id="rId6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>
            <a:hlinkClick r:id="rId7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>
            <a:hlinkClick r:id="rId8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>
            <a:hlinkClick r:id="rId9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>
            <a:hlinkClick r:id="rId10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>
            <a:hlinkClick r:id="rId11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>
            <a:hlinkClick r:id="rId12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>
            <a:hlinkClick r:id="rId13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60" name="TextBox 59">
            <a:hlinkClick r:id="rId14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61" name="TextBox 60">
            <a:hlinkClick r:id="rId15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62" name="TextBox 61">
            <a:hlinkClick r:id="rId16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535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1769" y="835938"/>
            <a:ext cx="8769291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一位中学教师没有按照教育局领导的要求，如实地向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记者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反映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当前学校素质教育中存在的问题，受到了点名批评。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用平和的心态对待热点新闻，给事件双方一个冷静的空间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别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让焦急的社会心态不断发酵，这有助于社会良知的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回归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和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精神文明的建设。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7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164589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" name="TextBox 49">
            <a:hlinkClick r:id="rId2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>
            <a:hlinkClick r:id="rId3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>
            <a:hlinkClick r:id="rId4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>
            <a:hlinkClick r:id="rId5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>
            <a:hlinkClick r:id="rId6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>
            <a:hlinkClick r:id="rId7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>
            <a:hlinkClick r:id="rId8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>
            <a:hlinkClick r:id="rId9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>
            <a:hlinkClick r:id="rId10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>
            <a:hlinkClick r:id="rId11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>
            <a:hlinkClick r:id="rId12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>
            <a:hlinkClick r:id="rId13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62" name="TextBox 61">
            <a:hlinkClick r:id="rId14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63" name="TextBox 62">
            <a:hlinkClick r:id="rId15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64" name="TextBox 63">
            <a:hlinkClick r:id="rId16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497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0819" y="979954"/>
            <a:ext cx="8511387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项成分残缺，应在</a:t>
            </a:r>
            <a:r>
              <a:rPr lang="en-US" altLang="zh-CN" sz="2600" kern="100" dirty="0">
                <a:latin typeface="+mj-ea"/>
                <a:ea typeface="+mj-ea"/>
                <a:cs typeface="Courier New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配偶</a:t>
            </a:r>
            <a:r>
              <a:rPr lang="en-US" altLang="zh-CN" sz="2600" kern="100" dirty="0">
                <a:latin typeface="+mj-ea"/>
                <a:ea typeface="+mj-ea"/>
                <a:cs typeface="Courier New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前加</a:t>
            </a:r>
            <a:r>
              <a:rPr lang="en-US" altLang="zh-CN" sz="2600" kern="100" dirty="0">
                <a:latin typeface="+mj-ea"/>
                <a:ea typeface="+mj-ea"/>
                <a:cs typeface="Courier New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对</a:t>
            </a:r>
            <a:r>
              <a:rPr lang="en-US" altLang="zh-CN" sz="2600" kern="100" dirty="0">
                <a:latin typeface="+mj-ea"/>
                <a:ea typeface="+mj-ea"/>
                <a:cs typeface="Courier New"/>
              </a:rPr>
              <a:t>”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项不合逻辑，可将</a:t>
            </a:r>
            <a:r>
              <a:rPr lang="en-US" altLang="zh-CN" sz="2600" kern="100" dirty="0">
                <a:latin typeface="+mj-ea"/>
                <a:ea typeface="+mj-ea"/>
                <a:cs typeface="Courier New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免遭</a:t>
            </a:r>
            <a:r>
              <a:rPr lang="en-US" altLang="zh-CN" sz="2600" kern="100" dirty="0">
                <a:latin typeface="+mj-ea"/>
                <a:ea typeface="+mj-ea"/>
                <a:cs typeface="Courier New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改为</a:t>
            </a:r>
            <a:r>
              <a:rPr lang="en-US" altLang="zh-CN" sz="2600" kern="100" dirty="0">
                <a:latin typeface="+mj-ea"/>
                <a:ea typeface="+mj-ea"/>
                <a:cs typeface="Courier New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遭到</a:t>
            </a:r>
            <a:r>
              <a:rPr lang="en-US" altLang="zh-CN" sz="2600" kern="100" dirty="0">
                <a:latin typeface="+mj-ea"/>
                <a:ea typeface="+mj-ea"/>
                <a:cs typeface="Courier New"/>
              </a:rPr>
              <a:t>”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项有歧义，</a:t>
            </a:r>
            <a:r>
              <a:rPr lang="en-US" altLang="zh-CN" sz="2600" kern="100" dirty="0">
                <a:latin typeface="+mj-ea"/>
                <a:ea typeface="+mj-ea"/>
                <a:cs typeface="Courier New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如实地向记者反映</a:t>
            </a:r>
            <a:r>
              <a:rPr lang="en-US" altLang="zh-CN" sz="2600" kern="100" dirty="0">
                <a:latin typeface="+mj-ea"/>
                <a:ea typeface="+mj-ea"/>
                <a:cs typeface="Courier New"/>
              </a:rPr>
              <a:t>……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问题</a:t>
            </a:r>
            <a:r>
              <a:rPr lang="en-US" altLang="zh-CN" sz="2600" kern="100" dirty="0">
                <a:latin typeface="+mj-ea"/>
                <a:ea typeface="+mj-ea"/>
                <a:cs typeface="Courier New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可以是领导的要求，也可以是教师的行为。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7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164589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" name="TextBox 49">
            <a:hlinkClick r:id="rId2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>
            <a:hlinkClick r:id="rId3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>
            <a:hlinkClick r:id="rId4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>
            <a:hlinkClick r:id="rId5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>
            <a:hlinkClick r:id="rId6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>
            <a:hlinkClick r:id="rId7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>
            <a:hlinkClick r:id="rId8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>
            <a:hlinkClick r:id="rId9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>
            <a:hlinkClick r:id="rId10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>
            <a:hlinkClick r:id="rId11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>
            <a:hlinkClick r:id="rId12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>
            <a:hlinkClick r:id="rId13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62" name="TextBox 61">
            <a:hlinkClick r:id="rId14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63" name="TextBox 62">
            <a:hlinkClick r:id="rId15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64" name="TextBox 63">
            <a:hlinkClick r:id="rId16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364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6229" y="866731"/>
            <a:ext cx="8682466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9.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依次填入下列各句横线处的成语，最恰当的一组是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翻检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历史，可以清晰地看到这样的轨迹：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。这就是我们始终强调要坚决反对享乐主义、狠刹奢靡之风的原因所在。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4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164589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" name="TextBox 50">
            <a:hlinkClick r:id="rId2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>
            <a:hlinkClick r:id="rId3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>
            <a:hlinkClick r:id="rId4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>
            <a:hlinkClick r:id="rId5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>
            <a:hlinkClick r:id="rId6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>
            <a:hlinkClick r:id="rId7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>
            <a:hlinkClick r:id="rId8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>
            <a:hlinkClick r:id="rId9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>
            <a:hlinkClick r:id="rId10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>
            <a:hlinkClick r:id="rId11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>
            <a:hlinkClick r:id="rId12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Box 61">
            <a:hlinkClick r:id="rId13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63" name="TextBox 62">
            <a:hlinkClick r:id="rId14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64" name="TextBox 63">
            <a:hlinkClick r:id="rId15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65" name="TextBox 64">
            <a:hlinkClick r:id="rId16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142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5125" y="578386"/>
            <a:ext cx="8769291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一旦天下无事、承平日久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于家于国，这种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守成易奢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的历史怪圈，能走出者多兴盛，不能走出者必败亡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于是暮气取代朝气，安逸磨平斗志，贪图奢华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享乐</a:t>
            </a:r>
            <a:r>
              <a:rPr lang="en-US" altLang="zh-CN" sz="1050" kern="100" dirty="0">
                <a:latin typeface="宋体"/>
                <a:cs typeface="Courier New"/>
              </a:rPr>
              <a:t> </a:t>
            </a:r>
            <a:r>
              <a:rPr lang="en-US" altLang="zh-CN" sz="1050" kern="100" dirty="0" smtClean="0">
                <a:latin typeface="宋体"/>
                <a:cs typeface="Courier New"/>
              </a:rPr>
              <a:t>    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艰难创业时往往背负使命感、责任感和危机感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⑤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往往会疏于律己、不再朝乾夕惕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能够做到筚路蓝缕、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毁家纾难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④⑥②①⑤③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⑥①⑤③②④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④⑥①⑤③②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⑥④⑤③②①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50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748150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" name="TextBox 52">
            <a:hlinkClick r:id="rId2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>
            <a:hlinkClick r:id="rId3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>
            <a:hlinkClick r:id="rId4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>
            <a:hlinkClick r:id="rId5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>
            <a:hlinkClick r:id="rId6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>
            <a:hlinkClick r:id="rId7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>
            <a:hlinkClick r:id="rId8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>
            <a:hlinkClick r:id="rId9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>
            <a:hlinkClick r:id="rId10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Box 61">
            <a:hlinkClick r:id="rId11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>
            <a:hlinkClick r:id="rId12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TextBox 63">
            <a:hlinkClick r:id="rId13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65" name="TextBox 64">
            <a:hlinkClick r:id="rId14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66" name="TextBox 65">
            <a:hlinkClick r:id="rId15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67" name="TextBox 66">
            <a:hlinkClick r:id="rId16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146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5605" y="695594"/>
            <a:ext cx="8769291" cy="3017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根据语句内容及标点符号可以判断，</a:t>
            </a:r>
            <a:r>
              <a:rPr lang="zh-CN" altLang="zh-CN" sz="2600" kern="100" dirty="0">
                <a:latin typeface="宋体"/>
                <a:cs typeface="宋体"/>
              </a:rPr>
              <a:t>④⑥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为一组，且</a:t>
            </a:r>
            <a:r>
              <a:rPr lang="zh-CN" altLang="zh-CN" sz="2600" kern="100" dirty="0">
                <a:latin typeface="宋体"/>
                <a:cs typeface="宋体"/>
              </a:rPr>
              <a:t>④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在前，</a:t>
            </a:r>
            <a:r>
              <a:rPr lang="zh-CN" altLang="zh-CN" sz="2600" kern="100" dirty="0">
                <a:latin typeface="宋体"/>
                <a:cs typeface="宋体"/>
              </a:rPr>
              <a:t>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在后；</a:t>
            </a:r>
            <a:r>
              <a:rPr lang="zh-CN" altLang="zh-CN" sz="2600" kern="100" dirty="0">
                <a:latin typeface="宋体"/>
                <a:cs typeface="宋体"/>
              </a:rPr>
              <a:t>①③⑤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为一组，且</a:t>
            </a:r>
            <a:r>
              <a:rPr lang="zh-CN" altLang="zh-CN" sz="2600" kern="100" dirty="0">
                <a:latin typeface="宋体"/>
                <a:cs typeface="宋体"/>
              </a:rPr>
              <a:t>①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条件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在前，其次是</a:t>
            </a:r>
            <a:r>
              <a:rPr lang="zh-CN" altLang="zh-CN" sz="2600" kern="100" dirty="0">
                <a:latin typeface="宋体"/>
                <a:cs typeface="宋体"/>
              </a:rPr>
              <a:t>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做法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，最后是</a:t>
            </a:r>
            <a:r>
              <a:rPr lang="zh-CN" altLang="zh-CN" sz="2600" kern="100" dirty="0">
                <a:latin typeface="宋体"/>
                <a:cs typeface="宋体"/>
              </a:rPr>
              <a:t>③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结果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。横线前的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轨迹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决定了</a:t>
            </a:r>
            <a:r>
              <a:rPr lang="zh-CN" altLang="zh-CN" sz="2600" kern="100" dirty="0">
                <a:latin typeface="宋体"/>
                <a:cs typeface="宋体"/>
              </a:rPr>
              <a:t>④⑥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在前，</a:t>
            </a:r>
            <a:r>
              <a:rPr lang="zh-CN" altLang="zh-CN" sz="2600" kern="100" dirty="0">
                <a:latin typeface="宋体"/>
                <a:cs typeface="宋体"/>
              </a:rPr>
              <a:t>①⑤③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在后。分析到此，我们自然能够选出正确答案。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C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50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344104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" name="TextBox 52">
            <a:hlinkClick r:id="rId2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>
            <a:hlinkClick r:id="rId3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>
            <a:hlinkClick r:id="rId4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>
            <a:hlinkClick r:id="rId5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>
            <a:hlinkClick r:id="rId6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>
            <a:hlinkClick r:id="rId7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>
            <a:hlinkClick r:id="rId8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>
            <a:hlinkClick r:id="rId9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>
            <a:hlinkClick r:id="rId10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Box 61">
            <a:hlinkClick r:id="rId11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>
            <a:hlinkClick r:id="rId12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TextBox 63">
            <a:hlinkClick r:id="rId13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65" name="TextBox 64">
            <a:hlinkClick r:id="rId14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66" name="TextBox 65">
            <a:hlinkClick r:id="rId15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67" name="TextBox 66">
            <a:hlinkClick r:id="rId16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8292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752" y="529238"/>
            <a:ext cx="87692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题组四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10.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依次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填入</a:t>
            </a:r>
            <a:r>
              <a:rPr lang="en-US" altLang="zh-CN" sz="2400" kern="100" dirty="0" smtClean="0"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下</a:t>
            </a:r>
            <a:r>
              <a:rPr lang="zh-CN" altLang="en-US" sz="2400" kern="100" dirty="0" smtClean="0">
                <a:latin typeface="Times New Roman"/>
                <a:ea typeface="华文细黑"/>
                <a:cs typeface="Times New Roman"/>
              </a:rPr>
              <a:t>列各句横线处的成语，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最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恰当的一组是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大力倡导绿色低碳的生活方式，开发高效低耗无污染的新能源，是社会发展的必然趋势。对此，各级政府部门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第四届全国体育大会组织者在赛事安排上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，创造性地采用走进社区、现场体验等方式，以突出全面互动的特点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有人认为天才之作总是合天地之灵气，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，据说《蓝色多瑙河》就是作者在用餐时灵感一来随手写在袖口上的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00" kern="100" dirty="0">
              <a:latin typeface="宋体"/>
              <a:cs typeface="Courier New"/>
            </a:endParaRPr>
          </a:p>
        </p:txBody>
      </p:sp>
      <p:sp>
        <p:nvSpPr>
          <p:cNvPr id="46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748150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" name="TextBox 48">
            <a:hlinkClick r:id="rId2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>
            <a:hlinkClick r:id="rId3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>
            <a:hlinkClick r:id="rId4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>
            <a:hlinkClick r:id="rId5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>
            <a:hlinkClick r:id="rId6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>
            <a:hlinkClick r:id="rId7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>
            <a:hlinkClick r:id="rId8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>
            <a:hlinkClick r:id="rId9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>
            <a:hlinkClick r:id="rId10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>
            <a:hlinkClick r:id="rId11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>
            <a:hlinkClick r:id="rId12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>
            <a:hlinkClick r:id="rId13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61" name="TextBox 60">
            <a:hlinkClick r:id="rId14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62" name="TextBox 61">
            <a:hlinkClick r:id="rId15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63" name="TextBox 62">
            <a:hlinkClick r:id="rId16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34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4008" y="574194"/>
            <a:ext cx="8428453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虽然华尔街对苹果在上个季度的业绩给出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表现平平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或者是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失望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的评价，但苹果仍是美国最盈利的公司，其他竞争对手难以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鱼目混珠　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息息相关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望其项背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鱼龙混杂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  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息息相关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  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望尘莫及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鱼目混珠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  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休戚相关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  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望尘莫及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鱼龙混杂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  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休戚相关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望其项背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50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022849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" name="TextBox 52">
            <a:hlinkClick r:id="rId2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>
            <a:hlinkClick r:id="rId3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>
            <a:hlinkClick r:id="rId4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>
            <a:hlinkClick r:id="rId5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>
            <a:hlinkClick r:id="rId6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>
            <a:hlinkClick r:id="rId7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>
            <a:hlinkClick r:id="rId8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>
            <a:hlinkClick r:id="rId9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>
            <a:hlinkClick r:id="rId10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Box 61">
            <a:hlinkClick r:id="rId11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>
            <a:hlinkClick r:id="rId12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TextBox 63">
            <a:hlinkClick r:id="rId13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65" name="TextBox 64">
            <a:hlinkClick r:id="rId14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66" name="TextBox 65">
            <a:hlinkClick r:id="rId15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67" name="TextBox 66">
            <a:hlinkClick r:id="rId16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456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1148" y="1022484"/>
            <a:ext cx="834367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责无旁贷　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独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出机杼　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巧夺天工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当仁不让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  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独出心裁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  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巧夺天工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责无旁贷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  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独出心裁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  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妙手偶得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当仁不让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  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独出机杼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  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妙手偶得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5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163032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" name="TextBox 47">
            <a:hlinkClick r:id="rId2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>
            <a:hlinkClick r:id="rId3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>
            <a:hlinkClick r:id="rId4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>
            <a:hlinkClick r:id="rId5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>
            <a:hlinkClick r:id="rId6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>
            <a:hlinkClick r:id="rId7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>
            <a:hlinkClick r:id="rId8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>
            <a:hlinkClick r:id="rId9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>
            <a:hlinkClick r:id="rId10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>
            <a:hlinkClick r:id="rId11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>
            <a:hlinkClick r:id="rId12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>
            <a:hlinkClick r:id="rId13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60" name="TextBox 59">
            <a:hlinkClick r:id="rId14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61" name="TextBox 60">
            <a:hlinkClick r:id="rId15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62" name="TextBox 61">
            <a:hlinkClick r:id="rId16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911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3528" y="698615"/>
            <a:ext cx="8769291" cy="3616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责无旁贷：自己应尽的责任，不能推卸给旁人。当仁不让：指遇到应该做的事，积极主动去做，不推让。此处不合语境。独出心裁：原指诗文的构思有独到的地方。后泛指想出的办法与众不同。独出机杼：比喻文章的命题和构思独特新颖，与众不同。独，独特，特别；机杼，织布机和织布梭，引申为织布方法，比喻诗文等的构思和布局。用错对象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45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89043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" name="TextBox 47">
            <a:hlinkClick r:id="rId2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>
            <a:hlinkClick r:id="rId3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>
            <a:hlinkClick r:id="rId4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>
            <a:hlinkClick r:id="rId5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>
            <a:hlinkClick r:id="rId6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>
            <a:hlinkClick r:id="rId7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>
            <a:hlinkClick r:id="rId8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>
            <a:hlinkClick r:id="rId9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>
            <a:hlinkClick r:id="rId10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>
            <a:hlinkClick r:id="rId11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>
            <a:hlinkClick r:id="rId12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>
            <a:hlinkClick r:id="rId13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60" name="TextBox 59">
            <a:hlinkClick r:id="rId14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61" name="TextBox 60">
            <a:hlinkClick r:id="rId15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62" name="TextBox 61">
            <a:hlinkClick r:id="rId16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763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9320" y="698615"/>
            <a:ext cx="8682466" cy="3017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妙手偶得：技术高超的人，偶然间即可得到。也用来形容文学素养很深的人，出于灵感，即可偶然间得到妙语佳作。巧夺天工：人工的精巧胜过天然。形容技艺十分巧妙。不合语境。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C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sp>
        <p:nvSpPr>
          <p:cNvPr id="45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302550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" name="TextBox 47">
            <a:hlinkClick r:id="rId2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>
            <a:hlinkClick r:id="rId3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>
            <a:hlinkClick r:id="rId4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>
            <a:hlinkClick r:id="rId5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>
            <a:hlinkClick r:id="rId6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>
            <a:hlinkClick r:id="rId7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>
            <a:hlinkClick r:id="rId8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>
            <a:hlinkClick r:id="rId9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>
            <a:hlinkClick r:id="rId10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>
            <a:hlinkClick r:id="rId11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>
            <a:hlinkClick r:id="rId12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>
            <a:hlinkClick r:id="rId13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60" name="TextBox 59">
            <a:hlinkClick r:id="rId14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61" name="TextBox 60">
            <a:hlinkClick r:id="rId15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62" name="TextBox 61">
            <a:hlinkClick r:id="rId16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729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0437" y="605383"/>
            <a:ext cx="8769291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11.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下列各句中，没有语病的一句是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为节约粮食，各地都在推行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光盘行动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2014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年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成都市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也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围绕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节约粮食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的主题倡导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文明餐桌行动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推动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了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勤俭节约社会风尚。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经过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多年的时光，改革开放始终是当代共产党人的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最大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历史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担当，是保证中国向着正确的方向发展的最有效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的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方法。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47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163032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" name="TextBox 49">
            <a:hlinkClick r:id="rId2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>
            <a:hlinkClick r:id="rId3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>
            <a:hlinkClick r:id="rId4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>
            <a:hlinkClick r:id="rId5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>
            <a:hlinkClick r:id="rId6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>
            <a:hlinkClick r:id="rId7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>
            <a:hlinkClick r:id="rId8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>
            <a:hlinkClick r:id="rId9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>
            <a:hlinkClick r:id="rId10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>
            <a:hlinkClick r:id="rId11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>
            <a:hlinkClick r:id="rId12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>
            <a:hlinkClick r:id="rId13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62" name="TextBox 61">
            <a:hlinkClick r:id="rId14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63" name="TextBox 62">
            <a:hlinkClick r:id="rId15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64" name="TextBox 63">
            <a:hlinkClick r:id="rId16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560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57" y="972334"/>
            <a:ext cx="876929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不仅教育要教给人知识，传授给人专业技能，更要从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根本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上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培育一个人的精神世界，使之成为一个完整的人。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从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2008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年的汶川地震，到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2014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年的鲁甸地震，从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抗震救灾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实际情况来看，我国志愿者的服务水平正在不断增强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46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536108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" name="TextBox 48">
            <a:hlinkClick r:id="rId2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>
            <a:hlinkClick r:id="rId3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>
            <a:hlinkClick r:id="rId4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>
            <a:hlinkClick r:id="rId5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>
            <a:hlinkClick r:id="rId6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>
            <a:hlinkClick r:id="rId7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>
            <a:hlinkClick r:id="rId8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>
            <a:hlinkClick r:id="rId9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>
            <a:hlinkClick r:id="rId10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>
            <a:hlinkClick r:id="rId11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>
            <a:hlinkClick r:id="rId12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>
            <a:hlinkClick r:id="rId13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61" name="TextBox 60">
            <a:hlinkClick r:id="rId14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62" name="TextBox 61">
            <a:hlinkClick r:id="rId15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63" name="TextBox 62">
            <a:hlinkClick r:id="rId16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586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6832" y="919996"/>
            <a:ext cx="8596501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项成分残缺。应在句末加上</a:t>
            </a:r>
            <a:r>
              <a:rPr lang="en-US" altLang="zh-CN" sz="2600" kern="100" dirty="0">
                <a:latin typeface="+mj-ea"/>
                <a:ea typeface="+mj-ea"/>
                <a:cs typeface="Courier New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的形成</a:t>
            </a:r>
            <a:r>
              <a:rPr lang="en-US" altLang="zh-CN" sz="2600" kern="100" dirty="0">
                <a:latin typeface="+mj-ea"/>
                <a:ea typeface="+mj-ea"/>
                <a:cs typeface="Courier New"/>
              </a:rPr>
              <a:t>”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项语序不当，关联词</a:t>
            </a:r>
            <a:r>
              <a:rPr lang="en-US" altLang="zh-CN" sz="2600" kern="100" dirty="0">
                <a:latin typeface="+mj-ea"/>
                <a:ea typeface="+mj-ea"/>
                <a:cs typeface="Courier New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不仅</a:t>
            </a:r>
            <a:r>
              <a:rPr lang="en-US" altLang="zh-CN" sz="2600" kern="100" dirty="0">
                <a:latin typeface="+mj-ea"/>
                <a:ea typeface="+mj-ea"/>
                <a:cs typeface="Courier New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位置不当，应将</a:t>
            </a:r>
            <a:r>
              <a:rPr lang="en-US" altLang="zh-CN" sz="2600" kern="100" dirty="0">
                <a:latin typeface="+mj-ea"/>
                <a:ea typeface="+mj-ea"/>
                <a:cs typeface="Courier New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不仅</a:t>
            </a:r>
            <a:r>
              <a:rPr lang="en-US" altLang="zh-CN" sz="2600" kern="100" dirty="0">
                <a:latin typeface="+mj-ea"/>
                <a:ea typeface="+mj-ea"/>
                <a:cs typeface="Courier New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放到</a:t>
            </a:r>
            <a:r>
              <a:rPr lang="en-US" altLang="zh-CN" sz="2600" kern="100" dirty="0">
                <a:latin typeface="+mj-ea"/>
                <a:ea typeface="+mj-ea"/>
                <a:cs typeface="Courier New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教育</a:t>
            </a:r>
            <a:r>
              <a:rPr lang="en-US" altLang="zh-CN" sz="2600" kern="100" dirty="0">
                <a:latin typeface="+mj-ea"/>
                <a:ea typeface="+mj-ea"/>
                <a:cs typeface="Courier New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后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项搭配不当，</a:t>
            </a:r>
            <a:r>
              <a:rPr lang="en-US" altLang="zh-CN" sz="2600" kern="100" dirty="0">
                <a:latin typeface="+mj-ea"/>
                <a:ea typeface="+mj-ea"/>
                <a:cs typeface="Courier New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水平</a:t>
            </a:r>
            <a:r>
              <a:rPr lang="en-US" altLang="zh-CN" sz="2600" kern="100" dirty="0">
                <a:latin typeface="+mj-ea"/>
                <a:ea typeface="+mj-ea"/>
                <a:cs typeface="Courier New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可以</a:t>
            </a:r>
            <a:r>
              <a:rPr lang="en-US" altLang="zh-CN" sz="2600" kern="100" dirty="0">
                <a:latin typeface="+mj-ea"/>
                <a:ea typeface="+mj-ea"/>
                <a:cs typeface="Courier New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提高</a:t>
            </a:r>
            <a:r>
              <a:rPr lang="en-US" altLang="zh-CN" sz="2600" kern="100" dirty="0">
                <a:latin typeface="+mj-ea"/>
                <a:ea typeface="+mj-ea"/>
                <a:cs typeface="Courier New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，但不能</a:t>
            </a:r>
            <a:r>
              <a:rPr lang="en-US" altLang="zh-CN" sz="2600" kern="100" dirty="0">
                <a:latin typeface="+mj-ea"/>
                <a:ea typeface="+mj-ea"/>
                <a:cs typeface="Courier New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增强</a:t>
            </a:r>
            <a:r>
              <a:rPr lang="en-US" altLang="zh-CN" sz="2600" kern="100" dirty="0">
                <a:latin typeface="+mj-ea"/>
                <a:ea typeface="+mj-ea"/>
                <a:cs typeface="Courier New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46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536108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" name="TextBox 48">
            <a:hlinkClick r:id="rId2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>
            <a:hlinkClick r:id="rId3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>
            <a:hlinkClick r:id="rId4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>
            <a:hlinkClick r:id="rId5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>
            <a:hlinkClick r:id="rId6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>
            <a:hlinkClick r:id="rId7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>
            <a:hlinkClick r:id="rId8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>
            <a:hlinkClick r:id="rId9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>
            <a:hlinkClick r:id="rId10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>
            <a:hlinkClick r:id="rId11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>
            <a:hlinkClick r:id="rId12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>
            <a:hlinkClick r:id="rId13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61" name="TextBox 60">
            <a:hlinkClick r:id="rId14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62" name="TextBox 61">
            <a:hlinkClick r:id="rId15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63" name="TextBox 62">
            <a:hlinkClick r:id="rId16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5672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" y="460658"/>
            <a:ext cx="9036496" cy="474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12.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在下面一段文字横线处填入语句，衔接最恰当的一项是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4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笑声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冲破雾霭，冲向天空，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。迎着明丽的阳光，冰花开始脱落，飘飘洒洒，银花散落在你的身上，真是一种美的享受。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那金灿灿的阳光映照在雾凇上边　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美艳得使你不禁想到名句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霜叶红于二月花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来　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拖出了那轮胖胖红红的朝阳　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更会感受到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腊月江城梨花飞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的诗情画意　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⑤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冰花便像染了胭脂　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⑥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这时，你在松江路上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行走</a:t>
            </a:r>
            <a:endParaRPr lang="en-US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③②①⑤④⑥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	B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⑥④⑤②③①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③①⑤②⑥④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	D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en-US" altLang="zh-CN" sz="2400" kern="100" dirty="0" smtClean="0">
                <a:latin typeface="宋体"/>
                <a:ea typeface="华文细黑"/>
                <a:cs typeface="Times New Roman"/>
              </a:rPr>
              <a:t>⑥④①②⑤③</a:t>
            </a:r>
            <a:endParaRPr lang="zh-CN" altLang="zh-CN" sz="1000" kern="100" dirty="0">
              <a:latin typeface="宋体"/>
              <a:cs typeface="Courier New"/>
            </a:endParaRPr>
          </a:p>
        </p:txBody>
      </p:sp>
      <p:sp>
        <p:nvSpPr>
          <p:cNvPr id="46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536108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" name="TextBox 48">
            <a:hlinkClick r:id="rId2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>
            <a:hlinkClick r:id="rId3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>
            <a:hlinkClick r:id="rId4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>
            <a:hlinkClick r:id="rId5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>
            <a:hlinkClick r:id="rId6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>
            <a:hlinkClick r:id="rId7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>
            <a:hlinkClick r:id="rId8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>
            <a:hlinkClick r:id="rId9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>
            <a:hlinkClick r:id="rId10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>
            <a:hlinkClick r:id="rId11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>
            <a:hlinkClick r:id="rId12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>
            <a:hlinkClick r:id="rId13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61" name="TextBox 60">
            <a:hlinkClick r:id="rId14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62" name="TextBox 61">
            <a:hlinkClick r:id="rId15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63" name="TextBox 62">
            <a:hlinkClick r:id="rId16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046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3972" y="540286"/>
            <a:ext cx="8682466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解答此题，除了要注意六个句子的内部逻辑关系外，还要注意与横线前后的关系。根据横线前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冲破雾霭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，可推断出描写太阳出来了的</a:t>
            </a:r>
            <a:r>
              <a:rPr lang="zh-CN" altLang="zh-CN" sz="2600" kern="100" dirty="0">
                <a:latin typeface="宋体"/>
                <a:cs typeface="宋体"/>
              </a:rPr>
              <a:t>③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与之衔接最紧密，这样可排除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两项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按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逻辑顺序，太阳出来后，应是阳光映照，使冰花像染了胭脂。接着写人的感受，</a:t>
            </a:r>
            <a:r>
              <a:rPr lang="zh-CN" altLang="zh-CN" sz="2600" kern="100" dirty="0">
                <a:latin typeface="宋体"/>
                <a:cs typeface="宋体"/>
              </a:rPr>
              <a:t>①⑤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后紧跟</a:t>
            </a:r>
            <a:r>
              <a:rPr lang="zh-CN" altLang="zh-CN" sz="2600" kern="100" dirty="0">
                <a:latin typeface="宋体"/>
                <a:cs typeface="宋体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，这样可排除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C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5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221491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" name="TextBox 47">
            <a:hlinkClick r:id="rId2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>
            <a:hlinkClick r:id="rId3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>
            <a:hlinkClick r:id="rId4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>
            <a:hlinkClick r:id="rId5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>
            <a:hlinkClick r:id="rId6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>
            <a:hlinkClick r:id="rId7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>
            <a:hlinkClick r:id="rId8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>
            <a:hlinkClick r:id="rId9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>
            <a:hlinkClick r:id="rId10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>
            <a:hlinkClick r:id="rId11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>
            <a:hlinkClick r:id="rId12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>
            <a:hlinkClick r:id="rId13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60" name="TextBox 59">
            <a:hlinkClick r:id="rId14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61" name="TextBox 60">
            <a:hlinkClick r:id="rId15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62" name="TextBox 61">
            <a:hlinkClick r:id="rId16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344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302" y="475898"/>
            <a:ext cx="8769291" cy="4648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4000"/>
              </a:lnSpc>
              <a:spcAft>
                <a:spcPts val="0"/>
              </a:spcAft>
            </a:pP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题组五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ts val="4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13.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依次填入下列各句横线处的成语，最恰当的一组是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ts val="4000"/>
              </a:lnSpc>
              <a:spcAft>
                <a:spcPts val="0"/>
              </a:spcAft>
            </a:pP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马克思在他所研究的每一个领域，甚至在数学领域，都有独到的发现，这样的领域是很多的，而且其中任何一个领域他都不是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____________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ts val="4000"/>
              </a:lnSpc>
              <a:spcAft>
                <a:spcPts val="0"/>
              </a:spcAft>
            </a:pP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因此企业质量体系要适应企业的发展，要创新，要发展，要及时改进有关的要素，不能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____________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ts val="4000"/>
              </a:lnSpc>
              <a:spcAft>
                <a:spcPts val="0"/>
              </a:spcAft>
            </a:pP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吾观刘琦过于酒色，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____________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，现今面色羸瘦，气喘呕血；不过半年，其人必死。</a:t>
            </a:r>
            <a:endParaRPr lang="zh-CN" altLang="zh-CN" sz="1000" kern="100" dirty="0">
              <a:effectLst/>
              <a:latin typeface="宋体"/>
              <a:cs typeface="Courier New"/>
            </a:endParaRPr>
          </a:p>
        </p:txBody>
      </p:sp>
      <p:sp>
        <p:nvSpPr>
          <p:cNvPr id="50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221491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" name="TextBox 52">
            <a:hlinkClick r:id="rId2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>
            <a:hlinkClick r:id="rId3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>
            <a:hlinkClick r:id="rId4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>
            <a:hlinkClick r:id="rId5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>
            <a:hlinkClick r:id="rId6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>
            <a:hlinkClick r:id="rId7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>
            <a:hlinkClick r:id="rId8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>
            <a:hlinkClick r:id="rId9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>
            <a:hlinkClick r:id="rId10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Box 61">
            <a:hlinkClick r:id="rId11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>
            <a:hlinkClick r:id="rId12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TextBox 63">
            <a:hlinkClick r:id="rId13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65" name="TextBox 64">
            <a:hlinkClick r:id="rId14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66" name="TextBox 65">
            <a:hlinkClick r:id="rId15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67" name="TextBox 66">
            <a:hlinkClick r:id="rId16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786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5874" y="1037724"/>
            <a:ext cx="851138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半途而废　　抱残守缺　　不可救药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半途而废　　墨守成规　　病入膏肓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浅尝辄止　　墨守成规　　病入膏肓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浅尝辄止　　抱残守缺　　不可救药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50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221491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" name="TextBox 52">
            <a:hlinkClick r:id="rId2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>
            <a:hlinkClick r:id="rId3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>
            <a:hlinkClick r:id="rId4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>
            <a:hlinkClick r:id="rId5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>
            <a:hlinkClick r:id="rId6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>
            <a:hlinkClick r:id="rId7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>
            <a:hlinkClick r:id="rId8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>
            <a:hlinkClick r:id="rId9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>
            <a:hlinkClick r:id="rId10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Box 61">
            <a:hlinkClick r:id="rId11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>
            <a:hlinkClick r:id="rId12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TextBox 63">
            <a:hlinkClick r:id="rId13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65" name="TextBox 64">
            <a:hlinkClick r:id="rId14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66" name="TextBox 65">
            <a:hlinkClick r:id="rId15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67" name="TextBox 66">
            <a:hlinkClick r:id="rId16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972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5274" y="453038"/>
            <a:ext cx="8682466" cy="4685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4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鱼目混珠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是拿鱼眼睛冒充珍珠，比喻拿假的东西冒充真的东西。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鱼龙混杂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比喻好人和坏人混在一起，不指物。根据句意，此句应填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鱼目混珠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息息相关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形容关系密切。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休戚相关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是说彼此之间祸福互相关联。此句不含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祸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，所以此句应填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息息相关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望其项背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指能够望见别人的颈的后部和脊背，表示赶得上或比得上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多用于否定式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望尘莫及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指只望见走在前面的人带起的尘土而追赶不上，形容远远落后。此句是否定句，不能填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望尘莫及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4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4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A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sp>
        <p:nvSpPr>
          <p:cNvPr id="4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022849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" name="TextBox 50">
            <a:hlinkClick r:id="rId2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>
            <a:hlinkClick r:id="rId3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>
            <a:hlinkClick r:id="rId4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>
            <a:hlinkClick r:id="rId5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>
            <a:hlinkClick r:id="rId6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>
            <a:hlinkClick r:id="rId7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>
            <a:hlinkClick r:id="rId8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>
            <a:hlinkClick r:id="rId9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>
            <a:hlinkClick r:id="rId10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>
            <a:hlinkClick r:id="rId11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>
            <a:hlinkClick r:id="rId12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Box 61">
            <a:hlinkClick r:id="rId13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63" name="TextBox 62">
            <a:hlinkClick r:id="rId14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64" name="TextBox 63">
            <a:hlinkClick r:id="rId15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65" name="TextBox 64">
            <a:hlinkClick r:id="rId16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012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4799" y="527618"/>
            <a:ext cx="8682466" cy="4507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半途而废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，侧重半，中途停止，有惋惜之意，故不合语境；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浅尝辄止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，侧重浅，不深入，符合语境。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抱残守缺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，偏重不肯接受新事物；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墨守成规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，偏重按老规矩办事，较符合语境。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不可救药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，侧重药，强调无药、无办法，还指人的坏习惯、坏毛病严重到难以教育改正的程度，不合语境；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病入膏肓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，侧重病，比喻病情或事情严重程度，较符合语境。因此选择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C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9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221491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" name="TextBox 51">
            <a:hlinkClick r:id="rId2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>
            <a:hlinkClick r:id="rId3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>
            <a:hlinkClick r:id="rId4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>
            <a:hlinkClick r:id="rId5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>
            <a:hlinkClick r:id="rId6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>
            <a:hlinkClick r:id="rId7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>
            <a:hlinkClick r:id="rId8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>
            <a:hlinkClick r:id="rId9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>
            <a:hlinkClick r:id="rId10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>
            <a:hlinkClick r:id="rId11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Box 61">
            <a:hlinkClick r:id="rId12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>
            <a:hlinkClick r:id="rId13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64" name="TextBox 63">
            <a:hlinkClick r:id="rId14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65" name="TextBox 64">
            <a:hlinkClick r:id="rId15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66" name="TextBox 65">
            <a:hlinkClick r:id="rId16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7332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7060" y="582523"/>
            <a:ext cx="8769291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14.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下列各句中，没有语病的一句是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在坚定的发展思路的引领下，七坡林场重点扶持速丰林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建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设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为主轴，以优势资源开发为中心，走出了一条具有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七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特色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的发展之路。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潘石屹与哈佛大学签订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SOHO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中国助学金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协议一事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引发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网络热议，不少人质疑：国内致富的地产商助学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为何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不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选择中国高校？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221491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" name="TextBox 35">
            <a:hlinkClick r:id="rId2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3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4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5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6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7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8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9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>
            <a:hlinkClick r:id="rId10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>
            <a:hlinkClick r:id="rId11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>
            <a:hlinkClick r:id="rId12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>
            <a:hlinkClick r:id="rId13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48" name="TextBox 47">
            <a:hlinkClick r:id="rId14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49" name="TextBox 48">
            <a:hlinkClick r:id="rId15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50" name="TextBox 49">
            <a:hlinkClick r:id="rId16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652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9512" y="699542"/>
            <a:ext cx="876929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汪耀祥是一位普通退休老人，他生前无时无刻不忘关心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钱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塘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江的水质问题，他在生命的最后阶段，还忍痛为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志愿者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们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制订了详细的护水计划。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为阻止游客的不文明行为的影响，深圳一些景区也采取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了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一些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办法，比如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锦绣中华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就雇用了几名退休的阿姨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来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做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景区看管员。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607704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3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4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5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6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7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8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9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10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>
            <a:hlinkClick r:id="rId11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>
            <a:hlinkClick r:id="rId12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>
            <a:hlinkClick r:id="rId13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47" name="TextBox 46">
            <a:hlinkClick r:id="rId14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48" name="TextBox 47">
            <a:hlinkClick r:id="rId15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49" name="TextBox 48">
            <a:hlinkClick r:id="rId16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374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4933" y="597054"/>
            <a:ext cx="8511387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项句式杂糅，可删去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为主轴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，或将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重点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改为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以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项否定失当，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无时无刻不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每时每刻都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的意思，应改为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每时每刻都关心着钱塘江的水质问题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项搭配不当，不能说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阻止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影响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，应删去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的影响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30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607704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" name="TextBox 32">
            <a:hlinkClick r:id="rId2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3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4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5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6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7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8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9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10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11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12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>
            <a:hlinkClick r:id="rId13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45" name="TextBox 44">
            <a:hlinkClick r:id="rId14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46" name="TextBox 45">
            <a:hlinkClick r:id="rId15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47" name="TextBox 46">
            <a:hlinkClick r:id="rId16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769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5501" y="756310"/>
            <a:ext cx="87692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15.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依次填入下面一段文字横线处的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语句</a:t>
            </a:r>
            <a:r>
              <a:rPr lang="en-US" altLang="zh-CN" sz="2400" kern="100" dirty="0" smtClean="0"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衔接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最恰当的一组是</a:t>
            </a: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站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在历史的海岸漫溯那一道道历史沟渠：楚大夫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；曹孟德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；陶渊明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____________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他们选择了永恒，纵然谄媚诬蔑视听，也不随其流扬其波，这是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；纵然马革裹尸，魂归狼烟，也要仰天长笑，这是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；纵然一身清苦，也愿怡然自乐，躬耕陇亩，这是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。在一番选择中，帝王将相成其盖世伟业，贤士迁客成其千古文章。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sp>
        <p:nvSpPr>
          <p:cNvPr id="30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607704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" name="TextBox 32">
            <a:hlinkClick r:id="rId2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3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4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5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6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7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8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9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10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11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12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>
            <a:hlinkClick r:id="rId13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45" name="TextBox 44">
            <a:hlinkClick r:id="rId14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46" name="TextBox 45">
            <a:hlinkClick r:id="rId15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47" name="TextBox 46">
            <a:hlinkClick r:id="rId16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755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2253" y="854368"/>
            <a:ext cx="8682466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悠然南山，饮酒采菊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扬鞭东指，壮心不已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沉吟泽畔，九死不悔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执着的选择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⑤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高雅的选择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豪壮的选择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②③①⑤⑥④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③②①⑤④⑥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③②①④⑥⑤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②③①④⑤⑥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0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819683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" name="TextBox 32">
            <a:hlinkClick r:id="rId2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3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4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5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6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7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8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9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10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11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12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>
            <a:hlinkClick r:id="rId13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45" name="TextBox 44">
            <a:hlinkClick r:id="rId14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46" name="TextBox 45">
            <a:hlinkClick r:id="rId15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47" name="TextBox 46">
            <a:hlinkClick r:id="rId16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114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8288" y="586006"/>
            <a:ext cx="8769291" cy="3017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</a:rPr>
              <a:t>　本段写了三个人物的选择：屈原为国为民执着成仁取义，曹操为理想而豪迈，陶渊明则是以怡然自乐、采菊东篱的生活为高雅。考生根据对这三个人物的理解就可以选择出正确的顺序。</a:t>
            </a:r>
            <a:endParaRPr lang="zh-CN" altLang="zh-CN" sz="1050" kern="100" dirty="0">
              <a:latin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C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0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819683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" name="TextBox 32">
            <a:hlinkClick r:id="rId2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3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4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5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6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7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8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9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10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11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12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>
            <a:hlinkClick r:id="rId13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45" name="TextBox 44">
            <a:hlinkClick r:id="rId14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46" name="TextBox 45">
            <a:hlinkClick r:id="rId15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47" name="TextBox 46">
            <a:hlinkClick r:id="rId16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231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63282" y="1347614"/>
            <a:ext cx="2236510" cy="768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4000" b="1" dirty="0" smtClean="0">
                <a:solidFill>
                  <a:srgbClr val="FFFF00"/>
                </a:solidFill>
                <a:effectLst>
                  <a:reflection blurRad="25400" stA="30000" endPos="30000" dist="508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谢谢观看</a:t>
            </a:r>
            <a:endParaRPr lang="zh-CN" altLang="en-US" sz="4000" b="1" dirty="0">
              <a:solidFill>
                <a:srgbClr val="FFFF00"/>
              </a:solidFill>
              <a:effectLst>
                <a:reflection blurRad="25400" stA="30000" endPos="30000" dist="508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-128570" y="2628879"/>
            <a:ext cx="934414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标题 1"/>
          <p:cNvSpPr txBox="1">
            <a:spLocks/>
          </p:cNvSpPr>
          <p:nvPr/>
        </p:nvSpPr>
        <p:spPr>
          <a:xfrm>
            <a:off x="2627784" y="1914132"/>
            <a:ext cx="6165517" cy="911246"/>
          </a:xfrm>
          <a:prstGeom prst="rect">
            <a:avLst/>
          </a:prstGeom>
        </p:spPr>
        <p:txBody>
          <a:bodyPr vert="horz" lIns="68572" tIns="34286" rIns="68572" bIns="34286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更多精彩内容请登录</a:t>
            </a:r>
            <a:r>
              <a:rPr lang="en-US" altLang="zh-CN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www.91taoke.com</a:t>
            </a:r>
            <a:endParaRPr lang="zh-CN" altLang="en-US" sz="2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09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3922" y="495707"/>
            <a:ext cx="86824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下列各句中，没有语病的一句是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《复兴之路》回顾了鸦片战争以后，中国人民在屈辱苦难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中</a:t>
            </a:r>
            <a:endParaRPr lang="en-US" altLang="zh-CN" sz="24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4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奋起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抗争，为实现民族复兴而进行的种种探索，特别是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中国</a:t>
            </a:r>
            <a:endParaRPr lang="en-US" altLang="zh-CN" sz="24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4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共产党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领导全国各族人民争取民族独立、人民解放和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国家</a:t>
            </a:r>
            <a:endParaRPr lang="en-US" altLang="zh-CN" sz="24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4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富强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、人民幸福。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自从他们加盟之后，我公司迅速扭亏为盈，捷报频传，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人们</a:t>
            </a:r>
            <a:endParaRPr lang="en-US" altLang="zh-CN" sz="24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4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对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他们不得不另眼相看，甚至有人说：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如果当初拒绝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他们</a:t>
            </a:r>
            <a:endParaRPr lang="en-US" altLang="zh-CN" sz="24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4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加盟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，我公司的今天将会是不堪设想的。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00" kern="100" dirty="0">
              <a:effectLst/>
              <a:latin typeface="宋体"/>
              <a:cs typeface="Courier New"/>
            </a:endParaRPr>
          </a:p>
        </p:txBody>
      </p:sp>
      <p:sp>
        <p:nvSpPr>
          <p:cNvPr id="31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022849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9" name="TextBox 58">
            <a:hlinkClick r:id="rId2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>
            <a:hlinkClick r:id="rId3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>
            <a:hlinkClick r:id="rId4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Box 61">
            <a:hlinkClick r:id="rId5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>
            <a:hlinkClick r:id="rId6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TextBox 63">
            <a:hlinkClick r:id="rId7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TextBox 64">
            <a:hlinkClick r:id="rId8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TextBox 65">
            <a:hlinkClick r:id="rId9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TextBox 66">
            <a:hlinkClick r:id="rId10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TextBox 67">
            <a:hlinkClick r:id="rId11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TextBox 68">
            <a:hlinkClick r:id="rId12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TextBox 69">
            <a:hlinkClick r:id="rId13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71" name="TextBox 70">
            <a:hlinkClick r:id="rId14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72" name="TextBox 71">
            <a:hlinkClick r:id="rId15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73" name="TextBox 72">
            <a:hlinkClick r:id="rId16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299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9007" y="691922"/>
            <a:ext cx="876929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511300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学校工作的关键是管理，管理的关键是调动人的积极性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511300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教育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主管部门要把调动教师工作学习的充分的积极性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作为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511300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自己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的重要职责。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开学前一天，妈妈特地为她购置了书夹、台灯、手电筒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、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镜子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、木梳、指甲钳和四大名著等生活日用品，开学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那天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把她送到学校。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51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238334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4" name="TextBox 53">
            <a:hlinkClick r:id="rId2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>
            <a:hlinkClick r:id="rId3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>
            <a:hlinkClick r:id="rId4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>
            <a:hlinkClick r:id="rId5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>
            <a:hlinkClick r:id="rId6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>
            <a:hlinkClick r:id="rId7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>
            <a:hlinkClick r:id="rId8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>
            <a:hlinkClick r:id="rId9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Box 61">
            <a:hlinkClick r:id="rId10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>
            <a:hlinkClick r:id="rId11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TextBox 63">
            <a:hlinkClick r:id="rId12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TextBox 64">
            <a:hlinkClick r:id="rId13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66" name="TextBox 65">
            <a:hlinkClick r:id="rId14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67" name="TextBox 66">
            <a:hlinkClick r:id="rId15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68" name="TextBox 67">
            <a:hlinkClick r:id="rId16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854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5754" y="807407"/>
            <a:ext cx="8682466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项成分残缺，可在</a:t>
            </a:r>
            <a:r>
              <a:rPr lang="en-US" altLang="zh-CN" sz="2600" kern="100" dirty="0">
                <a:latin typeface="+mj-ea"/>
                <a:ea typeface="+mj-ea"/>
                <a:cs typeface="Courier New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幸福</a:t>
            </a:r>
            <a:r>
              <a:rPr lang="en-US" altLang="zh-CN" sz="2600" kern="100" dirty="0">
                <a:latin typeface="+mj-ea"/>
                <a:ea typeface="+mj-ea"/>
                <a:cs typeface="Courier New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后加</a:t>
            </a:r>
            <a:r>
              <a:rPr lang="en-US" altLang="zh-CN" sz="2600" kern="100" dirty="0">
                <a:latin typeface="+mj-ea"/>
                <a:ea typeface="+mj-ea"/>
                <a:cs typeface="Courier New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的光辉历程</a:t>
            </a:r>
            <a:r>
              <a:rPr lang="en-US" altLang="zh-CN" sz="2600" kern="100" dirty="0">
                <a:latin typeface="+mj-ea"/>
                <a:ea typeface="+mj-ea"/>
                <a:cs typeface="Courier New"/>
              </a:rPr>
              <a:t>”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项语序不当，应删掉</a:t>
            </a:r>
            <a:r>
              <a:rPr lang="en-US" altLang="zh-CN" sz="2600" kern="100" dirty="0">
                <a:latin typeface="+mj-ea"/>
                <a:ea typeface="+mj-ea"/>
                <a:cs typeface="Courier New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学习</a:t>
            </a:r>
            <a:r>
              <a:rPr lang="en-US" altLang="zh-CN" sz="2600" kern="100" dirty="0">
                <a:latin typeface="+mj-ea"/>
                <a:ea typeface="+mj-ea"/>
                <a:cs typeface="Courier New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后的</a:t>
            </a:r>
            <a:r>
              <a:rPr lang="en-US" altLang="zh-CN" sz="2600" kern="100" dirty="0">
                <a:latin typeface="+mj-ea"/>
                <a:ea typeface="+mj-ea"/>
                <a:cs typeface="Courier New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600" kern="100" dirty="0">
                <a:latin typeface="+mj-ea"/>
                <a:ea typeface="+mj-ea"/>
                <a:cs typeface="Courier New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，把</a:t>
            </a:r>
            <a:r>
              <a:rPr lang="en-US" altLang="zh-CN" sz="2600" kern="100" dirty="0">
                <a:latin typeface="+mj-ea"/>
                <a:ea typeface="+mj-ea"/>
                <a:cs typeface="Courier New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充分</a:t>
            </a:r>
            <a:r>
              <a:rPr lang="en-US" altLang="zh-CN" sz="2600" kern="100" dirty="0">
                <a:latin typeface="+mj-ea"/>
                <a:ea typeface="+mj-ea"/>
                <a:cs typeface="Courier New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调到</a:t>
            </a:r>
            <a:r>
              <a:rPr lang="en-US" altLang="zh-CN" sz="2600" kern="100" dirty="0">
                <a:latin typeface="+mj-ea"/>
                <a:ea typeface="+mj-ea"/>
                <a:cs typeface="Courier New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调动教师</a:t>
            </a:r>
            <a:r>
              <a:rPr lang="en-US" altLang="zh-CN" sz="2600" kern="100" dirty="0">
                <a:latin typeface="+mj-ea"/>
                <a:ea typeface="+mj-ea"/>
                <a:cs typeface="Courier New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前面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项不合逻辑，</a:t>
            </a:r>
            <a:r>
              <a:rPr lang="en-US" altLang="zh-CN" sz="2600" kern="100" dirty="0">
                <a:latin typeface="+mj-ea"/>
                <a:ea typeface="+mj-ea"/>
                <a:cs typeface="Courier New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四大名著</a:t>
            </a:r>
            <a:r>
              <a:rPr lang="en-US" altLang="zh-CN" sz="2600" kern="100" dirty="0">
                <a:latin typeface="+mj-ea"/>
                <a:ea typeface="+mj-ea"/>
                <a:cs typeface="Courier New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不是生活日用品。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238334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" name="TextBox 52">
            <a:hlinkClick r:id="rId2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>
            <a:hlinkClick r:id="rId3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>
            <a:hlinkClick r:id="rId4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>
            <a:hlinkClick r:id="rId5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>
            <a:hlinkClick r:id="rId6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>
            <a:hlinkClick r:id="rId7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>
            <a:hlinkClick r:id="rId8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>
            <a:hlinkClick r:id="rId9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>
            <a:hlinkClick r:id="rId10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Box 61">
            <a:hlinkClick r:id="rId11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>
            <a:hlinkClick r:id="rId12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TextBox 63">
            <a:hlinkClick r:id="rId13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65" name="TextBox 64">
            <a:hlinkClick r:id="rId14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66" name="TextBox 65">
            <a:hlinkClick r:id="rId15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67" name="TextBox 66">
            <a:hlinkClick r:id="rId16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9210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6906" y="725830"/>
            <a:ext cx="868246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依次填入下面一段文字横线处的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语句</a:t>
            </a:r>
            <a:r>
              <a:rPr lang="en-US" altLang="zh-CN" sz="2400" kern="100" dirty="0" smtClean="0"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衔接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最恰当的一组是</a:t>
            </a: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其实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，孔子对于读书有自己的看法。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，类似于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不患莫己知，求为可知也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这样的话，《论语》中至少重复了四次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4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他说：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知之者不如好之者，好之者不如乐之者。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他还主张读书是为完善自己，鄙夷那种沽名钓誉的文人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而无须在乎外在的名声和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遭遇</a:t>
            </a:r>
            <a:endParaRPr lang="zh-CN" altLang="zh-CN" sz="1000" kern="100" dirty="0">
              <a:latin typeface="宋体"/>
              <a:cs typeface="Courier New"/>
            </a:endParaRPr>
          </a:p>
        </p:txBody>
      </p:sp>
      <p:sp>
        <p:nvSpPr>
          <p:cNvPr id="3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0" name="表格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238334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" name="TextBox 60">
            <a:hlinkClick r:id="rId2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Box 61">
            <a:hlinkClick r:id="rId3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>
            <a:hlinkClick r:id="rId4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TextBox 63">
            <a:hlinkClick r:id="rId5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TextBox 64">
            <a:hlinkClick r:id="rId6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TextBox 65">
            <a:hlinkClick r:id="rId7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TextBox 66">
            <a:hlinkClick r:id="rId8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TextBox 67">
            <a:hlinkClick r:id="rId9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TextBox 68">
            <a:hlinkClick r:id="rId10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TextBox 69">
            <a:hlinkClick r:id="rId11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TextBox 70">
            <a:hlinkClick r:id="rId12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TextBox 71">
            <a:hlinkClick r:id="rId13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73" name="TextBox 72">
            <a:hlinkClick r:id="rId14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74" name="TextBox 73">
            <a:hlinkClick r:id="rId15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75" name="TextBox 74">
            <a:hlinkClick r:id="rId16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37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8944" y="645964"/>
            <a:ext cx="8511387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他主张读书要从兴趣出发，不赞成为求知而求知的态度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⑤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他曾说：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古之学者为己，今之学者为人。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他一再强调，一个人重要的是要有真才实学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④①②⑤⑥③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⑥③⑤②④①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④①⑥②⑤③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⑥③⑤④②①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9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268240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" name="TextBox 31">
            <a:hlinkClick r:id="rId2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3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4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5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>
            <a:hlinkClick r:id="rId6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>
            <a:hlinkClick r:id="rId7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Box 61">
            <a:hlinkClick r:id="rId8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>
            <a:hlinkClick r:id="rId9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TextBox 63">
            <a:hlinkClick r:id="rId10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TextBox 64">
            <a:hlinkClick r:id="rId11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TextBox 65">
            <a:hlinkClick r:id="rId12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TextBox 66">
            <a:hlinkClick r:id="rId13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68" name="TextBox 67">
            <a:hlinkClick r:id="rId14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69" name="TextBox 68">
            <a:hlinkClick r:id="rId15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70" name="TextBox 69">
            <a:hlinkClick r:id="rId16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670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2810</TotalTime>
  <Words>1726</Words>
  <Application>Microsoft Office PowerPoint</Application>
  <PresentationFormat>全屏显示(16:9)</PresentationFormat>
  <Paragraphs>877</Paragraphs>
  <Slides>47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48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user</cp:lastModifiedBy>
  <cp:revision>267</cp:revision>
  <dcterms:created xsi:type="dcterms:W3CDTF">2014-12-15T01:46:29Z</dcterms:created>
  <dcterms:modified xsi:type="dcterms:W3CDTF">2015-04-15T07:21:32Z</dcterms:modified>
</cp:coreProperties>
</file>