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716" r:id="rId3"/>
    <p:sldId id="587" r:id="rId4"/>
    <p:sldId id="591" r:id="rId5"/>
    <p:sldId id="593" r:id="rId6"/>
    <p:sldId id="722" r:id="rId7"/>
    <p:sldId id="595" r:id="rId8"/>
    <p:sldId id="723" r:id="rId9"/>
    <p:sldId id="731" r:id="rId10"/>
    <p:sldId id="597" r:id="rId11"/>
    <p:sldId id="724" r:id="rId12"/>
    <p:sldId id="599" r:id="rId13"/>
    <p:sldId id="600" r:id="rId14"/>
    <p:sldId id="602" r:id="rId15"/>
    <p:sldId id="603" r:id="rId16"/>
    <p:sldId id="604" r:id="rId17"/>
    <p:sldId id="605" r:id="rId18"/>
    <p:sldId id="606" r:id="rId19"/>
    <p:sldId id="732" r:id="rId20"/>
    <p:sldId id="607" r:id="rId21"/>
    <p:sldId id="608" r:id="rId22"/>
    <p:sldId id="726" r:id="rId23"/>
    <p:sldId id="610" r:id="rId24"/>
    <p:sldId id="611" r:id="rId25"/>
    <p:sldId id="612" r:id="rId26"/>
    <p:sldId id="727" r:id="rId27"/>
    <p:sldId id="615" r:id="rId28"/>
    <p:sldId id="729" r:id="rId29"/>
    <p:sldId id="733" r:id="rId30"/>
    <p:sldId id="688" r:id="rId31"/>
    <p:sldId id="730" r:id="rId32"/>
    <p:sldId id="734" r:id="rId33"/>
    <p:sldId id="735" r:id="rId34"/>
    <p:sldId id="736" r:id="rId35"/>
    <p:sldId id="691" r:id="rId36"/>
    <p:sldId id="692" r:id="rId37"/>
    <p:sldId id="737" r:id="rId38"/>
    <p:sldId id="381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0976" y="242126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语言得体题题组训练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579" y="65458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请根据下面提供的语境答题。要求语言简明、得体，不超过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晚自习的时候，隔壁班的何老师用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小蜜蜂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扩音器讲课，音量开得很大，严重地影响到你们班上课。下课的时候，作为班长，你向何老师委婉得体地提出你的意见或建议。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你到老师的办公室找到何老师，说：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4912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247" y="996747"/>
            <a:ext cx="8647507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何老师，您辛苦了！我是隔壁班的班长，您的课讲得真好，上节课，您讲的我们全班同学都听得清清楚楚。想给您提个小建议，请您上课时把扩音器的音量再关小一点，可以吗？谢谢。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290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279" y="49875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市政建设部门要在古镇磁器口修建一家豪华宾馆，欲将一处古代民居拆除。市民们闻讯后，纷纷要求政府修改方案，保留这一古迹，他们推荐了三位代表去反映情况。这三位代表是：土生土长的王大爷、建筑学家李教授和历史学家周教授。请根据他们不同的身份，各拟一句话，表明反对的理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王大爷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李教授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周教授：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7567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454" y="1173118"/>
            <a:ext cx="8720333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王大爷：这是祖先留下来的财富，不能拆。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李教授：这种保存完好的古代民居建筑十分有研究价值，不能拆。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周教授：这是我们地方历史变迁的见证者，不能拆。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7567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11" y="690161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阅读下面的文字，完成横线处的续写。要求：内容准确，连贯得体，除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外，至少还要使用一种修辞手法，不超过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潘同学没有养成课后复习的习惯，父母教育他时，他还出言顶撞。教育家孔子见到这一幕，对小潘说：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小潘同学，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。期待你的进步。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5744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361" y="869211"/>
            <a:ext cx="8647507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不知礼，无以立也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，更何况面对的是生养你的父母？学习也常常由于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温故而知新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，带给你意想不到的新宝藏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0890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279" y="500911"/>
            <a:ext cx="8770682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下面是某学生在班级师生相聚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周年的一个发言片段，其中有四处语言运用不当或者不够得体，请找出来并加以修改。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30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后的今天，在这里，我们邀请敬爱的老师们再次走进我们曾经学习过的教室，共同珍惜那段难忘的学习时光。回想起老师们对我们的谆谆教导，我们耿耿于怀。如今老师们都已年过半百，我们要经常垂询老师，对老师们的事情要鼎力相助，用我们的实际行动报答师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0890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29" y="778535"/>
            <a:ext cx="87339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珍惜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回忆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耿耿于怀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心存感激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垂询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问候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鼎力相助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关心帮助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980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89" y="828318"/>
            <a:ext cx="87339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根据下面的材料，按要求写出恰当的话。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每段话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个字左右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单位员工小张请假，不参加单位的重要培训活动，理由是最近儿子要考试，他要帮助孩子复习功课，否则孩子考试会不及格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9803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0257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062" y="865416"/>
            <a:ext cx="847711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如果你是小张的领导，就这件事你将对小张怎样说？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如果你是小张儿子的班主任，知道这个情况后，你将对小张说点什么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33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29084" y="555302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下面文字是一封自主招生推荐信，其中有四处语言表达不得体，请找出来并加以修改。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大学招生办：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有我校高三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班李明同学，拟参加你校自主招生考试。该生学习成绩显著，综合素质突出，担任《空间》校刊主编，喜好文学，酷爱写作，曾在全国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新概念作文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大赛中获得一等奖，并有多篇大作发表在省级文学刊物上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497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699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TextBox 43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5" name="TextBox 44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6" name="TextBox 45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892" y="527954"/>
            <a:ext cx="8770682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做父母的固然要关心孩子的学习，但不能以放弃自己的事业为代价。在科学技术飞速发展的当今社会，不多学习，多充电，努力提高自己的专业水平，恐怕很难应对工作中出现的种种情况。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作为领导，应对小张启发教育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陪读固然能起到督促孩子学习的作用，但家长更要注重培养孩子独立学习的习惯，依赖是孩子成长的绊脚石，陪读弊多利少。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班主任是教育工作者，谈问题自然应从教育孩子的角度出发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02186"/>
            <a:ext cx="9143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下面是一次寿宴中的答谢词，有四处用词不得体或存在语病，请找出并改正。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尊敬的各位来宾：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大家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好！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今天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，是我人生中一个值得高兴的日子，在幸福、欢乐的气氛中，我迎来了自己的</a:t>
            </a:r>
            <a:r>
              <a:rPr lang="en-US" altLang="zh-CN" sz="2400" dirty="0">
                <a:latin typeface="Times New Roman"/>
                <a:ea typeface="华文细黑"/>
              </a:rPr>
              <a:t>50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岁大寿。承蒙各位赏光，从百忙之中抽身，光临我的府上，并为我带了真诚的祝愿。对各位高亲贵友的到来，表示热烈的欢迎和衷心的感谢，并将为您的需要提供鼎力支持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699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2" name="TextBox 4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3" name="TextBox 4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458" y="577573"/>
            <a:ext cx="868384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此时此刻，我吹灭了生日烛光，默默地许下几个心愿：祝各位嘉宾天天有个好心情，笑口常开；月月有个好收入，四季发财；年年有个好身体，青春常在。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谢谢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大家！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5310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2" name="TextBox 4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3" name="TextBox 4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007" y="2911900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 ①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生日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府上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家中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鼎力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烛光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蜡烛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946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82686"/>
            <a:ext cx="8821322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下面的邀请函有四处不合规范，请指出并加以修改。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邀请函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刘教授：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您好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！贵校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周年校庆将于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号举行，我们向您发出诚挚邀请，请您务必参加校庆活动，并请您抛砖引玉做个报告，指导同学们如何放飞理想，实现自身价值，为母校增光。我们恭候您的惠顾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1000" kern="100" dirty="0" smtClean="0">
              <a:latin typeface="宋体"/>
              <a:cs typeface="Courier New"/>
            </a:endParaRPr>
          </a:p>
          <a:p>
            <a:pPr algn="r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××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中学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r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日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240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334" y="775032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240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828" y="699542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 ①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贵校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本校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删掉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务必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或把它改为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拨冗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去掉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抛砖引玉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惠顾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光临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186" y="747226"/>
            <a:ext cx="8858389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高三了，一位老师对工作很负责，教学水平也很高，只是有时作业布置得太多，部分同学因此对他有意见。假如你是本班班长，该怎样向这位老师反映同学们的意见？该怎样做好同学们的工作？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要求：符合情境，语言得体，富有说服力。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你对该老师说：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/>
                <a:ea typeface="华文细黑"/>
              </a:rPr>
              <a:t>(2)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你对同学们说：</a:t>
            </a:r>
            <a:r>
              <a:rPr lang="en-US" altLang="zh-CN" sz="2400" dirty="0" smtClean="0">
                <a:latin typeface="Times New Roman"/>
                <a:ea typeface="华文细黑"/>
              </a:rPr>
              <a:t>________________________________________</a:t>
            </a: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240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2" name="TextBox 4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3" name="TextBox 4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279" y="61012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老师，您的认真负责让我们敬佩，您的教学水平让我们折服，如果您的作业再少点，同学们会有更多的时间来消化吸收您所讲的内容，相信学习效果会更好的。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同学们，高三了，老师布置这么多的作业也是想让我们在高考前多练练，这么负责的老师，还请大家多多理解和包容，正所谓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熟能生巧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，相信大家会在反复的练习中取得进步的。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4426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2" name="TextBox 41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3" name="TextBox 42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1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29" y="659963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下面是四种应用文体的部分摘录，请根据应用文体的语言特点，找出每句的不得体之处并作修改。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校学生会决定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日下午在学校体育馆举办首届体育节活动。欢迎各位同学莅临现场，积极参加。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校学生会通知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大家好，欢迎各位来到宣城游览敬亭山。我是导游，大家可以尊称我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，我将竭诚为大家服务。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解说词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408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627" y="597054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各位来宾、各位校友，大家好。今天是我校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周年校庆，学校的图书馆、校史馆、办公楼全部开放。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广播稿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班一同学于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日上午拾得钱包一个，内有人民币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元、饭票、手机充值卡等，望失主前往学校政教处找李主任认领。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招领启事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708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247" y="597054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莅临现场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踊跃报名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，或删除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莅临现场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及其后面的逗号。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尊称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称呼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谦敬不得体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全部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全都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广播稿要用口语，消除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全部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全不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的歧义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若干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23854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TextBox 43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TextBox 44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547" y="828318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希望该生能得到你校文学院的垂爱。特此推荐。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××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中学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日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___________________________________________________</a:t>
            </a: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2014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144" y="80576"/>
            <a:ext cx="56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4" name="TextBox 43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3900" y="2559480"/>
            <a:ext cx="8633991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       (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1)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你校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贵校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(2)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显著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优异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(3)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大作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(4)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垂爱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垂青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5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74903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随着新课改的不断深入，如何提高作文教学的有效性成了师生讨论的话题。某班级为此举行了一场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中学生还有没有必要写周记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的辩论赛。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正方有以下看法：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顾名思义，周记就是每周一记。坚持写周记，就意味着每周要至少写一篇东西。众所周知，提高写作水平，首先就是要培养笔头勤快的良好写作习惯。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896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009" y="756310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周记，就是一周里你的所见、所闻、所做事情的记录，有时兼有对这些事情的所感、所思。坚持写周记，有助于中学生写作能够真正写出真情实感。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周记写起来自由灵活，有话则长，无话则短；无论记叙、说明，还是议论、抒情，随你任意表达。写周记是中学生写作打基础的重要途径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2017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009" y="653822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请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站在反方立场上，针对上述看法，任选两点反驳。要求：先填序号，再作反驳；语言表达简明、准确、得体。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)______________________________________________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)_____________________________________________________________________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351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1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009" y="638582"/>
            <a:ext cx="87339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没错，写周记能练笔头。但写作是不是写得越多就一定越好，或者是否每周写一篇刚好？其实不一定。写作训练应该根据学生的实际情况制定切实可行的计划。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周记以纪实为主，虽然都是真情实感，可以作为自己的备忘录，也可以供班主任老师了解情况，但写作训练仅有纪实是不够的，有时还要虚实结合、虚实相生等，作文才更有灵气。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0644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2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579" y="806460"/>
            <a:ext cx="882132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写作打基础是一项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系统工程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，需要分项训练，渐进提高，周记写起来太自由随意，对写作基本功缺乏较为明确严格的要求，因此，不能用写周记替代有规律的写作训练。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任选其二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89336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4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612" y="590206"/>
            <a:ext cx="8807536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在某班宣传勤俭节约的文艺节目中，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王明扮演的志愿者正在耐心劝导李雪扮演的客人打包。下面是表演的对话片段，请补写出其中的空缺部分。要求：符合情境，简明得体，正确使用标点符号。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王明：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雪：哦，刚才菜点多了，吃不下了，倒掉算了吧。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王明：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050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TextBox 33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TextBox 34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TextBox 35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TextBox 36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8066627" y="8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5118" y="790218"/>
            <a:ext cx="8496939" cy="30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李雪：嗯，是的，这两道菜的味道很好，我挺喜欢吃的。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王明：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雪：小伙子，你说得对，那你帮我打包吧。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王明：好的，阿姨，您拿好！欢迎下次光临，再见！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李雪：谢谢你，再见！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4231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8066627" y="8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753" y="774978"/>
            <a:ext cx="88419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阿姨，您好！桌上还有两道菜，您就吃了一点点，我可以帮您打包吗？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阿姨，您看，这两道菜都是我们店的特色，您不慢慢品尝挺可惜的。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阿姨，既然您喜欢，我就帮您打包带回去吧，再说了，倒掉挺浪费的，我们不是常说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谁知盘中餐，粒粒皆辛苦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嘛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97219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863117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445023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4028707" y="870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608199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199503" y="76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728463" y="793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7" name="TextBox 36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3" action="ppaction://hlinksldjump"/>
          </p:cNvPr>
          <p:cNvSpPr txBox="1"/>
          <p:nvPr/>
        </p:nvSpPr>
        <p:spPr>
          <a:xfrm>
            <a:off x="6885797" y="845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7482943" y="871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TextBox 39">
            <a:hlinkClick r:id="rId15" action="ppaction://hlinksldjump"/>
          </p:cNvPr>
          <p:cNvSpPr txBox="1"/>
          <p:nvPr/>
        </p:nvSpPr>
        <p:spPr>
          <a:xfrm>
            <a:off x="8066627" y="8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532" y="597054"/>
            <a:ext cx="8769291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请改正下列各句中运用不得体的词语。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请问家父高寿啊？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寒暄用语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涂鸦之作，敬请拜读。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赠书用语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李和平先生敬启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信封用语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20147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TextBox 46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8" name="TextBox 47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9" name="TextBox 48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24" y="189319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家父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32289" y="1874530"/>
            <a:ext cx="13609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令尊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924" y="306875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拜读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4736" y="307217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指正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588" y="426240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敬启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27012" y="425821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亲启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146" y="534498"/>
            <a:ext cx="868246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下面是日常生活中的四个交际情境，加点的谦敬辞都存在使用不得体的错误，请加以改正。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肯定专家的水平：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您的文章写得真好，本世纪散文百家，您必能忝列其中。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di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接受朋友礼物：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既然你这么客气，又这么真诚，那我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就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笑纳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了。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询问长辈年龄：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老奶奶，请问您芳龄？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称呼自己的家人：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这是令尊。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63980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44392" y="224219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    ·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6849" y="319020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    ·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53873" y="366711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    ·</a:t>
            </a:r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52704" y="414154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    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114" y="726832"/>
            <a:ext cx="8769291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忝列：谦辞，表示辱没他人，自己有愧。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笑纳：客套话，用于请人收下礼物。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芳龄：一般用于指年轻女子的年龄。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令尊：敬辞，称对方的父亲。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名列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位列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愧领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高寿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家父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3693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55350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971" y="521618"/>
            <a:ext cx="8770682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所谓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因境设辞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，指的是利用特定的场合，说话用语巧妙自然。请根据下面两段话的语境，在横线上填写恰当的句子。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1)1978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日，时任日本外相的园田先生来北京，准备和我国政府签订和平友好条约，黄华外长到机场去迎接。不料，天公不作美，飞机刚停到机场上，就下起了大雨。见园田先生走下飞机，黄华外长迎上前去，随后陪同园田走进了贵宾室。园田寒暄道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到北京迟到了，见到黄外长，旅途的疲劳消失了。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黄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华外长笑着说：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49125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971" y="66688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        (</a:t>
            </a:r>
            <a:r>
              <a:rPr lang="en-US" altLang="zh-CN" sz="2600" dirty="0">
                <a:latin typeface="Times New Roman"/>
                <a:ea typeface="华文细黑"/>
              </a:rPr>
              <a:t>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有一次，中央电视台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心连心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艺术团在江西革命老区做慰问演出，不料正值关牧村演唱《多情的土地》这首歌时，天空乌云密布，落下了一些雨点，顿时现场开始骚动不安。歌声一停，赵忠祥快步走到台前，深情地对乡亲们说：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_______________________________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华文细黑"/>
              </a:rPr>
              <a:t> 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赵忠祥的一番话，让演出在感人的气氛中得以继续进行。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58942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9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971" y="899691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您带来了及时雨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关牧村的动情歌声，把自己的眼睛唱湿润了，也把老区人民的眼睛唱湿润了，连老天爷的眼睛也唱湿润了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03243"/>
              </p:ext>
            </p:extLst>
          </p:nvPr>
        </p:nvGraphicFramePr>
        <p:xfrm>
          <a:off x="381908" y="85780"/>
          <a:ext cx="874684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  <a:gridCol w="5831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31837" y="8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70498" y="8209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693971" y="819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134776" y="81950"/>
            <a:ext cx="5681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72265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304558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888242" y="87054"/>
            <a:ext cx="56818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467734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5059038" y="7684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639294" y="79362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6223992" y="81950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796628" y="84538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0" name="TextBox 39">
            <a:hlinkClick r:id="rId14" action="ppaction://hlinksldjump"/>
          </p:cNvPr>
          <p:cNvSpPr txBox="1"/>
          <p:nvPr/>
        </p:nvSpPr>
        <p:spPr>
          <a:xfrm>
            <a:off x="7393774" y="87126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TextBox 40">
            <a:hlinkClick r:id="rId15" action="ppaction://hlinksldjump"/>
          </p:cNvPr>
          <p:cNvSpPr txBox="1"/>
          <p:nvPr/>
        </p:nvSpPr>
        <p:spPr>
          <a:xfrm>
            <a:off x="7977458" y="89714"/>
            <a:ext cx="56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2" name="TextBox 41">
            <a:hlinkClick r:id="rId16" action="ppaction://hlinksldjump"/>
          </p:cNvPr>
          <p:cNvSpPr txBox="1"/>
          <p:nvPr/>
        </p:nvSpPr>
        <p:spPr>
          <a:xfrm>
            <a:off x="8561902" y="84682"/>
            <a:ext cx="550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2957</TotalTime>
  <Words>2661</Words>
  <Application>Microsoft Office PowerPoint</Application>
  <PresentationFormat>全屏显示(16:9)</PresentationFormat>
  <Paragraphs>666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288</cp:revision>
  <dcterms:created xsi:type="dcterms:W3CDTF">2014-12-15T01:46:29Z</dcterms:created>
  <dcterms:modified xsi:type="dcterms:W3CDTF">2015-04-15T07:14:49Z</dcterms:modified>
</cp:coreProperties>
</file>