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5" r:id="rId3"/>
    <p:sldId id="262" r:id="rId4"/>
    <p:sldId id="297" r:id="rId5"/>
    <p:sldId id="299" r:id="rId6"/>
    <p:sldId id="301" r:id="rId7"/>
    <p:sldId id="382" r:id="rId8"/>
    <p:sldId id="327" r:id="rId9"/>
    <p:sldId id="376" r:id="rId10"/>
    <p:sldId id="303" r:id="rId11"/>
    <p:sldId id="347" r:id="rId12"/>
    <p:sldId id="395" r:id="rId13"/>
    <p:sldId id="400" r:id="rId14"/>
    <p:sldId id="398" r:id="rId15"/>
    <p:sldId id="399" r:id="rId16"/>
    <p:sldId id="378" r:id="rId17"/>
    <p:sldId id="319" r:id="rId18"/>
    <p:sldId id="357" r:id="rId19"/>
    <p:sldId id="359" r:id="rId20"/>
    <p:sldId id="360" r:id="rId21"/>
    <p:sldId id="396" r:id="rId22"/>
    <p:sldId id="367" r:id="rId23"/>
    <p:sldId id="393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将进酒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将进酒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将进酒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将进酒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将进酒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因声求气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吟咏诗韵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662" y="748844"/>
            <a:ext cx="74976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这首诗的旨趣在着力刻画诗人的自我形象，其实是借劝酒为名吐胸中块垒。全诗的基调是豪放的，但思想感情却十分复杂。诗中隐含了人生几何、及时行乐、圣者寂寞、饮者留名的虚无消沉思想。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C:\Users\Administrator\Desktop\语文图\11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5" y="1980158"/>
            <a:ext cx="2537782" cy="38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6586"/>
            <a:ext cx="11764932" cy="624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一、请谈谈你对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君不见黄河之水天上来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朝如青丝暮成雪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这个句子的理解。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君不见黄河之水天上来，奔流到海不复回。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这不是李白的独创，早在春秋时代问世的《论语》就有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子在川上曰：逝者如斯夫，不舍昼夜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的记载；汉乐府《长歌行》有诗云：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百川东到海，何时复西归。少壮不努力，老大徒伤悲。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它告诫世人：光阴易逝难回头，莫让年华付水流。宋代豪放派词人苏东坡高唱的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大江东去，浪淘尽，千古风流人物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以及《三国演义》中的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滚滚长江东逝水，浪花淘尽英雄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都是我国古代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流水文化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的扩展和延续。《将进酒》一开篇，就把读者的视线引到中华民族的母亲河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黄河上，既描写了大河奔腾的壮观景象，又抒发作者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逝者如斯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的伤感。至于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君不见高堂明镜悲白发，朝如青丝暮成雪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与作者的《秋浦歌》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白发三千丈，缘愁似个长。不知明镜里，何处得秋霜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则有异曲同工之妙。诗歌开头这两句，不仅为下面的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万古愁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埋下了伏笔，也为李白的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开怀畅饮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提供了充足的借口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868" y="486574"/>
            <a:ext cx="11472832" cy="518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人生得意须尽欢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，这是否宣扬了一种及时行乐的思想？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这似乎是宣扬及时行乐的思想，然而只不过是现象而已。尽管诗人在政治上并不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得意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，但在他看来，朋友间的聚会也同样是人生中的快事，大家何不高高兴兴地痛饮一场呢！想到这，他顿生豪情，相信自己将来必能做出一番事业，对区区金钱也毫不在意。于是连呼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烹羊宰牛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，准备像东汉大学者郑玄那样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一饮三百杯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。诗人这种愉悦的感情是真实的，也是高尚的，不同于凡夫俗子的一醉方休，因为他说出了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尽欢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的正当理由。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68" y="54774"/>
            <a:ext cx="11714132" cy="626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三、填写下表，完成对《将进酒》《梦游天姥吟留别》主旨句的理解</a:t>
            </a:r>
            <a:r>
              <a:rPr lang="zh-CN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>
              <a:solidFill>
                <a:schemeClr val="bg1">
                  <a:lumMod val="50000"/>
                </a:schemeClr>
              </a:solidFill>
              <a:effectLst/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>
              <a:solidFill>
                <a:schemeClr val="bg1">
                  <a:lumMod val="50000"/>
                </a:schemeClr>
              </a:solidFill>
              <a:effectLst/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b="1" kern="100" dirty="0" smtClean="0">
              <a:solidFill>
                <a:schemeClr val="bg1">
                  <a:lumMod val="50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长醉不复醒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显得消极，于愤激中略见低沉。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直白，锋芒直指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权贵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《将》写于《梦》后约七年的时候，正值朋友欢聚饮酒，借酒浇心中块垒，诗歌以饮酒为题材，只能采用委婉形式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51254"/>
              </p:ext>
            </p:extLst>
          </p:nvPr>
        </p:nvGraphicFramePr>
        <p:xfrm>
          <a:off x="279400" y="627689"/>
          <a:ext cx="11620500" cy="400863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12800"/>
                <a:gridCol w="1108710"/>
                <a:gridCol w="4533900"/>
                <a:gridCol w="516509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主旨句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spc="-17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钟鼓馔玉不足贵</a:t>
                      </a:r>
                      <a:r>
                        <a:rPr lang="zh-CN" sz="2400" kern="100" spc="-70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400" kern="100" spc="-17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但愿长醉不复醒</a:t>
                      </a:r>
                      <a:r>
                        <a:rPr lang="zh-CN" sz="2400" kern="100" spc="-70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spc="-17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安能摧眉折腰事权贵</a:t>
                      </a:r>
                      <a:r>
                        <a:rPr lang="zh-CN" sz="2400" kern="100" spc="-70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400" kern="100" spc="-17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使我不得开心颜</a:t>
                      </a:r>
                      <a:r>
                        <a:rPr lang="zh-CN" sz="2400" kern="100" spc="-70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内容比较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相同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都表现了诗人对权贵的鄙弃和蔑视的态度。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不同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①</a:t>
                      </a:r>
                      <a:endParaRPr lang="zh-CN" sz="24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开心颜</a:t>
                      </a: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包含着个人对精神自由的追求，于愤激中略见昂扬。</a:t>
                      </a: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spc="-11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表达形式</a:t>
                      </a:r>
                      <a:r>
                        <a:rPr lang="zh-CN" sz="2400" kern="100" spc="-17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委婉，以</a:t>
                      </a: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钟鼓馔玉</a:t>
                      </a: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借指权贵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②</a:t>
                      </a:r>
                      <a:endParaRPr lang="zh-CN" sz="24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4876">
                <a:tc gridSpan="2"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原因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③</a:t>
                      </a:r>
                      <a:endParaRPr lang="zh-CN" sz="24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7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《梦》写于初离长安之时，诗人余恨未消，因以游仙为题材，</a:t>
                      </a: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安能</a:t>
                      </a: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句不能不卒章显志，直诉心中意愿。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21111"/>
            <a:ext cx="2280602" cy="438563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602640"/>
            <a:ext cx="11847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如何把握诗歌的思想内容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思想内容主要是指诗歌的立意。古人云：诗言志。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志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是指志向、抱负、愿望、情怀等。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指津：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我们要广泛关注题目所提供的所有信息，并且围绕所提问题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熟读而精思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。具体分解如下：</a:t>
            </a:r>
            <a:r>
              <a:rPr lang="en-US" altLang="zh-CN" sz="2400" kern="100" dirty="0">
                <a:latin typeface="Times New Roman"/>
                <a:ea typeface="微软雅黑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从作品本身出发，抓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诗眼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。一首诗，总有一两个表现诗歌主旨的语句，这些诗句一般或议论或抒情。如李白的《梦游天姥吟留别》，前面极写梦境之美，结尾处的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安能摧眉折腰事权贵，使我不得开心颜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抒发了作者对当时现实的不满、对权贵的蔑视之情。这样的句子就是诗歌的主旨句。我们一旦准确地抓住了这样的句子，那么这首诗的主题也就很好把握了。</a:t>
            </a:r>
            <a:r>
              <a:rPr lang="en-US" altLang="zh-CN" sz="2400" kern="100" dirty="0">
                <a:latin typeface="Times New Roman"/>
                <a:ea typeface="微软雅黑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注意诗歌的作者，了解写作背景。题材相同的诗，由于作者的不同，会表现出截然不同的主题立意。同样是写梅花的诗词，我们所熟悉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29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168" y="54774"/>
            <a:ext cx="11726832" cy="620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陆游和毛泽东的同题词《卜算子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咏梅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》，由于两人生活的时代不同，身份不同，思想境界不同，词中表现出的主旨就相去甚远；而王安石的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墙角数枝梅，凌寒独自开。遥知不是雪，为有暗香来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则赞美了梅花的品格、神韵和风骨，寄寓了诗人对高洁的人格美的追求。境界与前二者相比较又不一样了。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关注诗歌的标题。如朱熹的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半亩方塘一鉴开，天光云影共徘徊。问渠那得清如许，为有源头活水来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。猛一看，以为是一首写水塘的诗，你如果再看一看标题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观书有感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，就会恍然大悟，原来它是揭示生活、学习、做学问特别是写作中的一个普遍规律的，那便是只有不断学习，才能不断进步。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还有，不可放过注释。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应用：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请你根据本处的提示，解答</a:t>
            </a:r>
            <a:r>
              <a:rPr lang="en-US" altLang="zh-CN" sz="2700" kern="100" dirty="0">
                <a:latin typeface="IPAPANNEW"/>
                <a:ea typeface="微软雅黑"/>
                <a:cs typeface="Times New Roman"/>
              </a:rPr>
              <a:t>[</a:t>
            </a:r>
            <a:r>
              <a:rPr lang="zh-CN" altLang="zh-CN" sz="2700" kern="100" dirty="0">
                <a:latin typeface="IPAPANNEW"/>
                <a:ea typeface="微软雅黑"/>
                <a:cs typeface="Times New Roman"/>
              </a:rPr>
              <a:t>分层训练</a:t>
            </a:r>
            <a:r>
              <a:rPr lang="en-US" altLang="zh-CN" sz="2700" kern="100" dirty="0">
                <a:latin typeface="IPAPANNEW"/>
                <a:ea typeface="微软雅黑"/>
                <a:cs typeface="Times New Roman"/>
              </a:rPr>
              <a:t>]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中的第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15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题。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29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57386"/>
            <a:ext cx="11701432" cy="616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四、我们该如何正确看待李白的嗜酒如命的放浪行为呢？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李白嗜酒，我觉得更多的是他人生志向不得施展的体现。他曾两次进入京师，与达官贵人相伴，但是不久就因为他傲岸的个性、出众的才华，而又触犯权贵，遭到谗毁排挤。借饮酒来反抗险恶的现实社会，寄托情怀，是不得志的知识分子的常用方式。陶渊明曾经这样谈论酒趣：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试酌百情远，重忽忘天。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喝一口酒，种种世俗之情都远离而去；连饮几杯，就忘了自己。饮酒可以使人进入物我两忘的境地。魏晋人喜欢饮酒，认为酒能引人入胜。陶渊明则更独特地领悟到了酒能使人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忘天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境界，酣饮时，俗念没了，思虑没了，天就是人，人就是天，物我两忘，尽情饮酒，然后借酒排遣，醉后写诗自娱。李白也继承了这种做法，借酒浇愁，发泄情感，写了许多借酒咏怀的诗，以表达自己心中的郁闷。这种嗜酒的行为是一种无奈的排遣，是内心苦闷的发泄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262" y="578247"/>
            <a:ext cx="11764838" cy="576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时势造</a:t>
            </a:r>
            <a:r>
              <a:rPr lang="en-US" altLang="zh-CN" sz="24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英雄</a:t>
            </a:r>
            <a:r>
              <a:rPr lang="en-US" altLang="zh-CN" sz="24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遥思李白当年</a:t>
            </a:r>
            <a:endParaRPr lang="zh-CN" altLang="zh-CN" sz="2400" b="1" kern="100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Courier New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李白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是一个狂人，也只有李白的狂放能举起诗歌的火炬来照亮辉煌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壮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的唐代文明；李白是一个诗人，也只有诗歌的国度能缔造李白的不凡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来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灌溉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茫茫无边的诗歌之土。时势造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英雄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，也只有唐代，这个空气中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也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弥漫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着诗香，土地里也耕耘着自由的时代，缔造了超然的李白；缔造了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狂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放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的李白，更吸引着我走近李白。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8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唐代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中国诗坛的珠穆朗玛峰，李白则是峰顶的一块坚石，伟岸而不可动摇。唐代是中国诗坛的长江与黄河，李白则是浪尖的一股劲流，凶猛而不可阻挠。失去了巨峰基垫的坚石，拥有不了自身的伟岸；失去了巨浪烘托的劲流，拥有不了自身的凶猛。于是我们了然失去了时势后盾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英雄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拥有不了自身的不凡。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C:\Users\Administrator\Desktop\语文图\11 (7)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065" y="2108005"/>
            <a:ext cx="1621035" cy="23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2" y="191686"/>
            <a:ext cx="118156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唐代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的历史环境缔造了超然的李白。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昔乘匹马去，今驱万乘来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，自认为是老子李耳后裔的李世民来了，骑着那昭陵六骏，如一阵风，兴盛了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站在九天绝顶看人间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的老庄道家，兴盛了自魏晋至南北朝便勃兴的佛教。没有过往的思想芥蒂，没有过往的言论束缚。于是，李白也插上了梦想的羽翼在自由的天空飞翔。他是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其翼若垂天之云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的大鹏，不屑于做儒家的信徒；他是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双睛曜宿，六翮垂云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的大鹗，昂首观宇宙把视野扩大到最大限度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他是云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必须飞到天顶去探测天空的浩渺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他是水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必须奔向大海去扬起海上的狂涛。于是他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仗剑去国，辞亲远游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，用超然物外的态度来对待生活中的一切哀苦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生活的超然使他耐得住身为百姓的凡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spc="-5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120" y="132353"/>
            <a:ext cx="11686480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受得住皇帝召见的喜，挺得住无情流放的悲。诗格的超然使他写得出岑参、高适大气磅礴的边塞诗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明月出天山，苍茫云海间，长风几万里，吹度玉门关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；使他写得出王维恬静优美的山水诗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对酒不觉暝，落花盈成衣。醉起步溪月，鸟还人亦稀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；使他写得出孟浩然写意田园的田园诗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跪进雕胡饭，月光明专盘。令人惭漂母，三谢不能餐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；更使他写得出独绝古今，无人匹敌的《将进酒》等等。宋代诗歌评论家严羽，说别人写诗是用笔一句句写下来，李白则只要把心里那股气一张口喷出来就行了。我想这就是我看到的时代造出的超然李白吧！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将进酒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129183"/>
            <a:ext cx="11647364" cy="60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唐代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的政治环境缔造了狂放的李白。高唱着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仰天大笑出门去，我辈岂是蓬蒿人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李白昂首挺进皇宫。但他毕竟是完全生活在梦中的诗人，梦一旦醒来，留下的就只是失望。他不明白只有诗人屈从政治家，断没有政治家屈从诗人；他不明白唐代的政坛需要的绝不是一个梦化了的诗人，更不是一个不可一世的诗人。于是，他叫喊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君王虽爱娥眉好，无奈宫中妒杀人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，他呐喊出了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安能摧眉折腰事权贵，使我不得开心颜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。梦想的羽翼一次次被无情地伤害，现实的荆棘一寸寸不停地蔓延。是累了还是倦了？你停下了曾想憧憬的一切一切。但政坛的失意成就了你诗坛的得意；无尽的踌躇成就了你无边的自由。你明白了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人生得意须尽欢，莫使金樽空对月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；你明白了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长风破浪会有时，直挂云帆济沧海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。你奔跑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78383"/>
            <a:ext cx="116473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从那现实的荆棘奔向无边的草原；你狂放，从那没有被人的心智造成阻隔的天地到完美的不容丝毫卑屈的人格。狂放的你，眼里的长江是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登高壮观天地间，大江茫茫去不还，黄云万里动风色，白波九道流雪山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，眼里的黄河是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黄河之水天上来，奔流到海不复回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，未必真那么险峻的蜀道也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噫吁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嚱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，危乎高哉！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蜀道之难，难于上青天！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算不得多高峻的天姥山也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天姥连天向天横，势拔五岳掩赤城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。狂放的心智，狂放的李白，我想这才是我看到的时势造出的狂放李白吧！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酒入豪肠，七分酿成月光，剩下三分啸成剑气，绣口一吐就是半个盛唐。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这是李白，站在巨峰顶上遥望的李白；挺在巨浪尖前进的李白；超然狂放的李白；我走近的李白，我想更是唐代缔造的李白，时势造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英雄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，诗场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英雄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的李白。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作者走进那座唐诗的高峰，或者说走进了中国古典诗歌的巅峰，并且还走进产生唐诗辉煌的那块土地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盛唐，并阐释两者的关系，认识较成熟。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66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201731"/>
            <a:ext cx="11783888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天生我材必有用，千金散尽还复来。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这句话我们可以多角度阐释，这里面既包含着仕途失意者的自慰，也包含着对人生前程的自我激励。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请你选择一个角度立意，写一篇文章。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</a:p>
          <a:p>
            <a:pPr algn="ctr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天生我材必有用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小草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没有大树的伟岸，却可以让大地变得富有生机，激情四射。清泉没有大海的雄浑，却可以抚平人们内心的激荡与愁思。明月没有太阳的火热，却可以向人们心中注入一缕思念与感伤。因此请相信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天生我材必有用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12" y="493831"/>
            <a:ext cx="11667345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邰丽华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一位婀娜的舞者，一位自强不息的女强人。然而从小喜欢跳舞的她，在一次意外中突然失聪，此时她的理想距她越来越远。可是她并没有放弃，她通过刻苦努力的学习来弥补自身的缺陷，终于在春节联欢晚会上大放异彩，她领衔的舞蹈《千手观音》给人们带来了视觉的盛宴。从不幸的谷底到艺术的巅峰，也许她的生命本身就是一次绝美的舞蹈，于无声处再现生命的蓬勃，在手臂间勾勒人生的高洁，因为她始终坚信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天生我材必有用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223" y="589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09" y="982671"/>
            <a:ext cx="11853617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醉仙李白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走近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李白飞扬的人生，才知道李白也许天生就是为喝酒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为写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诗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而生的，没有李白中国的诗坛何以灿烂，没有李白中国的酒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哪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诗情？盛唐的朝气回荡在诗中，所以诗情豪迈，酒情热烈，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如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钟大吕奏响洪亮激越之音！李白每日里，登高览胜，临水逐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春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者东城斗鸡，西郊走马；或者开琼筵以坐花，飞羽觞而醉月。品茗高谈，时吐粲花之论；当筵赋诗，每多七步之章。酒酣击剑，无非逞倜傥意气；诗成作歌，总是抒风流之怀！是酒壮了他的豪情，是诗添了他的浪漫。李白借酒抒万丈豪情，李白用酒写万古柔情。李白因酒越发洒脱飘逸，酒因李白更加酣畅淋漓！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C:\Users\Administrator\Desktop\语文图\11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012951"/>
            <a:ext cx="2952327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20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46108"/>
            <a:ext cx="11669628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知荣辱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．言之者无罪，闻之者足以戒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《诗序》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提出批评意见的人，是没有罪过的。听到别人的批评意见要仔细反省自己，有错就改正，无错就当作是别人给自己的劝告。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．君子贤其贤而亲其亲，小人乐其乐而利其利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《礼记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大学》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君子尊重贤明的人，亲爱他的族人；小人以得到利为快乐，整日为得利奔走。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．生当作人杰，死亦为鬼雄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 </a:t>
            </a:r>
            <a:r>
              <a:rPr lang="en-US" altLang="zh-CN" sz="2600" b="1" kern="10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李清照《绝句》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活着的时候应当作人中豪杰，就是死了，也要成为鬼中的英雄。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20" name="椭圆 1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燕尾形 2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677" y="589579"/>
            <a:ext cx="8848023" cy="562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背景简介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《将进酒》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原是汉乐府短箫铙歌的曲调，题目意译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劝酒歌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，故古词有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将进酒，乘大白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云。作者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这首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填之以申己意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萧士赟《分类补注李太白诗》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的名篇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作于天宝十一年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(752)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，他当时与友人岑勋在嵩山另一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好友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元丹丘的颍阳山居为客，三人尝登高饮宴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《酬岑勋见寻就元丹丘对酒相待以诗见招》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不以千里遥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命驾来相招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中逢元丹丘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登岭宴碧霄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对酒忽思我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长啸临清飙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。人生快事莫若置酒会友，作者又正值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抱用世之才而不遇合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萧士赟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之际，于是满腔怀才不遇的愤恨借酒兴诗情，来了一次淋漓尽致的抒发。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5" name="Picture 3" descr="C:\Users\Administrator\Desktop\语文图\11 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4" b="2655"/>
          <a:stretch/>
        </p:blipFill>
        <p:spPr bwMode="auto">
          <a:xfrm>
            <a:off x="9261475" y="1979251"/>
            <a:ext cx="2767367" cy="37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55029" y="590858"/>
            <a:ext cx="112178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进酒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金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      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夫子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		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千金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		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5500" y="2492782"/>
            <a:ext cx="918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qi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zūn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pēnɡ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cén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xuè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qiú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ɡū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55820"/>
              </p:ext>
            </p:extLst>
          </p:nvPr>
        </p:nvGraphicFramePr>
        <p:xfrm>
          <a:off x="863600" y="787400"/>
          <a:ext cx="10414000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文档" r:id="rId4" imgW="10421639" imgH="4349151" progId="Word.Document.12">
                  <p:embed/>
                </p:oleObj>
              </mc:Choice>
              <mc:Fallback>
                <p:oleObj name="文档" r:id="rId4" imgW="10421639" imgH="43491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87400"/>
                        <a:ext cx="10414000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53185" y="1708477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人才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材料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02416" y="1721178"/>
            <a:ext cx="135165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岑寂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汗涔涔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74785" y="16957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撰写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馔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53185" y="34229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恣肆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咨询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19174" y="3422978"/>
            <a:ext cx="17107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沽名钓誉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汩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4785" y="34102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销毁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消灭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44712" y="500985"/>
            <a:ext cx="984078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进酒，杯莫停：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人生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得意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须尽欢：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会须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一饮三百杯：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钟鼓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馔玉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不足贵：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古来圣贤皆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寂寞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须沽取对君酌：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1189335"/>
            <a:ext cx="50927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请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心情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愉快，有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兴致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应当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美好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饮食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这里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是被世人冷落的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意思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，就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63812" y="170785"/>
            <a:ext cx="8799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君不见高堂明镜悲白发，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莫使金樽空对月。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，千金散尽还复来。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烹羊宰牛且为乐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，但愿长醉不愿醒。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古来圣贤皆寂寞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主人何为言少钱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呼儿将出换美酒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70100" y="782804"/>
            <a:ext cx="734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如青丝暮成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雪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得意须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尽欢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我材必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有用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会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须一饮三百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杯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钟鼓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馔玉不足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贵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惟有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饮者留其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径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须沽取对君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酌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尔同销万古愁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2507</Words>
  <Application>Microsoft Office PowerPoint</Application>
  <PresentationFormat>自定义</PresentationFormat>
  <Paragraphs>142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1006</cp:revision>
  <dcterms:created xsi:type="dcterms:W3CDTF">2013-09-20T02:31:37Z</dcterms:created>
  <dcterms:modified xsi:type="dcterms:W3CDTF">2015-03-23T05:56:33Z</dcterms:modified>
</cp:coreProperties>
</file>