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5" r:id="rId3"/>
    <p:sldId id="262" r:id="rId4"/>
    <p:sldId id="297" r:id="rId5"/>
    <p:sldId id="408" r:id="rId6"/>
    <p:sldId id="299" r:id="rId7"/>
    <p:sldId id="301" r:id="rId8"/>
    <p:sldId id="402" r:id="rId9"/>
    <p:sldId id="401" r:id="rId10"/>
    <p:sldId id="382" r:id="rId11"/>
    <p:sldId id="327" r:id="rId12"/>
    <p:sldId id="376" r:id="rId13"/>
    <p:sldId id="303" r:id="rId14"/>
    <p:sldId id="403" r:id="rId15"/>
    <p:sldId id="395" r:id="rId16"/>
    <p:sldId id="400" r:id="rId17"/>
    <p:sldId id="404" r:id="rId18"/>
    <p:sldId id="319" r:id="rId19"/>
    <p:sldId id="357" r:id="rId20"/>
    <p:sldId id="359" r:id="rId21"/>
    <p:sldId id="360" r:id="rId22"/>
    <p:sldId id="396" r:id="rId23"/>
    <p:sldId id="405" r:id="rId24"/>
    <p:sldId id="406" r:id="rId25"/>
    <p:sldId id="407" r:id="rId26"/>
    <p:sldId id="409" r:id="rId27"/>
    <p:sldId id="367" r:id="rId28"/>
    <p:sldId id="25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14~15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虞美人　苏幕遮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14~15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虞美人　苏幕遮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14~15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虞美人　苏幕遮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14~15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虞美人　苏幕遮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14~15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虞美人　苏幕遮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14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15.T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第三单元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因声求气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吟咏诗韵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32164"/>
              </p:ext>
            </p:extLst>
          </p:nvPr>
        </p:nvGraphicFramePr>
        <p:xfrm>
          <a:off x="1206500" y="825500"/>
          <a:ext cx="97790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3" name="文档" r:id="rId3" imgW="9789577" imgH="4330820" progId="Word.Document.12">
                  <p:embed/>
                </p:oleObj>
              </mc:Choice>
              <mc:Fallback>
                <p:oleObj name="文档" r:id="rId3" imgW="9789577" imgH="43308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825500"/>
                        <a:ext cx="97790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096085" y="17465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燎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火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潦草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37785" y="17465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舟楫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编辑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2185" y="17465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浦口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苗圃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96085" y="34610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屋檐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儋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52181" y="3448377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溽暑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床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褥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99090" y="3451481"/>
            <a:ext cx="902811" cy="1304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幕僚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撩拨</a:t>
            </a:r>
            <a:endParaRPr lang="zh-CN" altLang="zh-CN" sz="28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106612" y="793085"/>
            <a:ext cx="100820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．词语解释</a:t>
            </a:r>
            <a:endParaRPr lang="zh-CN" altLang="zh-CN" sz="28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沉香，消溽暑：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鸟雀呼晴，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侵晓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窥檐语：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叶上初阳干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宿雨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故国不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堪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回首月明中：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69956" y="1613574"/>
            <a:ext cx="3506088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烧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快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天亮之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时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昨夜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下的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雨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禁得起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，受得住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601912" y="475585"/>
            <a:ext cx="8799388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．名句默写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鸟雀呼晴，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，水面清圆，一一风荷举。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小楼昨夜又东风，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荷尽已无擎雨盖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梨花院落溶溶月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只是朱颜改。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080556" y="1174327"/>
            <a:ext cx="7330143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侵晓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窥檐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语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叶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上初阳干宿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雨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故国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不堪回首月明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中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菊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残犹有傲霜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枝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柳絮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池塘淡淡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风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雕栏玉砌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应犹在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1262" y="685344"/>
            <a:ext cx="1179023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《虞美人》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这首词的整体感情基调是悲哀伤感的。词中有不堪回首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回忆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，有痛苦难耐的现实，有诘问，有自问。通过写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词人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秋月之夜登高望远，引发对故国的怀念，抒发怀念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故国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悲伤哀痛之情和如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一江春水向东流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的满腹愁绪。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《苏幕遮》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通过回忆想象联想，以荷花贯穿，既有细致传神地写景状物又颇有诗意地表达了思乡之情。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C:\Users\Administrator\Desktop\语文图\13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2125098"/>
            <a:ext cx="31813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95486"/>
            <a:ext cx="11764932" cy="604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春花秋月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本是美好的事物，词人为什么希望它结束呢？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往事知多少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中的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往事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指什么呢？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春花秋月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的确是美好的事物，然而随着词人身份地位的改变，这些美好的事物也将在词人的心里改变颜色。原来锦衣玉食，在如花宫女朝歌夜弦伴着的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春花秋月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般的生活只能徒增一个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阶下囚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的无限悲伤，这样美好的事物不如结束的好。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往事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的内容很丰富，可以泛指他做帝王时的一切活动。如后宫佳丽的簇拥，高坐庙堂、万首称臣的尊严以及为所欲为的自由感等等。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968" y="143674"/>
            <a:ext cx="11650632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二、《虞美人》一诗作者是怎样来写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愁情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的？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选取典型的景物，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春花秋月、往事、小楼、东风、故国、明月、雕栏玉砌、朱颜、一江春水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，作者运用这么多意象，创设了一幅幅生动形象的画境：春花秋月图、小楼东风图、故国月明图等。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结尾的名句用了比喻，把抽象的感情写得很形象。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虚实结合。对往事的回忆，引起现在的愁苦，前虚后实。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对比手法。春花秋月与往事的对比，小楼东风与故国明月的对比，雕栏玉砌与已改朱颜的对比。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26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8168" y="194474"/>
            <a:ext cx="11510932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三、总结《苏幕遮》上片，词人调动了哪些感觉器官？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燎沉香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句，虽可构成烟雾缭绕的画面，但这句并非动作的刻画，而是从嗅觉方面来描述的。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鸟雀呼晴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是醒后第二个感受，这是从听觉方面来写的。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侵晓窥檐语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，是醒后的第三个感受，是从视觉方面来写的。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语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，在这里不光是鸟鸣声，而是侧重于刻画鸟鸣时摇头张口与尾部翕张抖颤的动作，更是视觉的形象。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叶上初阳干宿雨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三句是第二层。这三句是词中的重点，是词人来至户外之所见。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469" y="346874"/>
            <a:ext cx="11503830" cy="551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四、词人把空间的想象落实在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吴门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长安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两个点上，是用什么连接起来的呢？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吴门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长安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通过荷花一景引起两地之别的感受</a:t>
            </a:r>
            <a:r>
              <a:rPr lang="zh-CN" altLang="zh-CN" sz="2800" kern="100" spc="-8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五月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三句写梦游。这三句把孤立的两点进一步缩小并使之具体化。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吴门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化作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渔郎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长安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化作作者自己。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五月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二字是串接时间的长线，它一头挽住过去，一头接通现今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溽暑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，甚至牵连到作者的梦境。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梦入芙蓉浦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终于把时间与空间的距离缩短，使作者思归之心得到片刻的满足。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9" name="椭圆 8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燕尾形 9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5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762" y="590947"/>
            <a:ext cx="11879138" cy="567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寂寞周邦彦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节选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ctr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东京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汴梁。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凡是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末世，总要有一些颓乱的氛围。北宋末年，以汴京为首的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城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生活越来越向享乐方面发展。孟元老在《东京梦华录》中回忆说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当时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太平日久，人物繁阜。垂髫之童，但习鼓舞；班白之老，不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识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干戈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举目则青楼画阁，绣户珠帘。雕车竞驻于天街，宝马争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驰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于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御路；金翠耀目，罗绮飘香；新声巧笑于柳陌花衢，按管调弦于茶坊酒肆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。文化阶层的士大夫，也在政治的动荡中磨灭了热情，现实也容不得他们有热情，王安石、欧阳修已经作为古人而远去了，庄严的议论还是在发，可士大夫们的内心已经顺水推舟地享受这世俗温暖而迷乱的生活。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C:\Users\Administrator\Desktop\语文图\13 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2205437"/>
            <a:ext cx="23241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62" y="64686"/>
            <a:ext cx="118156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恰巧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又是一个精通艺术、善于享乐的宋徽宗做了皇帝，更助长了这种气氛。周邦彦本来也有些文人常有的建功立业之想，但他既不具备相应的才能，也没有升迁到必要的地位，也就自然地走进这种生活圈子，把精力放在音律研究、填词作曲上。提举大晟府，其实是发挥了他的专长。但是，这样的专长，是否是他想要的生活呢？</a:t>
            </a:r>
            <a:r>
              <a:rPr lang="zh-CN" altLang="zh-CN" sz="24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他是寂寞的。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浙江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钱塘。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周邦彦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出生在这个文化高度发达、富饶美丽的地方。童年的无忧无虑，青年的年少轻狂，再到逐渐认识到社会的不公和生活的艰辛，这往往是许多人走过的成长模式。周邦彦在少年时代个性较为疏懒，但是却很热衷于读书。古代的文人大多是希望自己可以进入朝廷效力的。致君尧舜曾是很多文人的理想。但是很多时候，书生和文人只是政治的附庸而已，仅此而已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～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虞美人　苏幕遮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820" y="399053"/>
            <a:ext cx="11686480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周邦彦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耐不住寂寞了，或许就是耐不住寂寞才会使他更加寂寞。他写了一篇《汴都赋》，赞扬新法，我没有看过这篇文章，但是我觉得其言不由衷的地方肯定会有很多。于是，他进入了官场，开始了宦海生涯。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个职位做下来，周邦彦既没有那种建功立业的才华，社会也没有给他相应的地方。他是个艺术家。你让一个艺术家去从事政治，是玩笑还是不幸？提举大晟府，倒是在一定程度上发挥了他的专长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27583"/>
            <a:ext cx="11647364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四川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眉山。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苏轼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可以说是北宋文坛上横空出世的天才。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天才那挥洒的才情和汪洋恣肆的文风是学不来的。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苏轼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词填得很棒。他往往不受限制，苏轼注重抒情言志的自由，遵守词的音律规范而不为音律所拘，词的可读性胜于可歌性。而他的那种与生俱来的潇洒与豪放是学不来的。他具有豪爽开朗的性格，再加上他丰富的经历、杰出的才华，改变了当时一些词人士大夫把此作为酒边尊前娱宾遣兴的做法，他就是横亘在许多词人面前不可逾越的高峰。但在一定程度上，对词的配乐而歌有所违背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5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14883"/>
            <a:ext cx="11647364" cy="623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周邦彦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只有将注意力转向词的音律可歌之上。他是极端注重词与音乐的配合的。他任大晟府提举，属于国家的音乐学院教授或者是校长，而最高统治者是喜欢把词用音乐演绎出来的，温软的词，轻曼的舞，渲染出一片歌舞升平，那温柔乡里，一个王朝落寞的身影已经日薄西山。但是这和周邦彦是无关的，他应该是一个艺术家，不但语言玩得好，而且曲子作得也好，深为当时的人们所喜爱。在一定的时空下，人是无法突破时代的局限的。在后代看来很简单的事情，对当时的人来说却很困难。周邦彦的成就是杰出的，他是婉约派的集大成者，在艺术形式和技巧上也是独具匠心的开拓者，他的影响是巨大的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词中老杜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也不是浪得虚名。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开辟了一条形式主义的道路，他或许也不想这样，可是，本身的才情，社会的需要，他别无选择，他是寂寞的。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66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36" y="116483"/>
            <a:ext cx="1174896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四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江西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诗派。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点铁成金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寻章摘句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唐代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的诗人给了后代人很大的压力。这是文化的继承，也是文化的消解。后代人面对前人留下的遗产，既兴奋又沉重。词人的境遇也是如此，似乎好的词句都被前人写光了，搜肠刮肚，总也逃不出前人的范畴，只有融化前人诗句入词。周邦彦做到了浑然天成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如从己出的境地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晏几道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贺铸也善用前人诗句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但他们往往是一首词中偶尔化用一、二句，而且主要是从字面上化取前人诗句，或是一字不改地全句嵌用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或是句法不变而略改几字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而周词往往是一首词中数句化用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600" kern="100" spc="-7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20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36" y="459383"/>
            <a:ext cx="11736264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不仅从字面上化用前人诗句变成新的语言，更从意境上点化前人诗句而创造出新的意境，从而把它发展为一种完备的语言技巧。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想依稀、王谢邻里。燕子不知何世。入寻常、巷陌人家，相对如说兴亡，斜阳里。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时光流逝，裹挟着鲜活的生命和才情。宋末沈义父《乐府指迷》就说：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凡作词，当以清真为主。盖清真最为知音，且无一点市井气。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相信在这样的过程中，他是寂寞而无助的。他只有竭尽才情，才会有这样的成就，其实，他多希望这些句子是自己的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原创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而不是化自前人啊。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20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36" y="154583"/>
            <a:ext cx="11787064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河南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商丘。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没有想到这个寂寞的词人最后的归宿居然是河南商丘。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他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虽然没有那么多的风雨飘摇的日子，但宦海沉浮，还是给了他许多漂泊和流浪的感觉。</a:t>
            </a:r>
            <a:r>
              <a:rPr lang="en-US" altLang="zh-CN" sz="28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前度刘郎重到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访邻寻里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同时歌舞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唯有旧家秋娘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声价如故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吟笺赋笔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犹记燕台句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知谁伴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名园露饮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东城闲步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事与孤鸿去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探春尽是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伤离意绪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官柳低金缕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归骑晚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纤纤池塘飞雨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断肠院落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一帘风絮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8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kern="100" spc="-130" dirty="0">
                <a:latin typeface="Times New Roman"/>
                <a:ea typeface="微软雅黑"/>
                <a:cs typeface="Courier New"/>
              </a:rPr>
              <a:t> 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不知道后世琼瑶的《一帘幽梦》是不是也得益于此</a:t>
            </a:r>
            <a:r>
              <a:rPr lang="zh-CN" altLang="zh-CN" sz="2800" kern="100" spc="-130" dirty="0" smtClean="0"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800" kern="100" spc="-13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36" y="179983"/>
            <a:ext cx="118886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    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憔悴江南倦客，不堪听、急管繁弦。歌筵畔，先安簟枕，容我醉时眠。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生老病死，谁也不用着急也逃避不了。他还是念念不忘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急管繁弦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，虽然有随遇而安的意思，可文字里的寂寞与哀伤着实掩饰不住。最后的一</a:t>
            </a:r>
            <a:r>
              <a:rPr lang="zh-CN" altLang="zh-CN" sz="2800" kern="100" dirty="0">
                <a:latin typeface="宋体"/>
                <a:ea typeface="微软雅黑"/>
                <a:cs typeface="宋体"/>
              </a:rPr>
              <a:t>抔</a:t>
            </a:r>
            <a:r>
              <a:rPr lang="zh-CN" altLang="zh-CN" sz="2800" kern="100" dirty="0">
                <a:latin typeface="楷体_GB2312"/>
                <a:ea typeface="微软雅黑"/>
                <a:cs typeface="楷体_GB2312"/>
              </a:rPr>
              <a:t>黄土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，掩埋了一代词宗，词人那寂寞的心，却通过古老的象形文字而得以千年之后仍可以触摸，王国维《清真先生遗事》说，读清真词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spc="8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80" dirty="0">
                <a:latin typeface="Times New Roman"/>
                <a:ea typeface="微软雅黑"/>
                <a:cs typeface="Times New Roman"/>
              </a:rPr>
              <a:t>文字之外，须兼味其音律。</a:t>
            </a:r>
            <a:r>
              <a:rPr lang="en-US" altLang="zh-CN" sz="2800" kern="100" spc="-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今其声虽亡，读其词者，犹觉拗怒之中，</a:t>
            </a:r>
            <a:r>
              <a:rPr lang="zh-CN" altLang="zh-CN" sz="2800" kern="100" spc="80" dirty="0">
                <a:latin typeface="Times New Roman"/>
                <a:ea typeface="微软雅黑"/>
                <a:cs typeface="Times New Roman"/>
              </a:rPr>
              <a:t>自饶和婉，曼声促节，繁分相宣，清浊抑扬，辘轳交往。两宋之间，一人而已</a:t>
            </a:r>
            <a:r>
              <a:rPr lang="en-US" altLang="zh-CN" sz="2800" kern="100" spc="8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spc="8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spc="8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spc="-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spc="-100" dirty="0" smtClean="0">
                <a:latin typeface="Times New Roman"/>
                <a:ea typeface="微软雅黑"/>
                <a:cs typeface="Times New Roman"/>
              </a:rPr>
              <a:t>古老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的河南，是华夏文明的起源，让他葬在这里，是暗示还是一种宿命？</a:t>
            </a:r>
            <a:endParaRPr lang="zh-CN" altLang="zh-CN" sz="2800" kern="100" spc="-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031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2" y="74731"/>
            <a:ext cx="11783888" cy="615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．写作迁移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【角度】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鸟雀呼晴，侵晓窥檐语。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呼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字，极为传神，暗示昨夜雨，今朝晴。鸟雀多情，窥檐而告诉人以新晴之欢，生动而有风致。这是运用了以动衬静的写作手法。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请你运用这种写作手法，写一段文字。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【写作示例】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他从纱窗望出去。满天的星又密又忙，它们声息全无，而看来只觉得天上热闹。一梳月亮像形容未长成的女孩子，但见人已不羞缩，光明和轮廓都清新刻露，渐渐可烘衬夜景。小园草地里的小虫琐琐屑屑地在夜谈。不知哪里的蛙群齐心协力地干号，像声浪给火煮得发沸。几星萤火优游来去，不像飞行，像在厚密的空气里漂浮，月光不到的阴黑处，一点萤火忽明，像夏夜的一只微绿的小眼睛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2023" y="8688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110" y="1300171"/>
            <a:ext cx="8596490" cy="469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词人李煜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南唐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后主李煜这一孤独的才子，你痴，你乐，你悲伤。浮动的暗香，无法把你的魅力展现于世人。有人怨你：国家灭亡，使百姓失去栖身之所。也有人伤你：骄奢淫逸，不思国政，使国家陷入亡国之难。但，更有人念你：念你的惊世之作，念你的旷世之才，被你的绝世之情所迷煞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C:\Users\Administrator\Desktop\语文图\13 (1)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" b="1230"/>
          <a:stretch/>
        </p:blipFill>
        <p:spPr bwMode="auto">
          <a:xfrm>
            <a:off x="9261474" y="2362199"/>
            <a:ext cx="2663825" cy="342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972" y="38108"/>
            <a:ext cx="11669628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红锦帝衣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的南唐后主，到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故国不堪回首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的宋室囚徒，词人李煜呵，谁能体味你天上地下的身世沦落？谁能明了你内心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离恨恰如春草，更行更远还生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巨大沉痛？世人说，亡国的代价铸就了你可追唐诗的非凡成就，你认可么？你愿意后人称呼你南唐李后主还是词人李煜？可惜你不能回答，也许你不屑回答。或许你在乎的，只是无法与自己的家国再进行交谈，不管是用脚步还是视线。一江春水向东流。江河卷走了一切，却卷不走你的离愁别恨；匆匆的流水，因你惨遭变故和心事婉约而多情地歌唱着，歌唱着你的屈辱、黯然以及落寞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43000"/>
              </a:lnSpc>
            </a:pPr>
            <a:r>
              <a:rPr lang="en-US" altLang="zh-CN" sz="28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千年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李煜，是因为那些平民化的质朴的诗歌。人们记住的是一位词人，而不是一位帝王！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1209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520708"/>
            <a:ext cx="11669628" cy="577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慎　微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．千丈之堤，以蝼蚁之穴溃；百尺之室，以突隙之烟焚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《韩非子》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千里大堤，因为有蝼蚁在打洞，可能会因此而塌掉决堤；百尺高楼，可能因为烟囱的缝隙冒出火星引起火灾而焚毁。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．小不忍，则乱大谋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		 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《论语》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不该干的事，即使很想去干，但坚持不干，叫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忍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。对小事不忍，没忍性，就会影响大局，坏了大事。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．勿以恶小而为之，勿以善小而不为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      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陈寿《三国志》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不要认为小的坏事做了也没关系，也不要认为小的好事做了也没用。人的修养，有一个由量变到质变的问题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小恶做多了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便成大恶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小善积多了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便成了大善。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1677" y="576879"/>
            <a:ext cx="9114723" cy="559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</a:t>
            </a:r>
            <a:r>
              <a:rPr lang="zh-CN" altLang="zh-CN" sz="26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作品</a:t>
            </a:r>
            <a:endParaRPr lang="en-US" altLang="zh-CN" sz="26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李煜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，五代十国时南唐国君，字重光，号钟隐、莲峰居士。彭城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今江苏徐州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人。南唐元宗李璟第六子，于宋建隆二年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(961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嗣位，史称南唐后主。开宝八年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(975)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，国破降宋，被俘至汴京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被封为右千牛卫上将军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违命侯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后为宋太宗毒死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spc="-80" dirty="0">
                <a:latin typeface="Times New Roman"/>
                <a:ea typeface="微软雅黑"/>
                <a:cs typeface="Times New Roman"/>
              </a:rPr>
              <a:t>李煜虽不通政治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80" dirty="0">
                <a:latin typeface="Times New Roman"/>
                <a:ea typeface="微软雅黑"/>
                <a:cs typeface="Times New Roman"/>
              </a:rPr>
              <a:t>但其艺术才华非凡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spc="-80" dirty="0">
                <a:latin typeface="Times New Roman"/>
                <a:ea typeface="微软雅黑"/>
                <a:cs typeface="Times New Roman"/>
              </a:rPr>
              <a:t>精书法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80" dirty="0">
                <a:latin typeface="Times New Roman"/>
                <a:ea typeface="微软雅黑"/>
                <a:cs typeface="Times New Roman"/>
              </a:rPr>
              <a:t>善绘画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80" dirty="0">
                <a:latin typeface="Times New Roman"/>
                <a:ea typeface="微软雅黑"/>
                <a:cs typeface="Times New Roman"/>
              </a:rPr>
              <a:t>通音律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，诗</a:t>
            </a:r>
            <a:r>
              <a:rPr lang="zh-CN" altLang="zh-CN" sz="2600" kern="100" spc="-50" dirty="0">
                <a:latin typeface="Times New Roman"/>
                <a:ea typeface="微软雅黑"/>
                <a:cs typeface="Times New Roman"/>
              </a:rPr>
              <a:t>和文均有一定造诣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50" dirty="0">
                <a:latin typeface="Times New Roman"/>
                <a:ea typeface="微软雅黑"/>
                <a:cs typeface="Times New Roman"/>
              </a:rPr>
              <a:t>尤以词的成就最高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spc="-50" dirty="0">
                <a:latin typeface="Times New Roman"/>
                <a:ea typeface="微软雅黑"/>
                <a:cs typeface="Times New Roman"/>
              </a:rPr>
              <a:t>被称为</a:t>
            </a:r>
            <a:r>
              <a:rPr lang="en-US" altLang="zh-CN" sz="26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spc="-50" dirty="0">
                <a:latin typeface="Times New Roman"/>
                <a:ea typeface="微软雅黑"/>
                <a:cs typeface="Times New Roman"/>
              </a:rPr>
              <a:t>千古词帝</a:t>
            </a:r>
            <a:r>
              <a:rPr lang="en-US" altLang="zh-CN" sz="26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作品有千古杰作《虞美人》《浪淘沙》《乌夜啼》等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4" name="图片 3" descr="F:\2015赵瑊\同步\语文\创新 中国古代诗歌散文欣赏\word\Y14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667" y="2061527"/>
            <a:ext cx="2584133" cy="2857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9429" y="6658"/>
            <a:ext cx="9592271" cy="628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周邦彦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(1057—1121)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，北宋末期著名的词人，字美成，号清真居士，钱塘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今浙江杭州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。少年落魄不羁，后在太学读书，宋神宗时因献《汴京赋》为太学正。哲宗时任庐州教授、知溧水县、国子主簿、秘书省正字。徽宗时仕途较坦荡，先后为校书郎、议礼避谕讨、大晟府提举，为朝廷制礼作乐。晚年知顺昌府和处州、南京鸿庆宫提举。卒，赠宣奉大夫。他精通音律，创制不少新词调，现存词二百余篇，多写男女之情和离愁别恨，内容较为单薄，调子很低沉。其词承柳永而多有变化，市井气少而宫廷气多，词风也比柳永更典雅含蓄，且长于铺叙，善于熔铸古人诗句，辞藻华美，音律和谐，具有浑厚、典丽、缜密的特色。他是大晟词人的代表，是婉约派和格律派的集大成者，开南宋姜夔、张炎一派词风，对后世影响很大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作品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有《清真居士集》，已佚。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F:\2015赵瑊\同步\语文\创新 中国古代诗歌散文欣赏\word\Y15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0" y="407035"/>
            <a:ext cx="2050733" cy="2656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61329" y="32058"/>
            <a:ext cx="11852871" cy="628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《虞美人》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南唐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后主李煜的一生可以说是一场豪华与凄凉交织的梦，一首欢乐与哀伤交错的诗。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在短短的四十二个春秋中，他经历了从帝王到阶下囚的生活巨变，领略过</a:t>
            </a:r>
            <a:r>
              <a:rPr lang="en-US" altLang="zh-CN" sz="24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春殿嫔娥鱼贯列</a:t>
            </a:r>
            <a:r>
              <a:rPr lang="en-US" altLang="zh-CN" sz="24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spc="-5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《玉楼春</a:t>
            </a:r>
            <a:r>
              <a:rPr lang="en-US" altLang="zh-CN" sz="2400" kern="100" spc="-50" dirty="0" smtClean="0">
                <a:latin typeface="仿宋_GB2312" pitchFamily="49" charset="-122"/>
                <a:ea typeface="仿宋_GB2312" pitchFamily="49" charset="-122"/>
                <a:cs typeface="Courier New"/>
              </a:rPr>
              <a:t>·</a:t>
            </a:r>
            <a:r>
              <a:rPr lang="zh-CN" altLang="zh-CN" sz="2400" kern="100" spc="-50" dirty="0" smtClean="0">
                <a:latin typeface="Times New Roman"/>
                <a:ea typeface="微软雅黑"/>
                <a:cs typeface="Times New Roman"/>
              </a:rPr>
              <a:t>晚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妆初了明肌雪》</a:t>
            </a:r>
            <a:r>
              <a:rPr lang="en-US" altLang="zh-CN" sz="2400" kern="100" spc="-5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这样一个温柔富贵乡中的繁华胜景，也饱尝了</a:t>
            </a:r>
            <a:r>
              <a:rPr lang="en-US" altLang="zh-CN" sz="24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日夕只以眼泪洗面</a:t>
            </a:r>
            <a:r>
              <a:rPr lang="en-US" altLang="zh-CN" sz="24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的囚徒生活中的深悲切恨。因为是一位亡国之君，也是一位才华横溢的词人。李煜早期的作品反映的主要是帝王的荒淫、颓废的生活；亡国以后的词则转为感伤、沉痛之音，后期作品在思想内容上有一个共同点，就是集中写亡国之痛、故国之思，可以说是字字流淌着血泪，句句饱含着愁恨，扩大了词的表现内容，</a:t>
            </a:r>
            <a:r>
              <a:rPr lang="en-US" altLang="zh-CN" sz="24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变伶工之词而为士大夫之词</a:t>
            </a:r>
            <a:r>
              <a:rPr lang="en-US" altLang="zh-CN" sz="24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spc="-5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《人间词话》</a:t>
            </a:r>
            <a:r>
              <a:rPr lang="en-US" altLang="zh-CN" sz="2400" kern="100" spc="-5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。《虞美人》这首词就是李煜亡国被俘入宋以后的作品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《苏幕遮》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周邦彦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于宋神宗元丰二年入京都，六年为大学正，五年不升，长期沉浮于州县间担任官职，颇受冷落，《苏幕遮》隐隐流露出此意。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14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36029" y="819458"/>
            <a:ext cx="105701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香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溽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李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煜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罗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阑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珊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485" y="2755985"/>
            <a:ext cx="89380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li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á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rù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 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kuī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yù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qīn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sh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ā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2975</Words>
  <Application>Microsoft Office PowerPoint</Application>
  <PresentationFormat>自定义</PresentationFormat>
  <Paragraphs>138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1111</cp:revision>
  <dcterms:created xsi:type="dcterms:W3CDTF">2013-09-20T02:31:37Z</dcterms:created>
  <dcterms:modified xsi:type="dcterms:W3CDTF">2015-03-23T06:28:54Z</dcterms:modified>
</cp:coreProperties>
</file>