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87" r:id="rId3"/>
    <p:sldId id="504" r:id="rId4"/>
    <p:sldId id="519" r:id="rId5"/>
    <p:sldId id="505" r:id="rId6"/>
    <p:sldId id="506" r:id="rId7"/>
    <p:sldId id="507" r:id="rId8"/>
    <p:sldId id="655" r:id="rId9"/>
    <p:sldId id="508" r:id="rId10"/>
    <p:sldId id="509" r:id="rId11"/>
    <p:sldId id="511" r:id="rId12"/>
    <p:sldId id="758" r:id="rId13"/>
    <p:sldId id="832" r:id="rId14"/>
    <p:sldId id="833" r:id="rId15"/>
    <p:sldId id="834" r:id="rId16"/>
    <p:sldId id="835" r:id="rId17"/>
    <p:sldId id="836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2" r:id="rId34"/>
    <p:sldId id="853" r:id="rId35"/>
    <p:sldId id="854" r:id="rId36"/>
    <p:sldId id="855" r:id="rId37"/>
    <p:sldId id="856" r:id="rId38"/>
    <p:sldId id="857" r:id="rId39"/>
    <p:sldId id="858" r:id="rId40"/>
    <p:sldId id="859" r:id="rId41"/>
    <p:sldId id="860" r:id="rId42"/>
    <p:sldId id="861" r:id="rId43"/>
    <p:sldId id="862" r:id="rId44"/>
    <p:sldId id="863" r:id="rId45"/>
    <p:sldId id="864" r:id="rId46"/>
    <p:sldId id="865" r:id="rId47"/>
    <p:sldId id="866" r:id="rId48"/>
    <p:sldId id="867" r:id="rId49"/>
    <p:sldId id="678" r:id="rId50"/>
    <p:sldId id="679" r:id="rId51"/>
    <p:sldId id="680" r:id="rId52"/>
    <p:sldId id="427" r:id="rId53"/>
    <p:sldId id="540" r:id="rId54"/>
    <p:sldId id="681" r:id="rId55"/>
    <p:sldId id="682" r:id="rId56"/>
    <p:sldId id="683" r:id="rId57"/>
    <p:sldId id="684" r:id="rId58"/>
    <p:sldId id="541" r:id="rId59"/>
    <p:sldId id="542" r:id="rId60"/>
    <p:sldId id="699" r:id="rId61"/>
    <p:sldId id="700" r:id="rId62"/>
    <p:sldId id="701" r:id="rId63"/>
    <p:sldId id="703" r:id="rId64"/>
    <p:sldId id="787" r:id="rId65"/>
    <p:sldId id="788" r:id="rId66"/>
    <p:sldId id="789" r:id="rId67"/>
    <p:sldId id="791" r:id="rId68"/>
    <p:sldId id="792" r:id="rId69"/>
    <p:sldId id="793" r:id="rId70"/>
    <p:sldId id="794" r:id="rId71"/>
    <p:sldId id="795" r:id="rId72"/>
    <p:sldId id="796" r:id="rId73"/>
    <p:sldId id="797" r:id="rId74"/>
    <p:sldId id="798" r:id="rId75"/>
    <p:sldId id="799" r:id="rId76"/>
    <p:sldId id="800" r:id="rId77"/>
    <p:sldId id="381" r:id="rId7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9" autoAdjust="0"/>
    <p:restoredTop sz="61172" autoAdjust="0"/>
  </p:normalViewPr>
  <p:slideViewPr>
    <p:cSldViewPr>
      <p:cViewPr>
        <p:scale>
          <a:sx n="100" d="100"/>
          <a:sy n="100" d="100"/>
        </p:scale>
        <p:origin x="-229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样样样\7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1186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样样样\7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样样样\7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721448"/>
            <a:ext cx="360040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专题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  考点突破</a:t>
            </a:r>
            <a:endParaRPr lang="zh-CN" altLang="zh-CN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499742"/>
            <a:ext cx="5381601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考点四　分析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赏析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表达技巧</a:t>
            </a:r>
          </a:p>
          <a:p>
            <a:pPr algn="ctr">
              <a:lnSpc>
                <a:spcPts val="4000"/>
              </a:lnSpc>
            </a:pPr>
            <a:r>
              <a:rPr lang="en-US" altLang="zh-CN" sz="2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——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想说你美也</a:t>
            </a:r>
            <a:r>
              <a:rPr lang="zh-CN" altLang="zh-CN" sz="2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容易</a:t>
            </a:r>
            <a:endParaRPr lang="zh-CN" altLang="zh-CN" sz="26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514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现代文阅读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75238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　文学类文本阅读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771550"/>
            <a:ext cx="3326552" cy="56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zh-CN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zh-CN" altLang="zh-CN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　散文阅读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97" y="-77016"/>
            <a:ext cx="8769291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比拟：使被描摹的物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拟人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拟物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生动形象，表达亲切，有情趣，给人以鲜明深刻的印象。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借代：使语言生动形象，简洁明快，常收到新颖别致、幽默风趣等效果。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夸张：突出事物的本质和特征，给人以启示；表达感情更强烈；增强语言的生动性和感染力。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对偶：在形式上，结构整齐，节奏感强，有音乐美，便于吟诵；在内容上，或两两对比，或两两映衬，或两两补充，使表达更集中、凝练而又比照鲜明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1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280" y="402406"/>
            <a:ext cx="8733982" cy="42575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排比：一气呵成，节奏鲜明；突出强调，长于抒情；内容集中，增强气势。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反复：写景抒情感染力强；承上启下，分清层次；多次强调，给人深刻印象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设问：提示注意，突出强调，引起思考，使自己的回答具有说服力，增强表达效果。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反问：表达鲜明，起强化语气作用。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41" y="59090"/>
            <a:ext cx="8909535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二、掌握常见常用的表现手法</a:t>
            </a: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上海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母亲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然走在前面。从上山那一刻起，她的双目就被山峦雾气染得湿润。树林深处鸟鸣啁啾，声声如歌，让人想起遥远的青春季节：一群女生欢笑着从禅源寺的临时课堂上跑出来，手拉手围着寺前的老银杏树，雄壮的抗日军歌惊飞了树上的小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待她几年后重回天目山，却是被押解着，一步步踩着前头他沉稳的脚印。直到今日，她一抬眼仍能看见他坦然的目光，如阳光下流淌的山涧小溪，从石缝里透出乌亮的光泽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节选自《天目山》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50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41" y="69563"/>
            <a:ext cx="8909535" cy="4878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从表现手法上，选择一个角度对该段作赏析。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本段文字既写了母亲上山这一现实中的场景，又写了想起的遥远的青春季节的回忆场景，显然一虚一实，虚实结合；现实场景的悲壮与回忆场景的欢快显然又形成了对比。两个角度皆可切入解题。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虚实结合，将现实场景与历史回忆交织起来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由林中景色联想到战争岁月和庄重的活动，欢快的场景与悲壮的场面形成对比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，突出了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坚毅不屈的形象，表达了母亲对青春岁月的追念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6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41" y="-149314"/>
            <a:ext cx="8909535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(2007·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戈壁上赶路，还能经常看到这样的情景：一片片疤痕累累、粗壮结实的胡杨林，因缺水而死亡了。仿佛是一个刚刚经历了恶战的古战场，死亡的胡杨林挺立着身子不肯倒下，一条条高高举起的痉曲干枯的胳膊直指蓝天，密密麻麻的胳膊汇成了一片呐喊的海洋，为活着的伙伴和为死去的自己。荒漠戈壁上随处可见被榨干了最后一滴水的枯枝败草的尸体，惟有枯死的胡杨林的方阵总使我热泪盈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节选自《总想为你唱支歌》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52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41" y="80208"/>
            <a:ext cx="8909535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该段运用了哪些表现手法来描写枯死的胡杨林？这样写有什么好处？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本段描写的对象是胡杨林，共三句话。第二句中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古战场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属比喻，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胳膊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呐喊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等词语是拟人手法；第三句中随处可见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枯枝败草的尸体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，惟有枯死的胡杨林总使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热泪盈眶，属于想象。死亡了的胡杨林依然挺身不肯倒下，胳膊直指蓝天充分表现了其死而不屈的精神。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表现手法：比喻、拟人、想象。好处：生动形象地表现出胡杨林死而不屈的精神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2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355" y="627534"/>
            <a:ext cx="8647507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表现手法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这个概念有广义和狭义之分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狭义的只指象征、托物言志、衬托、对比、抑扬、虚实结合、以小见大等手法，广义的包括修辞手法。高考卷一般使用的是狭义的概念。如需要，可按先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的步骤思考，即先考虑狭义的手法，再考虑修辞手法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50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355" y="576426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考查表现手法立足于常见常用的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常见的表现手法及其表达效果如下：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象征：通过某一具体事物来表现与之有某种联系的概念、思想感情。引申事理，形象而含蓄，耐人寻味。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抑扬：在变化的反差中突出事物，两相对照，形成起伏之势，给读者以强烈印象，增强作品的艺术效果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4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355" y="382275"/>
            <a:ext cx="8647507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托物言志：假托某种具体事物来表达作者特定的主张或哲理。把要抒发的感情、阐发的思想借助于对某事物或物品的描摹议论含蓄地表达出来，能给人留下思考的余地和想象的空间。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白描：不设喻、少修饰的方法，不用华丽的辞藻，以最经济、最俭省的笔墨勾勒出鲜明生动的形象。它往往寥寥几笔就能起到突出事物神韵的效果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12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124" y="-126454"/>
            <a:ext cx="8909535" cy="5219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虚实结合：抓住重点，以实衬虚，或以虚衬实，突出事物的本质特征，从而更鲜明地刻画人物的性格，凸现事物、景物的特点，更集中地揭示题旨。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借景抒情：通过对景物的描写来衬托作者或喜或悲的情感。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衬托或渲染：用渲染描绘某一事物来突出所要表现的事物的特点，营造氛围。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点面结合：叙写事件全过程是面，抓住某一特殊情节或细节是点，两者结合能反映出事物的全貌，又能突出重点，表达事件的普遍意义和特殊意义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7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795353" y="1014427"/>
            <a:ext cx="4854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构建起表达技巧的知识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体系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2802973" y="1866910"/>
            <a:ext cx="3853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重点赏析描写性句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段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2852121" y="2715766"/>
            <a:ext cx="5521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Ⅲ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掌握表达技巧题的审题答题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规范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259874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以小见大：抓住最能体现大主题、看似平凡细小却包含典型意义和生命哲理的小事件来叙写。感人且具有社会意义。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联想想象：联想、想象经常在一起使用，可以使文章内容更为丰富，形象更丰满、生动，增添文章的艺术表现力。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动静结合：以动衬静，以静衬动，起烘托作用，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相得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对比：突出事物特点，使形象鲜明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22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483518"/>
            <a:ext cx="882132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三、重点掌握记叙、描写等五种表达方式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记叙人称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阅读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放下听筒，可是我仍在听着，听着，听远方的松涛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9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339502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时，舒缓如空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濛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月夜的琴声，如纷纷扬扬的击瓦的雪声。接着如哔哔剥剥的火声。沸沸扬扬的水声又继之。旋即错杂成踢踢踏踏的大马群的蹄声，马上又演变成轰轰隆隆的荒野炮声。最后，响起石破天惊的雷声。自霜皮虬枝的松干，自松干中弯弯曲曲的年轮；自拨云掸日的长柯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自条柯上戟张的针叶。那可怕的松涛，在幽邃的天穹下炸响了。仿佛五百年内的声音，都聚到这一块儿同时爆炸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2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-107812"/>
            <a:ext cx="882132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是一个葱岭欲拔、巨山若裂的时刻。我没有见过龙，但从那松涛里我分明听到了龙叫。山川震怒，让我听到中国魂的狂吼。松既有情，发出摇荡乾坤的正气；人非草木，在此振聋发聩的境界中，怎么可能心如枯井，微波不兴呢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放下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听筒，我仍在听松。我的心，始而醉，继而痴，尔后又惶然悚然，愧然愀然。我以为人过中年，从此只谈风月为好。岂知今夜的松涛，再一次冲刷了我的肺腑。心中的尘垢被荡涤一尽。松涛呵松涛，多谢你吹碎一个诗人病态的淡泊，展开他热血男儿的襟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81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591428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，他不仅仅听松，感受剧烈的震荡，他更想变成一棵松，植入中国的任何一座山，挺起他的腰，伸开他的臂，加入伟大的呐喊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节选自《灯花带梦红》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最后两段人称有所变化，这种变化有何艺术效果？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注意人称的两重变化，第二人称有拟人化，便于展现对话、抒情的效果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617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221" y="865719"/>
            <a:ext cx="8561888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松涛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称作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，赋予松涛人格化的特点，有利于抒发情感，表达对松涛的感激之情；将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称作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，突出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和听到松涛的每个人，都会进入新的境界，有新的认识和胸襟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43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61317"/>
            <a:ext cx="8821322" cy="4642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散文记叙人称多使用第一人称和第二人称，有时交错使用。有时也用第三人称，但很少。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人称的使用有不同的表达效果。第一人称：叙述亲切自然，便于直接抒情，能自由地表达思想感情，给读者以真实、生动之感。第二人称：呼告抒情，有对话效果，便于感情交流，增强文章的抒情性和亲切感，可以造成拟人效果。第三人称：不受限制，灵活自由，可以全面地反映生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71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-84926"/>
            <a:ext cx="882132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叙述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方式：顺叙、倒叙、插叙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(2009·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第一次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去长白山，是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1995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年的夏天。也是从那时起，才知道岳桦是一种树的名字。那是一种只在长白山上才有的树。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那时的长白山，还没有进行旅游开发，没有什么所谓的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，许多人去长白山，只有一个目的，就是看天池。我们大概也是那个样子，所以一爬上汽车，人们的心和飞旋的车轮就达成高度的默契，一路盘旋而上，直奔峰顶。尽管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一路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7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506" y="713571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好花、好树、好景层出不穷，但似乎都与我们无关。过后，当我重新翻阅那天的记忆时，除太阳未出时的美人松剪影和最后的那泓天池水还算清晰，中间大部分片段都是些红绿交错、模模糊糊的虚影，如一张张焦距没有对准的照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				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节选自《岳桦》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7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151249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第二段中，作者在描写长白山之行时插入了一段事后的记忆。这样写有什么作用？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考查某个情节的作用，应从两个方面作答：一是结构上，二是内容上。作者插入的长白山之行的回忆，突出了路上的匆匆与模糊，虚影多，实影少，但这并非作者的本意所在，写虚是为了写实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为写岳桦做铺垫。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补充解释旅行中的印象，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为下文描写岳桦做铺垫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2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7504" y="123478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构建起表达技巧的知识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体系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24" y="879460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散文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用凝练、生动、优美的文学语言写成的叙事、记人、状物、写景的意蕴丰厚的文章。其基本特点是题材广泛，以小见大；形散神聚，舒卷自如；富于诗意，具有意境。同时它立意深刻，构思精巧，结构严谨，善于展开联想和想象，多用象征、渲染、烘托和修辞手法来塑造形象，反映生活，表现主题。不管作者选择了什么样的表达技巧，都是为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把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0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4" y="1008986"/>
            <a:ext cx="8647507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顺叙的好处是眉目清晰。倒叙的好处是设置悬念，激发兴趣，波澜起伏。插叙的好处是对中心事件做必要的铺垫、照应、补充和说明，使内容更充实、结构更严密、行文更活泼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00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4" y="-75795"/>
            <a:ext cx="8647507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描写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的确是个好地方，阳台的脚下，一条小河蛇一样地蜿蜒爬过。</a:t>
            </a:r>
            <a:r>
              <a:rPr lang="zh-CN" altLang="zh-CN" sz="2500" u="heavy" kern="100" dirty="0">
                <a:latin typeface="Times New Roman"/>
                <a:ea typeface="华文细黑"/>
                <a:cs typeface="Times New Roman"/>
              </a:rPr>
              <a:t>两岸的蒿草已显衰败，顶着一蓬枯黄的乱发，在略有凉意的秋风中沙沙作响。河里紫褐色的浮萍随风漂游，翻来覆去的是无根的愁绪。岁月蹉跎，荣辱枯荣，繁华尽处的落寞，在这秋风秋色里浓浓淡淡、牵牵绕绕。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临窗看秋，秋意盈胸，何况在这日落西山时，更易多愁善感，竟忍不住轻叹，衰黄了太多的岁月，还有多少生命的绿可以支撑那些未曾实现的梦呢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5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节选自《秋日黄昏》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52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4" y="165997"/>
            <a:ext cx="8647507" cy="46380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文段中画线句子描写了作者眼中秋日黄昏的景象，请加以赏析。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体会重要语句的丰富含意、品味精彩的语言表达艺术的能力。解答本题，首先，要结合语境，理解句子本身的含意；其次，要具备一定的分析鉴赏知识，注意一些常规的鉴赏角度，如视觉、听觉、味觉等角度，还有修辞手法以及语言特色等，这样才能全面分析，不会遗漏答题要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44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4" y="563146"/>
            <a:ext cx="8647507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视觉和听觉相结合，以蒿草、浮萍为主体形象，以秋日、风声为背景，全方位地表现了秋日黄昏的衰败景象；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运用拟人的修辞手法，将枯草比作乱发，说浮萍也有愁绪，想象丰富，给无情感的自然景象以人的思想情感；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语言形象，内涵丰富，描写中带有渲染，虚实结合，由眼前的蒿草、浮萍联想到岁月荣辱、繁华尽处的落寞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35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4" y="-149314"/>
            <a:ext cx="8647507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过去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女性精于女工，但只有与你最亲密的女性才会为你做鞋。她大多是母亲、妻子或情人。常忆起儿时的冬夜，母亲在油灯下纳鞋底。她用顶针使劲地将针顶过厚鞋底，再用钳子夹住那露出的针尖将它拔出来，随后用手拉着针眼后的白线不停地抽。抽一截刺啦一声响。我在这断断续续的响声中渐渐睡去。次日一早，枕畔或许就卧着一双新鞋。鞋里装满了母爱的温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66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169"/>
            <a:ext cx="8821322" cy="4642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文段描写了母亲在灯下纳鞋底的情景，请具体分析这一段描写的表达特色。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多角度描写。从视觉和听觉的角度细致入微地描写了母亲纳鞋底的情景，表现出母亲的勤劳、灵巧。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细节描写。通过母亲深夜纳鞋底的细节，表现了鞋承载着母亲深深的爱，字里行间渗透着对母亲的敬仰和感激之情。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顶过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夹住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拔出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拉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等动词使用准确、生动，极富感染力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5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01609"/>
            <a:ext cx="8821322" cy="46380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描写是最重要的一种表达方式，也是高考考查表达技巧考得最多的一种。描写不仅是一种表达方式，它所运用的技巧也往往与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表现手法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相交错。因此，在复习表达技巧时一定要注意掌握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这一重点。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描写技巧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细节描写，场面描写，白描与细描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动静结合，虚实结合，正侧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结合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34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60" y="230877"/>
            <a:ext cx="890953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借助比喻、拟人等修辞手法来描写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选取某种具有代表性的事物描写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语言特点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感觉角度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视觉、听觉、味觉、嗅觉等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形、声、色角度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观察角度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定点观察、移步换景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写景顺序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远近结合、高低结合、内外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结合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8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61" y="317887"/>
            <a:ext cx="8909535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交代时间、季节、地点、气候及景物，提供人物活动的特定场所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奠定文章的感情基调，渲染气氛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揭示人物心理，表现人物性格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为下文做铺垫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推动情节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发展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349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61" y="-58664"/>
            <a:ext cx="8909535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议论、抒情和说明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的出身洁白无瑕，白得耀眼，洁得令人陶醉。生活的辩证法既是相辅相成，又是相反相成，越是洁白的东西越容易显现出被沾染的黑污，越是容易被黑污沾染。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是诚实的，却也充满着欺骗，或许是由于人们受现象蒙蔽而自欺欺人。你看雪多像鹅毛多像棉絮，给人们目光的感觉是无比温暖的，可是你不能去触摸，它欺骗不了手感，雪给手指的信号是寒冷，是冰冻，是战栗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0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97" y="1441783"/>
            <a:ext cx="8769291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所绘的景与物、所写的人与事、所述说或阐发的道理，明白清楚地告诉读者。因此，散文所有的表达技巧，都是为表现文章的主旨服务的，这是在掌握散文表达技巧时必须明白的一个根本原则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6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75" y="871757"/>
            <a:ext cx="8647507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象和生命往往存在于瞬间，当三月的阳光投射到北方的大地，雪渐渐地化为一池一池的春水。可是雪对自己的死亡一点儿也不遗憾，它用灵魂和另一种生命去灌溉土地，去滋润五谷，去换取丰收。所以，雪也是无私的，雪是奉献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节选自《北方的雪》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3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75" y="871757"/>
            <a:ext cx="8647507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这三段文字采用了怎样的表达方式？试说明其效果。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前两段运用了议论的表达方式，作者运用一分为二的观点看待雪，揭示了雪的两面性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正因为雪洁白无瑕，才极易被污染；太诚实了，反易被欺骗。末段运用了抒情的表达方式，赞美了雪的无私，雪的奉献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43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892" y="-96764"/>
            <a:ext cx="8733982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文中的议论往往是对主旨的揭示，有时放在中间的议论兼有过渡、引出主旨的作用。对于抒情，要分清是作者的情感还是作品中人物的情感，抒情句往往点明了主旨，如在开头，则有奠定基调的作用；如在结尾，则点明主旨、升华主题。说明只是在散文中对事物作出解释、说明而已，散文考查中一般不涉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事实上，上述五种表达方式多是综合运用的，且多用于较大的段落，尤其是全文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71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75" y="-92546"/>
            <a:ext cx="8647507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四、掌握语言艺术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每至西雅图，下榻士耀文蔷家。我六楼上寝室有两个窗子，从南窗远眺，晴朗时可以看到高一万四千余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呎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的瑞尼尔山峰清清楚楚地浮现在天空中，山巅终年积雪，那样子很像日本的富士山，而其悬在半空的样子又有一点儿像是由我们的岳阳楼之遥望君山。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西窗外，则有两棵大树骈立，一棵是杉，一棵是枫，根干相距约有十</a:t>
            </a:r>
            <a:r>
              <a:rPr lang="zh-CN" altLang="zh-CN" sz="2600" u="heavy" kern="100" dirty="0">
                <a:latin typeface="宋体"/>
                <a:ea typeface="华文细黑"/>
                <a:cs typeface="宋体"/>
              </a:rPr>
              <a:t>呎</a:t>
            </a:r>
            <a:r>
              <a:rPr lang="zh-CN" altLang="zh-CN" sz="2600" u="heavy" kern="100" dirty="0">
                <a:latin typeface="楷体_GB2312"/>
                <a:ea typeface="华文细黑"/>
                <a:cs typeface="楷体_GB2312"/>
              </a:rPr>
              <a:t>，枝叶</a:t>
            </a:r>
            <a:r>
              <a:rPr lang="zh-CN" altLang="zh-CN" sz="2600" u="heavy" kern="100" dirty="0" smtClean="0">
                <a:latin typeface="楷体_GB2312"/>
                <a:ea typeface="华文细黑"/>
                <a:cs typeface="楷体_GB2312"/>
              </a:rPr>
              <a:t>则</a:t>
            </a:r>
            <a:endParaRPr lang="zh-CN" altLang="zh-CN" sz="1050" u="heavy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39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75" y="1015773"/>
            <a:ext cx="8647507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u="heavy" kern="100" dirty="0" smtClean="0">
                <a:latin typeface="楷体_GB2312"/>
                <a:ea typeface="华文细黑"/>
                <a:cs typeface="楷体_GB2312"/>
              </a:rPr>
              <a:t>纠结</a:t>
            </a:r>
            <a:r>
              <a:rPr lang="zh-CN" altLang="zh-CN" sz="2600" u="heavy" kern="100" dirty="0">
                <a:latin typeface="楷体_GB2312"/>
                <a:ea typeface="华文细黑"/>
                <a:cs typeface="楷体_GB2312"/>
              </a:rPr>
              <a:t>交叉，相依相偎如为一体。两棵树都高约五丈，虽非参天古木，亦甚庄严壮观。尤其是那株枫树，正矗立在我窗前，夕阳西下，几缕阳光从树叶隙处横射出来，把斑斓的叶影筛到窗幕上面。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窗外的树，窗内的人，朝夕相对，默然无语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节选自梁实秋《哀枫树》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7975" y="504418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请从语言表达的角度对画线文字进行赏析。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运用拟人手法，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相依相偎如为一体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，生动形象地写出了两棵树的心心相印，互为依存。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巧妙使用动词，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横射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赋予了阳光动感，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极形象地写出了树影的婆娑斑斓。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长短句、整散句相结合，使表达错落，有情趣。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答出两点即可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065" y="66710"/>
            <a:ext cx="8821322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《平常的沈从文》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原文见本节专题一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指出下面这句话所体现的人物语言特色并分析它的表达效果。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书法太不像话了，在我的背上贴这么蹩脚的书法，真难为情！他原应该好好练一练的！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本题考查鉴赏语言的能力。必须注意该语句出现的语境：被人批斗。在那样的情形下能说出这样的话，确实很有深意，值得探讨。他说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真难为情！他原应该好好练一练的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，在幽默的语言下流露出对侮辱他的人的蔑视。没有直接表述这样的想法，效果自然是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含蓄委婉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91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4973" y="1275606"/>
            <a:ext cx="8647507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特色：幽默风趣、意味深长。效果：沈从文这句意味深长的话既委婉地吐露了心中的不平之气，显示了自己的人格尊严，又含蓄地讽刺了侮辱他的人，表达了对他们的轻蔑态度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4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61630"/>
            <a:ext cx="9088616" cy="48801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5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>
              <a:lnSpc>
                <a:spcPts val="4200"/>
              </a:lnSpc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局部语言赏析题也是从词语选用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是口语还是书面语、文言语，是用成语还是引用古诗文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，句式选用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长句与短句、整句与散句、陈述句与感叹句、反问句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，修辞手法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主要角度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语言特色四个角度切入的。不过，还有一个角度虽不常见，但须关注，即语言之美。可考虑汉字声调的平仄相间，双声叠韵词的运用，叠词、单音词的妙用及押韵等问题。当作到以声传情时，语言就具有了声韵美和情韵美。文章整体语言的赏析虽也从上述方面切入，但更多的是从语言风格角度，如生动形象、质朴平易等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500" kern="100" dirty="0" smtClean="0">
              <a:latin typeface="Times New Roman"/>
              <a:ea typeface="华文细黑"/>
              <a:cs typeface="Times New Roman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107504" y="123478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重点赏析描写性句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段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758826"/>
            <a:ext cx="8820472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6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46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枣香醉人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46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洪丽丽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6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虽说是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棵枣树，它的意义于我来说却是朝夕相处、不离不弃的童年玩伴。春天，顽皮地在它疙疙瘩瘩的身上攀来爬去；夏天，撑一个木床，在它绿色庇护伞下纳凉；秋天，肆意摘取它的果实；冬天，又把所有积雪堆在它的脚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它和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25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5486"/>
            <a:ext cx="86326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一、掌握《考试说明》规定</a:t>
            </a:r>
            <a:r>
              <a:rPr lang="zh-CN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en-US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九</a:t>
            </a:r>
            <a:r>
              <a:rPr lang="zh-CN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修辞手法</a:t>
            </a: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过去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柴禾是家力的象征。现在，我们再不会烧这些柴禾了。那堆梭梭柴就这样在院墙根呆了二十年，没有谁去管过它们。最后，它们变成一堆灰时，我可以说，我们没有烧它，它自己变成这样的。我们一直看着它变成了这样。</a:t>
            </a:r>
            <a:r>
              <a:rPr lang="zh-CN" altLang="zh-CN" sz="2400" u="heavy" kern="100" dirty="0">
                <a:latin typeface="Times New Roman"/>
                <a:ea typeface="华文细黑"/>
                <a:cs typeface="Times New Roman"/>
              </a:rPr>
              <a:t>从第一滴雨落到它们身上、第一层青皮在风中开裂我们看见了。它根部的茬头朽掉，像土一样脱落在地时我们看见了。深处的木质开始发黑时我们看见了，全都看见了</a:t>
            </a:r>
            <a:r>
              <a:rPr lang="zh-CN" altLang="zh-CN" sz="24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节选自《柴禾》，有删改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3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2732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老家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，和爷爷、奶奶一起构成了我童年美好图画中最不可或缺的记忆。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一年又一年，奶奶和爷爷为这个大家庭日夜操劳着，枣树发芽、开花、结出最大最红的枣子；一年又一年，奶奶粗糙的手上布满了淤黑色的老年斑，枣树的树皮翘起甚至开始一块块地脱落；一年又一年，爷爷健壮的身体日渐衰弱，枣树的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果实也越来越少。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节选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239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48" y="944598"/>
            <a:ext cx="8098292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请赏析文中画线的语句。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运用了排比、反复的修辞手法和衬托的表现手法；句式整齐，语意层进，情感浓烈；借枣树感念爷爷奶奶日复一日的辛勤付出，表达了对他们日益衰老的感叹之情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1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827" y="-116171"/>
            <a:ext cx="880613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个秋高气爽的周末下午，我溜出了营地，去爬我魂牵梦绕的小山。从橡树下望去，山峰就在眼前，神秘莫测，充满诱惑。我顺着棒球场的边沿，向前走进了一片乱丛林。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乱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丛林里藤蔓缠结，野草丛生。穿行其间，举步艰难，无法分清南北东西。我忽而被朽木绊倒，忽而一脚踩进蚁穴，忽而陷入泥淖，忽而受到枯枝阻挠；带刺的种子设法钻进我潮湿的鞋子，蚊虫在耳畔嗡呜，苍蝇飞旋着撞来撞去。我深一脚浅一脚地向前挪动着步子，既迷失了方向，也忘记了时间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5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6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189" y="203106"/>
            <a:ext cx="87692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这般跌跌爬爬地往前赶着，只见一片空地蓦然展现在眼前，空地上稀稀拉拉地长着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梣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树和枫树，阳光滤过枝叶洒在地上。我猛然发现前面有一排华美的小屋。那又窄又尖、直指蓝天的屋顶在阳光的照耀下，与扇形木瓦、云朵似的图案相映成趣，把房子装扮得色彩斑斓，煞是迷人。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房子与房子相隔很近，不过一臂之遥。所有的屋子都是空的，没有一点儿生命的迹象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06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56" y="-84926"/>
            <a:ext cx="9085644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spc="-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spc="-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400" kern="100" spc="-100" dirty="0">
                <a:latin typeface="Times New Roman"/>
                <a:ea typeface="华文细黑"/>
                <a:cs typeface="Times New Roman"/>
              </a:rPr>
              <a:t>刚从乱丛林中出来的我的眼里，这片阳光映照的小树林宛若格林笔下的童话世界；仿佛这个奇异的小村落在一种魔法的笼罩下，沉睡了一百年。我面前的这座黄色小屋，门廊上装饰着蓝色的小格子，不就是一直在等待着汉塞尔和格丽特尔</a:t>
            </a:r>
            <a:r>
              <a:rPr lang="en-US" altLang="zh-CN" sz="2400" kern="100" spc="-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spc="-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400" kern="100" spc="-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400" kern="100" spc="-100" dirty="0">
                <a:latin typeface="Times New Roman"/>
                <a:ea typeface="华文细黑"/>
                <a:cs typeface="Times New Roman"/>
              </a:rPr>
              <a:t>的么。林子里没有一丝儿风，就连白杨的叶子也是木然地耷拉着。蓝的蜻蜓、绿的蜻蜓恹恹地留在半空，凝然不动，更添了几许似魔似幻的神秘。远方，一只小黄鹂在啾啾地鸣叫，应和着催人入梦的蝉声。除此，便是万籁无音的死寂。这些小房子为何会在这儿？谁是它们的主人？看着这些，心里不禁</a:t>
            </a:r>
            <a:r>
              <a:rPr lang="zh-CN" altLang="zh-CN" sz="2400" kern="100" spc="-100" dirty="0" smtClean="0">
                <a:latin typeface="Times New Roman"/>
                <a:ea typeface="华文细黑"/>
                <a:cs typeface="Times New Roman"/>
              </a:rPr>
              <a:t>悚然。</a:t>
            </a:r>
            <a:r>
              <a:rPr lang="en-US" altLang="zh-CN" sz="2400" kern="100" spc="-100" dirty="0" smtClean="0">
                <a:latin typeface="Times New Roman"/>
                <a:ea typeface="华文细黑"/>
                <a:cs typeface="Times New Roman"/>
              </a:rPr>
              <a:t>	                           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节选自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美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拉塞尔《最后的山》，有删改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格林同名童话中的男女主人公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3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584" y="962252"/>
            <a:ext cx="8596501" cy="32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请赏析最后一段景物描写的表达特色。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通过联想格林笔下的童话世界，突显小树林的神秘色彩；运用比拟手法，刻画白杨和蜻蜓的情态，增添了小树林的魔幻意味；以动衬静，以黄鹂鸣声和蝉声反衬小树林的死寂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53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-141694"/>
            <a:ext cx="876929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陕西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的黄土厚，有的是大唐的陵墓，除了挖掘出一大批稀世珍宝，三百平方米的壁画就展在博物馆的地下室。墓主人都是皇戚贵族，生前过什么日子，死后还要过什么日子，壁画多是宫女和骏马。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走进地下室，一直往里走。这些宫女，古与今的区别仅在于服饰，但那丰腴圆润的脸盘，那毛根出肉的鬓发，那修长婀娜的体态，使我感受到真正的人的气息。看着这些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女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52" y="-111214"/>
            <a:ext cx="876929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，我总觉得她们在生动着，是活的，以至看完这一个去看那一个，侧身移步就小心翼翼，害怕走动碰着了她们。她们是矜持的，又是匆忙的，有序地在做她们的工作，或执盘，或掌灯，或挥袖戏鹅，或观鸟捕蝉，对于陌生的我，不媚不凶，脸面平静。这些来自民间的女子，毕竟已是宫中人，不屑于我这乡下男人，而我却视她们是仙人，万般企慕，又自惭形秽了。《红楼梦》中贾宝玉那个痴呆呆的形状，我是理解他了，也禁不住说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女儿是水做的，男人是泥做的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看呀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看那《九宫女》呀，为首的梳高髻，手挽披巾，</a:t>
            </a:r>
            <a:r>
              <a:rPr lang="zh-CN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相随</a:t>
            </a:r>
            <a:endParaRPr lang="zh-CN" altLang="zh-CN" sz="2600" u="heavy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1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85" y="21992"/>
            <a:ext cx="8632623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八位</a:t>
            </a:r>
            <a:r>
              <a:rPr lang="zh-CN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执盘、盒、烛台、团扇、高足杯、拂尘、包裹、如意，顾盼呼应，步履轻盈。天呐，那第六位，简直是千古第一美人呀，她头梳螺髻，肩披纱巾，长裙曳地，高足杯托得多好，不高不低，恰与窈窕的身姿配合，长目略低，似笑非笑，风韵卓绝，我该轻呼一声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六妹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了！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这样纯真高雅的女子，我坚信当年的画师不是凭空虚构的，一定是照生前真人摹绘的，她深锁宫中，连唐时也不可见的，但她终于让我看到了，我看到了已经千年的美人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节选自贾平凹《壁画》，有删改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3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786" y="648434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简要赏析文段中画线句子的表达特色。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运用外貌、神态、动作等描写手法，点面结合地再现了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九宫女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生动的宫中生活场景，表达了作者欣喜、企慕、倍感亲切的心情。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或：整散结合，语言既典雅又灵动；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等语气词的运用，表达了作者欣喜、企慕、倍感亲切的心情。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98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595" y="203106"/>
            <a:ext cx="8611877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画线句子运用了反复的修辞手法，请结合文章内容赏析其表达效果。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本题考查现代文阅读中修辞手法的运用与表达效果。要结合文本内容和主旨来分析其作用。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运用反复的修辞手法逐层再现柴禾被冷落忽视、逐渐朽去过程中的三个细节，层层渲染，画面生动，富有感染力；四个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看见了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突出柴禾朽去过程中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我们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始终在场又始终旁观的态度，传达出深深的自责和无奈情绪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7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506" y="22325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对散文表达特色的赏析是高考的一个重要设题点，其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可以是一个句子、一个段落，甚至是全文。从各省市高考卷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看，多是一两个句子或者一个语段，而且这些句、段多是描写性的，有的题目题干中直接有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字眼，有的虽有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字眼，但其句段仍是描写性的。因此，描写性句段的赏析是我们训练的重点。面对这样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5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459" y="-107786"/>
            <a:ext cx="8647507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题型，从考生答题的实际情况看，有两个比较突出的问题：一是答题没有明确的思考方向，做题比较随意；二是赏析角度不全面，往往要点不全。如何解决这两个问题，做好描写性句段赏析题呢？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既是描写性句段，就应该先从描写这个角度切入赏析。首先要分清是人物描写还是景物描写。是人物描写，则考虑是哪种描写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如动作、心理等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；是景物描写，则要考虑其角度和方法，如抓住景物特征，从形、声、色方面描写；调动多种感觉，使用动静结合、正侧结合等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129" y="504418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其他切入角度有：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局部看修辞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。注意多种修辞手法的综合运用。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表现手法。多是联想想象、对比烘托等，不大涉及整篇文章赏析用的象征、托物言志、以小见大等。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语言表达。只有该段文字语言有特色，才会从这个角度考虑。至于表达方式，则需要较大篇幅的文字才可考虑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95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118" y="872590"/>
            <a:ext cx="8647507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描写性句段的赏析往往是多角度切入，可以从以上四个角度切入思考，当然这四个角度不要求面面俱到，只是思考角度，回答时应灵活处理，从最有把握的角度答起；还要看清问题本身，有些考题在题干中已指明答题方向，考生只需按题目要求的角度去思考即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3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107504" y="123478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Ⅲ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掌握表达技巧题的审题答题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规范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699542"/>
            <a:ext cx="8733982" cy="4340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一、审题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散文表达特色赏析题的审题同古典诗歌表达技巧赏析题的审题类似，也包括以下要点：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审题型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2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即审表达技巧赏析题是明考型还是暗考型。所谓明考型，即在题干中直接要求分析其表达特色，如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请分析其表达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特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；所谓暗考型，即题干中带有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赏析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如何描写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这样写有什么好处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116" y="-107259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审范围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即审所给的材料是片段、局部的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如一段或几段、一段中的画线句子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，还是全文、整体的。审清这一点对答题尤为重要。行话有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整体看手法，局部看修辞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，说的就是如果赏析的是全文，则首先要考虑表现手法；如果是局部，则首先看修辞手法。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就是优先，并不是说其他角度不考虑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6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3166" y="60995"/>
            <a:ext cx="8821322" cy="49361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即审题干要求赏析的角度是定向的还是多向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多角度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的。所谓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，就是题干明确规定了赏析的角度，如从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角度等。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一般为单一角度。当然，单一角度还可细化为更小的角度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48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审步骤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48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散文赏析题多是完整型的，即三步答题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明确手法＋具体解释＋简述效果。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98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607" y="1210756"/>
            <a:ext cx="8647507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审数量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即审答案数量。一般是多个的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因为它要求多角度切入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，个别要求的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请简述全文的主要写作手法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除外。其他方面，有时要关注有无提示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暗示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性语言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0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607" y="150757"/>
            <a:ext cx="8647507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即时巩固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文章运用了哪些修辞手法来描写鼓声？请简要分析。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角度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8393" y="198616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明考型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6714" y="254736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全文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6430" y="3096944"/>
            <a:ext cx="24064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定向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8868" y="368577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完整型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0622" y="428298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个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1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227" y="519420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赏析文中画横线的句子。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角度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28513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暗考型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93529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2630" y="257383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多角度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80" y="321657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完整型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1097" y="382654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多个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926" y="-50016"/>
            <a:ext cx="859650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(2009·</a:t>
            </a:r>
            <a:r>
              <a:rPr lang="zh-CN" altLang="zh-CN" sz="25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5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5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一旦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选择了返身向上，桦就变成了岳桦。而今，不管我们把怎样的情感与心愿给予岳桦，岳桦也不可能变成那些挺拔而明快的白桦了，如同山下的白桦永远也不能够站到它们这个高度一样，它们再也不可能回到最初的平凡与平淡。因为从白桦到岳桦，作为一种树已经完成了对树本身或者对森林的超越，它们的生命已经发生了某种质变。而今，与山中的那些树相比，岳桦更像一场风；与那些各种形态的物质存在比，岳桦更像一种抽象的精神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5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节选自《岳桦》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69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607" y="295265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本文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写的是都江堰，但不以描写见长，请具体说明它在艺术表现上有哪些特色。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范围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角度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0147" y="171393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明考型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1303" y="234457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全文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97197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多角度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7773" y="3601000"/>
            <a:ext cx="30732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两步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第一、二两步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04261" y="42374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多个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475" y="-122024"/>
            <a:ext cx="873398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二、答题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巴赫的音乐，你的眼前永远流淌着这样静谧安详、清澈见底的小溪水。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宁静如水的夜晚，巴赫的音乐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那些弥撒曲和管风琴曲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孔雀石一样蓝色夜空下的尖顶教堂正沐浴着皎洁的月光，教堂旁不远的地方流淌着这样的小溪水，九曲回肠，长袖舒卷，蜿蜒地流着，流向夜的深处，溪水上面跳跃着教堂寂静而瘦长的影子，跳跃着月光银色的光点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43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246" y="432410"/>
            <a:ext cx="856188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阳光灿烂的日子里，巴赫的音乐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那些康塔塔和圣母赞歌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无边的原野，青草茂盛，野花芬芳，暖暖的地气在氤氲地袅袅上升，一群云一样飘逸的白羊，连接着遥远的地平线。从朦朦胧胧的地平线那里，流来了这样一弯清澈的小溪，溪水上面浮光耀金，却带来亲切的问候和梦一样轻轻的呼唤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		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节选自肖复兴《小溪巴赫》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66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867" y="785579"/>
            <a:ext cx="882132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请简要分析文章结尾两段的表达特色及效果。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运用通感的修辞手法，将音乐化作月光、原野等视觉的美。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以实写虚，利用这些意象的宁静、温和与高远，生动地表现巴赫音乐的纯净通透的美感和深邃的内涵。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借助景物渲染了音乐之美，倾诉了作者对巴赫的赞颂之情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04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892" y="-84926"/>
            <a:ext cx="9088616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要区分概念、记牢概念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lvl="0" algn="just">
              <a:lnSpc>
                <a:spcPts val="4000"/>
              </a:lnSpc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要特别注意题干中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表达特色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表现手法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表达技巧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概念的异同，因为它们决定着答题方向。前三个概念问的是同一回事，只是要求分析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表现手法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时，答题思路要先狭后广，即先从狭义的表现手法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如象征、衬托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考虑，再从表达方式、修辞手法考虑。如问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，绝不可同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表达特色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等术语混用。只有熟练掌握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表达技巧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表现手法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表达特色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修辞手法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等概念之间的区别与联系，才能弄明白命题者的考查意图，准确选择答题方向，否则，难免张冠李戴，词不达意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233" y="223257"/>
            <a:ext cx="890953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多角度切入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题干明确规定的角度外，一般都要求多角度切入鉴赏。如果是局部鉴赏，则优先从修辞手法角度切入，其次是表现手法和语言。在每一个角度切入后还要注意多种技巧的运用。如果是整体鉴赏，则优先从表现手法角度切入，其次是表达方式。至于修辞手法和语言，除非从整体、主要、显著的角度看确实存在，才可切入鉴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3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761" y="-149314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赏析赏析，有赏有析，重点在赏，关键在析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时要把握好两个结合。一是与文章的中心结合，没有纯客观的表达技巧，任何表达技巧都是为表现中心服务的。二是与语言结合，语言是文章的载体，无论是评价主旨还是鉴赏技巧，都离不开对语言文字的体会、把玩、涵咏。因此，答之前，须对所给材料反复品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另外，有时分析表达技巧不单单要看所给文字本身，还要联系上下文才能准确判断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4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170765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CC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CC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835696" y="244497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37" y="203106"/>
            <a:ext cx="8682466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该段运用了哪些修辞手法来表现岳桦？这样写有什么好处？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该题关键在于说出好处。说好处应兼顾修辞手法的自身效果和在文中的效果，重点在后者。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运用了拟人、比喻的手法。好处：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通过拟人的手法，可以使岳桦由谷底到峰顶、由平凡到卓越的过程更加生动形象；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通过比喻的手法，可以使岳桦的内在气质得以具体而形象地揭示和提升；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作者使用这两种修辞手法，表达了对岳桦的喜爱和赞美之情。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3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97" y="165997"/>
            <a:ext cx="87692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《考试说明》规定了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以下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修辞手法：比喻，比拟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含拟人、拟物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，借代，夸张，对偶，排比，反复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设问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反问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。这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修辞手法的特点和表达效果如下：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比喻：用打比方的方式对事物的特征进行描绘或渲染，使事物生动形象，给人以鲜明深刻的印象。常用浅显常见的事物对深奥的道理加以说明，化平淡为生动，化深奥为浅显，化抽象为具体，深入浅出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2351</TotalTime>
  <Words>6412</Words>
  <Application>Microsoft Office PowerPoint</Application>
  <PresentationFormat>全屏显示(16:9)</PresentationFormat>
  <Paragraphs>239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176</cp:revision>
  <dcterms:created xsi:type="dcterms:W3CDTF">2014-12-15T01:46:29Z</dcterms:created>
  <dcterms:modified xsi:type="dcterms:W3CDTF">2015-04-17T01:24:19Z</dcterms:modified>
</cp:coreProperties>
</file>