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6"/>
    <p:restoredTop sz="94619"/>
  </p:normalViewPr>
  <p:slideViewPr>
    <p:cSldViewPr snapToGrid="0">
      <p:cViewPr varScale="1">
        <p:scale>
          <a:sx n="146" d="100"/>
          <a:sy n="146" d="100"/>
        </p:scale>
        <p:origin x="5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776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83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6a528ba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6a528ba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a528ba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a528ba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05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6a528ba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6a528ba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7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6a528ba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6a528ba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2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6a528ba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6a528ba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9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6a528ba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6a528ba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86eef6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86eef6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1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6a528ba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6a528ba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6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86eef6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86eef6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6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ZTAKI-LPDS/data-aven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Avenue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Akos Hajnal, Istvan Marton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Publications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https://github.com/SZTAKI-LPDS/data-avenue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Akos Hajnal, Eniko Nagy, Peter Kacsuk and Istvan Marton: Data Migration for Large Scientific Datasets in Clouds, Azerbaijan Journal of High Performance Computing, Vol 1, Issue 1, 2018, pp. 66-86, https://doi.org/10.32010/26166127.2018.1.1.66.86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Hajnal A, Marton I, Farkas Z, Kacsuk P: Remote storage management in science gateways via data bridging, CONCURRENCY AND COMPUTATION: PRACTICE AND EXPERIENCE 27:(16), pp. 4398-4411, 2015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Hajnal A, Farkas Z, Kacsuk P, Pinter T: Remote Storage Resource Management in WS-PGRADE/gUSE. In: Kacsuk P (ed.), Science Gateways for Distributed Computing Infrastructures: Development Framework and Exploitation by Scientific User Communities. 301 p., Springer, 2014, pp. 69-81. (ISBN:978-3-319-11267-1)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Hajnal, A., Farkas, Z., and Kacsuk, P. Data Avenue: Remote Storage Resource Management in WS-PGRADE/gUSE, 6th IEEE International Workshop on Science Gateways (IWSG), pp. 1-5, 2014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Avenue? Never heard before...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 Avenue is a </a:t>
            </a:r>
            <a:r>
              <a:rPr lang="hu" b="1"/>
              <a:t>multi-protocol storage client</a:t>
            </a:r>
            <a:r>
              <a:rPr lang="hu"/>
              <a:t> with GUI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ftp client, s3 client, hdfs client, … all-in-one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you can perform all common operations: list, mkdir, delete, rename, upload, download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all storages represented uniformly: files and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lots of common cloud storages supported: http, https, </a:t>
            </a:r>
            <a:r>
              <a:rPr lang="hu" b="1"/>
              <a:t>sftp</a:t>
            </a:r>
            <a:r>
              <a:rPr lang="hu"/>
              <a:t>, gsiftp, srm, lfn, irods, </a:t>
            </a:r>
            <a:r>
              <a:rPr lang="hu" b="1"/>
              <a:t>s3</a:t>
            </a:r>
            <a:r>
              <a:rPr lang="hu"/>
              <a:t>, cassandra, gss, </a:t>
            </a:r>
            <a:r>
              <a:rPr lang="hu" b="1"/>
              <a:t>hdfs</a:t>
            </a:r>
            <a:r>
              <a:rPr lang="hu"/>
              <a:t> (google drive, dropbox under development)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 Avenue is a </a:t>
            </a:r>
            <a:r>
              <a:rPr lang="hu" b="1"/>
              <a:t>data transfer manager</a:t>
            </a:r>
            <a:r>
              <a:rPr lang="hu"/>
              <a:t> server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it can transfer files or folders from one storage to another in the background (s3 -&gt; hdfs)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without having any size- or transfer time limitation (TBs, weeks to transfer)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 Avenue is a </a:t>
            </a:r>
            <a:r>
              <a:rPr lang="hu" b="1"/>
              <a:t>REST API bridge</a:t>
            </a:r>
            <a:r>
              <a:rPr lang="hu"/>
              <a:t> for storage resources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any storage operation on any storage can be done using REST API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programmatically (</a:t>
            </a:r>
            <a:r>
              <a:rPr lang="hu" i="1"/>
              <a:t>curl</a:t>
            </a:r>
            <a:r>
              <a:rPr lang="hu"/>
              <a:t> or any other tools)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scheduled (</a:t>
            </a:r>
            <a:r>
              <a:rPr lang="hu" i="1"/>
              <a:t>cron</a:t>
            </a:r>
            <a:r>
              <a:rPr lang="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Data Avenue is </a:t>
            </a:r>
            <a:r>
              <a:rPr lang="hu" b="1"/>
              <a:t>open source</a:t>
            </a:r>
            <a:r>
              <a:rPr lang="hu"/>
              <a:t> (</a:t>
            </a:r>
            <a:r>
              <a:rPr lang="hu" sz="1100" u="sng">
                <a:solidFill>
                  <a:schemeClr val="hlink"/>
                </a:solidFill>
                <a:hlinkClick r:id="rId3"/>
              </a:rPr>
              <a:t>https://github.com/SZTAKI-LPDS/data-avenue</a:t>
            </a:r>
            <a:r>
              <a:rPr lang="hu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844775"/>
            <a:ext cx="4969624" cy="32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225" y="1454375"/>
            <a:ext cx="4452750" cy="3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4425" y="2140175"/>
            <a:ext cx="4645276" cy="32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635250" y="606500"/>
            <a:ext cx="1267200" cy="311400"/>
          </a:xfrm>
          <a:prstGeom prst="wedgeRectCallout">
            <a:avLst>
              <a:gd name="adj1" fmla="val -61016"/>
              <a:gd name="adj2" fmla="val 77585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sFTP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83625" y="1142975"/>
            <a:ext cx="1391100" cy="311400"/>
          </a:xfrm>
          <a:prstGeom prst="wedgeRectCallout">
            <a:avLst>
              <a:gd name="adj1" fmla="val -64816"/>
              <a:gd name="adj2" fmla="val 81174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Apache HDFS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556050" y="1767850"/>
            <a:ext cx="1499100" cy="311400"/>
          </a:xfrm>
          <a:prstGeom prst="wedgeRectCallout">
            <a:avLst>
              <a:gd name="adj1" fmla="val -68183"/>
              <a:gd name="adj2" fmla="val 108092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Amazon S3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0" y="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800" b="1">
                <a:solidFill>
                  <a:schemeClr val="dk1"/>
                </a:solidFill>
              </a:rPr>
              <a:t>Multi-protocol storage client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381000"/>
            <a:ext cx="5528000" cy="365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25" y="2363500"/>
            <a:ext cx="8713274" cy="31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0" y="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800" b="1">
                <a:solidFill>
                  <a:schemeClr val="dk1"/>
                </a:solidFill>
              </a:rPr>
              <a:t>Data transfer manager server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64300" y="1114075"/>
            <a:ext cx="34152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CCCCCC"/>
                </a:solidFill>
              </a:rPr>
              <a:t>copy (or move) files (or directories)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CCCCCC"/>
                </a:solidFill>
              </a:rPr>
              <a:t>from one storage to another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CCCCCC"/>
                </a:solidFill>
              </a:rPr>
              <a:t>transfers done/monitored by the server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CCCCCC"/>
                </a:solidFill>
              </a:rPr>
              <a:t>in the background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199300" y="1412712"/>
            <a:ext cx="531000" cy="46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8" cy="46201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5820000" y="161075"/>
            <a:ext cx="3028200" cy="596700"/>
          </a:xfrm>
          <a:prstGeom prst="wedgeRectCallout">
            <a:avLst>
              <a:gd name="adj1" fmla="val -94680"/>
              <a:gd name="adj2" fmla="val 9140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REST API call from shell (curl)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 list a http:// directory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800" b="1">
                <a:solidFill>
                  <a:schemeClr val="dk1"/>
                </a:solidFill>
              </a:rPr>
              <a:t>REST API bridge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Main features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fast</a:t>
            </a:r>
            <a:r>
              <a:rPr lang="hu"/>
              <a:t> (Java implementation, multithreaded, listing thousands of entries)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efficient</a:t>
            </a:r>
            <a:r>
              <a:rPr lang="hu"/>
              <a:t> (third-party transfers, no disk space requirements, moderate memory footprint)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robust</a:t>
            </a:r>
            <a:r>
              <a:rPr lang="hu"/>
              <a:t> (runs for years without resource leaks)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fault tolerant</a:t>
            </a:r>
            <a:r>
              <a:rPr lang="hu"/>
              <a:t> (retry on failure)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secure</a:t>
            </a:r>
            <a:r>
              <a:rPr lang="hu"/>
              <a:t> (no credentials stored anywhere, secure connections to storages)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lightweight GUI</a:t>
            </a:r>
            <a:r>
              <a:rPr lang="hu"/>
              <a:t> (pure javascript/angular, running in most browsers)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support </a:t>
            </a:r>
            <a:r>
              <a:rPr lang="hu" b="1"/>
              <a:t>multi-user</a:t>
            </a:r>
            <a:r>
              <a:rPr lang="hu"/>
              <a:t> usage (access key-system)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transfer </a:t>
            </a:r>
            <a:r>
              <a:rPr lang="hu" b="1"/>
              <a:t>logs</a:t>
            </a:r>
            <a:r>
              <a:rPr lang="hu"/>
              <a:t> (traceability)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dockerized</a:t>
            </a:r>
            <a:r>
              <a:rPr lang="hu"/>
              <a:t> (easy deploy anywhere)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maven (easy compile)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Plugin architecture - Data Avenue “framework”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25" y="2634225"/>
            <a:ext cx="6174549" cy="23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rapid development</a:t>
            </a:r>
            <a:r>
              <a:rPr lang="hu"/>
              <a:t> time to extend (plugin developer can focus on a single storage, freely define authentication form, implement “plugin” interface)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all other services provided automatically (GUI, transfer between other storages, monitoring, session,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Latest improvements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new GUI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from scratch brand new pure JavaScript UI (Angular)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uses REST API of the backend (no GUI backend, no Liferay, no Java client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intuitive, clear, simple design (notifications, panels, enters, selections, lots of other improvements, ...)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better performance (list thousands of files)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flexible (adaptor-defined) authentication forms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HDFS adaptor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HDFS widely used in Apache Big Data frameworks (Hadoop, Spark, Ignite, …)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you can transfer data from/to other storages (S3)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Lots of invisible but important changes (adaptor interfaces, refactoring, bugfixes, REST interface re-design, web service API removed, …)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5124116" cy="37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425" y="1507475"/>
            <a:ext cx="5230701" cy="3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5189550" y="184100"/>
            <a:ext cx="3624600" cy="322200"/>
          </a:xfrm>
          <a:prstGeom prst="wedgeRectCallout">
            <a:avLst>
              <a:gd name="adj1" fmla="val -58651"/>
              <a:gd name="adj2" fmla="val -17854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last deployment: July 2014; Oct. 2017 (dev)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 rot="1950330">
            <a:off x="2936158" y="2592607"/>
            <a:ext cx="1613940" cy="7078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5373175" y="1047825"/>
            <a:ext cx="3624600" cy="322200"/>
          </a:xfrm>
          <a:prstGeom prst="wedgeRectCallout">
            <a:avLst>
              <a:gd name="adj1" fmla="val -27611"/>
              <a:gd name="adj2" fmla="val 11378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Release v1.0 May 7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Data Avenue</vt:lpstr>
      <vt:lpstr>Data Avenue? Never heard before...</vt:lpstr>
      <vt:lpstr>PowerPoint Presentation</vt:lpstr>
      <vt:lpstr>PowerPoint Presentation</vt:lpstr>
      <vt:lpstr>PowerPoint Presentation</vt:lpstr>
      <vt:lpstr>Main features</vt:lpstr>
      <vt:lpstr>Plugin architecture - Data Avenue “framework”</vt:lpstr>
      <vt:lpstr>Latest improvements</vt:lpstr>
      <vt:lpstr>PowerPoint Presentation</vt:lpstr>
      <vt:lpstr>Publications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Avenue</dc:title>
  <cp:lastModifiedBy>Akos Hajnal</cp:lastModifiedBy>
  <cp:revision>1</cp:revision>
  <dcterms:modified xsi:type="dcterms:W3CDTF">2020-05-07T11:38:21Z</dcterms:modified>
</cp:coreProperties>
</file>