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7AE76-C7FF-4FA6-A4CA-9258195B1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35919-6A1D-4626-9434-90C8FC766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25CB0-8DD2-4014-BA81-04CAFB6A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46B9F-69E2-413C-9833-9880DB8B5652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FEB7F-3A71-4639-9086-24BFD1C44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5B81A-9124-41FD-86B5-85F870C69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06C7-F2E1-4F46-94DD-B95401135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43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082C9-D918-4DFE-B04A-56B721551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52566F-68A8-4C64-BE29-33DF47837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B68AA-2CE3-4117-8B0A-4CA719AEC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46B9F-69E2-413C-9833-9880DB8B5652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5C43E-3F82-4BAD-B164-CD1DA7B1A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E22B7-1559-484A-8745-D79ADC4F0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06C7-F2E1-4F46-94DD-B95401135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94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874661-DBF9-4586-8FF5-CEC5F5CA07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9C244-408A-4E8F-9A19-213D66157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C07ED-A93C-4EBA-AA54-7E952C446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46B9F-69E2-413C-9833-9880DB8B5652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01467-731B-4F1A-AF31-2967E56D3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26833-1B1D-4B78-A253-576F110C2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06C7-F2E1-4F46-94DD-B95401135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55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C4CC9-223D-447C-89BC-2C44BE73A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9FC7A-77FB-40EC-ADD9-65C1A1511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0E5AB-33C6-4679-A2A6-F529C6807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46B9F-69E2-413C-9833-9880DB8B5652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D682F-5B1D-4BE5-9A10-823C28737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EA8F2-86AD-4B5C-A760-BDBCAF5C5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06C7-F2E1-4F46-94DD-B95401135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32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A1ED0-1DBE-4956-8961-DB941D56C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270CF-9BFF-4CC6-8A26-84A946D83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5DF35-D03E-479A-A74E-03033F899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46B9F-69E2-413C-9833-9880DB8B5652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40879-6AFC-4B80-9462-1565BB3A7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783F2-B89E-4748-8D6D-C64965ED1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06C7-F2E1-4F46-94DD-B95401135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36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5E613-5EF4-4682-A06F-D30BFFE4D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1C87F-049C-4BB8-9FD0-2E09ED2C9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9DAF0-5E7B-4D43-AA7A-8C002C096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F82C0-0822-408F-96EA-8DE62F282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46B9F-69E2-413C-9833-9880DB8B5652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9A62E-652C-4CC3-ABB5-681DF1F0B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A681D-F345-48B2-9C3E-D91E2D2B3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06C7-F2E1-4F46-94DD-B95401135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69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C295A-E4EA-464B-BFE7-93F898CDA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69445-92E0-4C33-AD4F-030747196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2FD6DD-EAB1-49FF-80CE-2F57F54E7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7B2E99-4C04-4122-8844-D992DEBD10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77DCA6-C060-4989-A159-ACFC653801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CD49EF-E4B0-440F-B598-8E4CEE69F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46B9F-69E2-413C-9833-9880DB8B5652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A77AB9-A285-4B65-8406-B9A80D6F2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85AF0F-CAA0-4259-A1C3-611EDB12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06C7-F2E1-4F46-94DD-B95401135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00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A7AD1-7263-41B9-9B97-05C3CF965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362AAD-0E3A-4D07-B13C-7F87A8B77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46B9F-69E2-413C-9833-9880DB8B5652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214302-C692-4CE1-9693-30434E095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35F02F-1144-4161-8475-62E57A17E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06C7-F2E1-4F46-94DD-B95401135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78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119BF4-873B-4EF3-9C47-2DA2CE3A2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46B9F-69E2-413C-9833-9880DB8B5652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FD0E0D-09AB-4173-8C29-C5A4764D0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8DFBB-356C-4AF1-A537-2D01E91F7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06C7-F2E1-4F46-94DD-B95401135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5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D165-E938-4B3C-93FA-A4F234A14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D5D55-97B0-426E-B1F4-D6BA0F2A1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F707E-6527-429F-A376-977C08C4F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E6D42-59F5-450F-A517-B7C8827EA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46B9F-69E2-413C-9833-9880DB8B5652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52D89-F087-4127-B192-0FAD5FAED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C5CB6-F085-459E-BBCC-92B8F3361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06C7-F2E1-4F46-94DD-B95401135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2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A9027-6620-4E2D-91CA-63479A637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E9C56D-65B9-452A-9670-2D2405B30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EF495-E0D4-4110-94C2-ED3BDBFFA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E1083-DD8C-4BAA-8F38-004A5CB86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46B9F-69E2-413C-9833-9880DB8B5652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B7A86-125B-477C-B85A-7696A585A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A38F0-B220-4AE1-AA6D-EA0BAA64B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B06C7-F2E1-4F46-94DD-B95401135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11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55B368-89A5-4EA8-B48E-26F78FDF8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77746-F2E8-4546-B15C-A4A11E0C1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3EF2F-4192-4A54-87D9-9E7CFF760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46B9F-69E2-413C-9833-9880DB8B5652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507F3-6850-42B2-926C-2F30A32134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0572D-2924-4ED1-BBCE-E835FE638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B06C7-F2E1-4F46-94DD-B95401135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68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11DBA-8E49-3143-8095-A2C5D821B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 Database for a company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A7683-0B6E-4A4B-AA54-F182FF79F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The foundation of the company is its employee.</a:t>
            </a:r>
          </a:p>
          <a:p>
            <a:pPr lvl="1"/>
            <a:r>
              <a:rPr lang="en-US" dirty="0"/>
              <a:t>Each employee has a name, birthday, sex, salary and a unique number.</a:t>
            </a:r>
          </a:p>
          <a:p>
            <a:r>
              <a:rPr lang="en-US" dirty="0"/>
              <a:t>The company is organized into branches.</a:t>
            </a:r>
          </a:p>
          <a:p>
            <a:pPr lvl="1"/>
            <a:r>
              <a:rPr lang="en-US" dirty="0"/>
              <a:t>Each branch has a unique number, a name, and a particular employee who manages it.</a:t>
            </a:r>
          </a:p>
          <a:p>
            <a:pPr lvl="1"/>
            <a:r>
              <a:rPr lang="en-US" dirty="0"/>
              <a:t>An employee can work for one branch at a time</a:t>
            </a:r>
          </a:p>
          <a:p>
            <a:pPr lvl="1"/>
            <a:r>
              <a:rPr lang="en-US" dirty="0"/>
              <a:t>We’ll also track when the current manager started as manager.</a:t>
            </a:r>
          </a:p>
          <a:p>
            <a:r>
              <a:rPr lang="en-US" dirty="0"/>
              <a:t>An employee can have at most one supervisor</a:t>
            </a:r>
          </a:p>
          <a:p>
            <a:pPr lvl="1"/>
            <a:r>
              <a:rPr lang="en-US" dirty="0"/>
              <a:t>An employee can act as a supervisor for other employees at the branch, or employees at other branches.</a:t>
            </a:r>
          </a:p>
          <a:p>
            <a:r>
              <a:rPr lang="en-US" dirty="0"/>
              <a:t>The company makes money by selling to clients.</a:t>
            </a:r>
          </a:p>
          <a:p>
            <a:pPr lvl="1"/>
            <a:r>
              <a:rPr lang="en-US" dirty="0"/>
              <a:t>Each client has a name and a unique number to identify it.</a:t>
            </a:r>
          </a:p>
          <a:p>
            <a:pPr lvl="1"/>
            <a:r>
              <a:rPr lang="en-US" dirty="0"/>
              <a:t>A branch may handle a number of clients, with each client having a name and a unique number to identify it. A single client may only be handled by one branch at a time.</a:t>
            </a:r>
          </a:p>
          <a:p>
            <a:r>
              <a:rPr lang="en-US" dirty="0"/>
              <a:t>Employees can work with clients controlled by their branch to sell them stuff.</a:t>
            </a:r>
          </a:p>
          <a:p>
            <a:pPr lvl="1"/>
            <a:r>
              <a:rPr lang="en-US" dirty="0"/>
              <a:t>If necessary, multiple employees can work with the same client.</a:t>
            </a:r>
          </a:p>
          <a:p>
            <a:pPr lvl="1"/>
            <a:r>
              <a:rPr lang="en-US" dirty="0"/>
              <a:t>We’ll track how many dollars worth of stuff each employee sells to each client they work with.</a:t>
            </a:r>
          </a:p>
          <a:p>
            <a:r>
              <a:rPr lang="en-US" dirty="0"/>
              <a:t>Many branches will need to work with suppliers to buy inventory.</a:t>
            </a:r>
          </a:p>
          <a:p>
            <a:pPr lvl="1"/>
            <a:r>
              <a:rPr lang="en-US" dirty="0"/>
              <a:t>For each supplier, we’ll track their name and the type of product they’re selling the branch.</a:t>
            </a:r>
          </a:p>
          <a:p>
            <a:pPr lvl="1"/>
            <a:r>
              <a:rPr lang="en-US" dirty="0"/>
              <a:t>A single branch may get supply products from multiple suppliers.</a:t>
            </a:r>
          </a:p>
        </p:txBody>
      </p:sp>
    </p:spTree>
    <p:extLst>
      <p:ext uri="{BB962C8B-B14F-4D97-AF65-F5344CB8AC3E}">
        <p14:creationId xmlns:p14="http://schemas.microsoft.com/office/powerpoint/2010/main" val="2586660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Design a Database for a company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 Database for a company</dc:title>
  <dc:creator>Lihua Xu</dc:creator>
  <cp:lastModifiedBy>Lihua Xu</cp:lastModifiedBy>
  <cp:revision>1</cp:revision>
  <dcterms:created xsi:type="dcterms:W3CDTF">2020-02-27T02:34:31Z</dcterms:created>
  <dcterms:modified xsi:type="dcterms:W3CDTF">2020-02-27T02:35:03Z</dcterms:modified>
</cp:coreProperties>
</file>