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2" r:id="rId3"/>
    <p:sldId id="653" r:id="rId5"/>
    <p:sldId id="633" r:id="rId6"/>
    <p:sldId id="674" r:id="rId7"/>
    <p:sldId id="675" r:id="rId8"/>
    <p:sldId id="688" r:id="rId9"/>
    <p:sldId id="676" r:id="rId10"/>
    <p:sldId id="677" r:id="rId11"/>
    <p:sldId id="678" r:id="rId12"/>
    <p:sldId id="687" r:id="rId13"/>
    <p:sldId id="679" r:id="rId14"/>
    <p:sldId id="689" r:id="rId15"/>
    <p:sldId id="680" r:id="rId16"/>
    <p:sldId id="681" r:id="rId17"/>
    <p:sldId id="682" r:id="rId18"/>
    <p:sldId id="683" r:id="rId19"/>
    <p:sldId id="684" r:id="rId20"/>
    <p:sldId id="685" r:id="rId21"/>
    <p:sldId id="631" r:id="rId22"/>
    <p:sldId id="68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5"/>
    <p:restoredTop sz="94674" autoAdjust="0"/>
  </p:normalViewPr>
  <p:slideViewPr>
    <p:cSldViewPr snapToGrid="0" snapToObjects="1">
      <p:cViewPr varScale="1">
        <p:scale>
          <a:sx n="124" d="100"/>
          <a:sy n="124" d="100"/>
        </p:scale>
        <p:origin x="9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587973557412624" units="cm"/>
      <inkml:brushProperty name="height" value="0.0587973557412624" units="cm"/>
      <inkml:brushProperty name="color" value="#69dbaa"/>
      <inkml:brushProperty name="ignorePressure" value="0"/>
    </inkml:brush>
  </inkml:definitions>
  <inkml:trace contextRef="#ctx0" brushRef="#br0">119000 51700 931,'-482'228'-34,"89"-44"39,86-43 0,89-44-2,44-22 5,4 0 0,3 0 1,3 0 0,-15 7-7,-30 17-7,-32 15 0,-30 16 1,-44 15 5,-52 16 4,-53 15 3,-53 17-3,21-12-2,97-37-4,97-38-2,98-37 3,45-21-5,-2-3-4,-3-3 3,-3-2-3,-1 2 5,4 9 4,3 10 0,3 10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88712526857853" units="cm"/>
      <inkml:brushProperty name="height" value="0.0488712526857853" units="cm"/>
      <inkml:brushProperty name="color" value="#69dbaa"/>
      <inkml:brushProperty name="ignorePressure" value="0"/>
    </inkml:brush>
  </inkml:definitions>
  <inkml:trace contextRef="#ctx0" brushRef="#br0">33800 46650 450,'54'-72'11,"10"6"1,10 7-2,9 6 1,-4 4-10,-15 4-10,-15 3 1,-16 3-1,-10-2 4,-3-6 4,-3-6-1,-2-6 1,-9-2 2,-12 3 3,-13 3 0,-12 4 0,-13 16-3,-12 32-2,-13 31 0,-12 32-1,1 18 1,16 6-1,15 7 1,17 6 0,11-2-1,10-9 0,10-10-1,9-8 1,9-9-4,9-6-7,10-6 2,10-6-1,8-9 10,10-8 9,10-10 1,9-9-1,-1-9-3,-8-5-3,-10-7 1,-9-5-2,-2-4-4,6 0-5,7 0-1,6 0 0,-2 0 9,-9 0 9,-10 0 0,-8 0 1,-6 1-8,1 4-6,-1 3 0,1 3-1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526584051549435" units="cm"/>
      <inkml:brushProperty name="height" value="0.0526584051549435" units="cm"/>
      <inkml:brushProperty name="color" value="#f2395b"/>
      <inkml:brushProperty name="ignorePressure" value="0"/>
    </inkml:brush>
  </inkml:definitions>
  <inkml:trace contextRef="#ctx0" brushRef="#br0">61400 62800 417,'76'-18'84,"4"17"-96,3 15 1,3 16-2,-7 24 5,-15 35 4,-15 35-2,-16 34 2,-12 10-1,-5-11 0,-7-14 1,-5-11-2,-4-15 4,0-16 1,0-15 0,0-15 1,-2-9-2,-3 1 3,-3-1-1,-2 1-1,-9-9 8,-12-15 3,-13-15 1,-12-16-1,-9-8-20,-2 0-25,-3 0 1,-3 0-1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99999970197678" units="cm"/>
      <inkml:brushProperty name="height" value="0.0499999970197678" units="cm"/>
      <inkml:brushProperty name="color" value="#f2395b"/>
      <inkml:brushProperty name="ignorePressure" value="0"/>
    </inkml:brush>
  </inkml:definitions>
  <inkml:trace contextRef="#ctx0" brushRef="#br0">61975 64250 333,'250'100'166,"79"74"-165,80 73-1,78 75-1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92507591843605" units="cm"/>
      <inkml:brushProperty name="height" value="0.0492507591843605" units="cm"/>
      <inkml:brushProperty name="color" value="#f2395b"/>
      <inkml:brushProperty name="ignorePressure" value="0"/>
    </inkml:brush>
  </inkml:definitions>
  <inkml:trace contextRef="#ctx0" brushRef="#br0">60700 49550 446,'15'-74'23,"-18"4"-20,-19 3 0,-18 3 0,-12 4-3,-3 7-1,-3 6-2,-2 7 1,-3 8-1,1 14-1,-1 11 0,1 14 1,1 11 0,3 14 1,3 11 1,4 14 0,4 13 0,6 16 1,7 15-1,6 17 1,6 0-2,6-11-4,7-14 0,6-11 2,13-17 2,23-18 3,22-19 2,22-18-1,13-18 1,7-16 0,6-15 0,7-15 0,2-14-1,1-8-1,-1-10-1,1-9 0,-9 2 2,-15 17-1,-15 15 1,-16 16-1,-16 26 2,-16 38 2,-15 37 1,-15 38-1,-11 23-5,-2 9-4,-3 10 0,-3 10-1,-6 14 4,-5 23-1,-7 22 2,-5 22 0,-1-2-1,6-25-1,7-25 0,6-25 1,6-21-1,6-15-4,7-15 1,6-16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559832341969013" units="cm"/>
      <inkml:brushProperty name="height" value="0.0559832341969013" units="cm"/>
      <inkml:brushProperty name="color" value="#f2395b"/>
      <inkml:brushProperty name="ignorePressure" value="0"/>
    </inkml:brush>
  </inkml:definitions>
  <inkml:trace contextRef="#ctx0" brushRef="#br0">50900 55950 392,'93'0'0,"-11"0"0,-14 0 0,-11 0 0,55 7 8,126 17 6,124 15 2,126 16-2,58-2-11,-5-19-11,-7-18 0,-5-19 0,-11-4 1,-11 14 1,-14 11 2,-11 14-2,-40 8 3,-66 7 3,-65 6 0,-65 7-1,-28-4 1,14-12 0,11-13-1,14-12 1,3-10 0,-2-6 0,-3-6-1,-3-6 2,2-7-2,10-6 3,10-6-3,9-6 2,2-6 0,-2-2-2,-3-3 1,-3-3 0,-1 1-1,4 6 1,3 7-1,3 6 0,-1 3 1,-2 0 1,-3 0-1,-3 0 0,2-4 1,10-5-1,10-7 0,9-5 1,7-9-1,7-9 2,6-10-1,7-8 1,-1-3-3,-6 7 2,-6 6-2,-6 7 0,-7 7 1,-6 9-1,-6 10-1,-6 10 1,-9 11 0,-8 17 0,-10 15 2,-9 16-3,-4 10 2,4 7 0,3 6-2,3 7 3,1-3-2,1-8 2,-1-10 0,1-9 1,2-7-3,7-3 2,6-3-1,7-2 0,-3-1 0,-8 3 0,-10 3 0,-9 4 1,-5 4-2,0 6 2,0 7-3,0 6 3,-4 4-2,-5 4 1,-7 3 1,-5 3-2,-1-2 1,6-6 1,7-6-2,6-6 1,4-9 1,4-8-2,3-10 1,3-9 1,12-7-1,22-3 1,22-3-1,23-2 1,-5-5-1,-27-2-1,-28-3 1,-28-3 0,-27 1-1,-25 6 1,-25 7-2,-25 6 2,-8 1-1,9-3 2,10-3-1,10-2 0,-1-3 1,-9 1-2,-10-1 1,-8 1 0,-12-1 0,-12 1 0,-13-1-2,-12 1 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7044458091259" units="cm"/>
      <inkml:brushProperty name="height" value="0.037044458091259" units="cm"/>
      <inkml:brushProperty name="color" value="#f2395b"/>
      <inkml:brushProperty name="ignorePressure" value="0"/>
    </inkml:brush>
  </inkml:definitions>
  <inkml:trace contextRef="#ctx0" brushRef="#br0">89550 9300 593,'0'-71'2,"0"10"1,0 10 1,0 9-2,-5 7 5,-9 7 1,-10 6 1,-8 7-1,-8 7-7,-2 9-7,-3 10-1,-3 10 1,-1 8 1,4 10 2,3 10 1,3 9-2,3 4 3,3 1 1,3-1-1,4 1 0,1 2 1,0 7-2,0 6 0,0 7 0,1-1-2,4-6-1,3-6-1,3-6 1,9-2 1,16 3-1,15 3 1,17 4 0,13-9 4,13-18 4,12-19-1,13-18 2,4-18-6,-3-16-2,-3-15 0,-2-15 0,-5-14 3,-2-8 4,-3-10 0,-3-9 0,-4-5 0,-3 0 0,-3 0-1,-2 0 2,-8 4-3,-8 10 2,-10 10-2,-9 9 2,-16 15 5,-22 22 9,-22 22 0,-21 23-2,-9 17-13,7 17-19,6 15 2,7 16 0,4 4 4,3-6 5,3-6 0,4-6 0,4-6 1,6-2 0,7-3 0,6-3-1,7-6 2,10-5 0,10-7-1,9-5 1,7-9 1,7-9 4,6-10-2,7-8 1,0-14 2,-2-15 3,-3-15-1,-3-16 0,-6-7-1,-5 4 0,-7 3-1,-5 3 1,-1 18 2,6 35 1,7 35 2,6 34-1,1 17-14,-3 0-15,-3 0 0,-2 0 2,-1-8 9,3-16 14,3-15-1,4-15-1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3424761146307" units="cm"/>
      <inkml:brushProperty name="height" value="0.033424761146307" units="cm"/>
      <inkml:brushProperty name="color" value="#f2395b"/>
      <inkml:brushProperty name="ignorePressure" value="0"/>
    </inkml:brush>
  </inkml:definitions>
  <inkml:trace contextRef="#ctx0" brushRef="#br0">91850 9250 658,'42'-91'-6,"-16"19"15,-15 19 1,-15 19-2,-15 16-2,-12 17 0,-13 15-2,-12 16 1,-1 9-5,14 3-6,11 3 0,14 4 0,7 5 0,3 10 1,3 10-1,4 9 1,2 1 1,4-6 2,3-6 2,3-6-2,-1-4 2,-2 1-2,-3-1 2,-3 1-1,-6-4 0,-5-6 1,-7-6-1,-5-6 2,-6-7-4,-3-6-2,-3-6 1,-2-6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55972163379192" units="cm"/>
      <inkml:brushProperty name="height" value="0.0355972163379192" units="cm"/>
      <inkml:brushProperty name="color" value="#f2395b"/>
      <inkml:brushProperty name="ignorePressure" value="0"/>
    </inkml:brush>
  </inkml:definitions>
  <inkml:trace contextRef="#ctx0" brushRef="#br0">92350 9900 618,'134'-47'1,"-31"6"3,-31 7-1,-31 6 0,-16-2-1,0-9-1,0-10 1,0-8-2,-2-6 0,-3 1 0,-3-1 1,-2 1-2,-11 2-1,-15 7 1,-15 6-3,-16 7 2,-10 10 0,-3 16 2,-3 15 0,-2 17 0,0 13-1,7 13 3,6 12-1,7 13 0,4 2-1,3-5 0,3-7-1,4-5 2,2-1-1,4 6 2,3 7-1,3 6 1,3 4 0,3 4-3,3 3 1,4 3 1,8-7-5,17-15-4,15-15 0,16-16 0,16-15 1,20-11 1,18-14-1,20-11 1,-6-7 6,-28 0 5,-28 0 2,-27 0-2,-12-5-3,6-9-7,7-10 2,6-8-2,-1-3 6,-5 7 2,-7 6 1,-5 7-1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94392646849155" units="cm"/>
      <inkml:brushProperty name="height" value="0.0394392646849155" units="cm"/>
      <inkml:brushProperty name="color" value="#f2395b"/>
      <inkml:brushProperty name="ignorePressure" value="0"/>
    </inkml:brush>
  </inkml:definitions>
  <inkml:trace contextRef="#ctx0" brushRef="#br0">94250 8250 557,'21'-36'11,"-5"28"8,-7 28 3,-5 29-3,-4 13-15,0 1-17,0-1-2,0 1 2,0-1 3,0 1 3,0-1 0,0 1 1,-2 1 3,-3 3 2,-3 3 3,-2 4-3,-1 1 1,3 0-1,3 0-1,4 0 0,-1 0 1,-3 0 4,-3 0-3,-2 0 2,-3 0-1,1 0 1,-1 0-1,1 0-1,1 1-6,3 4-11,3 3 0,4 3 1,4-5 10,6-12 11,7-13 1,6-12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19999998807907" units="cm"/>
      <inkml:brushProperty name="height" value="0.0219999998807907" units="cm"/>
      <inkml:brushProperty name="color" value="#f2395b"/>
      <inkml:brushProperty name="ignorePressure" value="0"/>
    </inkml:brush>
  </inkml:definitions>
  <inkml:trace contextRef="#ctx0" brushRef="#br0">95800 9200 999,'42'-41'-27,"-16"19"40,-15 19-1,-15 19 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99999970197678" units="cm"/>
      <inkml:brushProperty name="height" value="0.0499999970197678" units="cm"/>
      <inkml:brushProperty name="color" value="#f2395b"/>
      <inkml:brushProperty name="ignorePressure" value="0"/>
    </inkml:brush>
  </inkml:definitions>
  <inkml:trace contextRef="#ctx0" brushRef="#br0">95675 10050 333,'250'100'166,"79"74"-165,80 73-1,78 75-1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73146943747997" units="cm"/>
      <inkml:brushProperty name="height" value="0.0373146943747997" units="cm"/>
      <inkml:brushProperty name="color" value="#69dbaa"/>
      <inkml:brushProperty name="ignorePressure" value="0"/>
    </inkml:brush>
  </inkml:definitions>
  <inkml:trace contextRef="#ctx0" brushRef="#br0">36450 46000 589,'117'220'165,"-16"-59"-208,-15-60 0,-15-58 0,-9-45 16,1-28 15,-1-28 1,1-27 0,-4-9 7,-6 13 7,-6 12 2,-6 13-2,-4 9 0,1 6 0,-1 7 0,1 6 1,-1 10 0,1 17 2,-1 15-1,1 16 1,-6 9-3,-8 3-6,-10 3 1,-9 4 1,-5 4-3,0 6-2,0 7-1,0 6 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82217243313789" units="cm"/>
      <inkml:brushProperty name="height" value="0.0382217243313789" units="cm"/>
      <inkml:brushProperty name="color" value="#f2395b"/>
      <inkml:brushProperty name="ignorePressure" value="0"/>
    </inkml:brush>
  </inkml:definitions>
  <inkml:trace contextRef="#ctx0" brushRef="#br0">102300 10400 575,'-11'-163'54,"-22"126"-57,-22 124 1,-21 126-1,1 43-6,25-37-6,25-38 1,25-37-2,26-44 8,29-50 6,28-50 1,28-50-2,4-27 5,-18-3 1,-19-3 1,-18-2 1,-10-8-1,0-8 1,0-10 1,0-9-1,-5 18 3,-9 47 3,-10 47 0,-8 48 0,-9 27-12,-6 9-11,-6 10-1,-6 10 0,2-3 3,14-11 0,11-14 1,14-11-1,7-11 4,3-5 2,3-7-1,4-5 1,2-8 2,4-5 3,3-7 0,3-5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49299684166908" units="cm"/>
      <inkml:brushProperty name="height" value="0.0349299684166908" units="cm"/>
      <inkml:brushProperty name="color" value="#f2395b"/>
      <inkml:brushProperty name="ignorePressure" value="0"/>
    </inkml:brush>
  </inkml:definitions>
  <inkml:trace contextRef="#ctx0" brushRef="#br0">106850 9100 629,'-71'0'0,"10"0"0,10 0 0,9 0 0,7 3 3,7 6 1,6 7 0,7 6 2,2 7-2,1 10 0,-1 10 1,1 9-1,-1 4-4,1 1-4,-1-1 1,1 1-2,1-1 2,3 1 0,3-1 0,4 1 1,1 2-1,0 7 3,0 6-2,0 7 0,0 2 2,0 1-2,0-1 1,0 1 1,1-4-1,4-6 4,3-6-2,3-6 1,3-4-5,3 1-2,3-1-2,4 1 1,1-1 4,0 1 5,0-1-1,0 1 1,1-4-5,4-6-4,3-6-1,3-6 0,1-4 6,1 1 5,-1-1 0,1 1 0,-1-4-6,1-6-4,-1-6-1,1-6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40430773794651" units="cm"/>
      <inkml:brushProperty name="height" value="0.0340430773794651" units="cm"/>
      <inkml:brushProperty name="color" value="#f2395b"/>
      <inkml:brushProperty name="ignorePressure" value="0"/>
    </inkml:brush>
  </inkml:definitions>
  <inkml:trace contextRef="#ctx0" brushRef="#br0">121350 9250 646,'182'42'23,"-33"34"-17,-35 35 0,-34 35 0,-32 36-4,-28 42-5,-28 40 1,-27 41-1,-25 2-2,-18-33-3,-19-35-1,-18-34 1,-18-20-1,-16-2 3,-15-3-1,-15-3 0,-3-10 3,14-16 2,11-15 1,14-15-1,16-20-1,22-21-2,22-22 1,23-22-2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16857972741127" units="cm"/>
      <inkml:brushProperty name="height" value="0.0416857972741127" units="cm"/>
      <inkml:brushProperty name="color" value="#f2395b"/>
      <inkml:brushProperty name="ignorePressure" value="0"/>
    </inkml:brush>
  </inkml:definitions>
  <inkml:trace contextRef="#ctx0" brushRef="#br0">101700 15250 527,'79'378'94,"10"-44"-109,10-43-2,9-44 3,-2-55 2,-12-66 8,-13-65-2,-12-65 2,-10-40-1,-6-12 4,-6-13-2,-6-12 1,-1-18-1,7-21 1,6-22-2,7-22 2,5-2-9,7 19-9,6 19 0,7 19 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62423844635487" units="cm"/>
      <inkml:brushProperty name="height" value="0.0362423844635487" units="cm"/>
      <inkml:brushProperty name="color" value="#f2395b"/>
      <inkml:brushProperty name="ignorePressure" value="0"/>
    </inkml:brush>
  </inkml:definitions>
  <inkml:trace contextRef="#ctx0" brushRef="#br0">110650 15200 607,'-79'3'63,"-5"56"-67,-7 57-2,-5 56 1,3 46 0,17 39 1,15 36 1,16 39-1,26-23-8,38-81-11,37-81 3,38-81-2,9-46 11,-19-9 10,-18-10 0,-19-8 0,-12-8 5,-2-2 5,-3-3 1,-3-3-2,-2-2-1,0 0-3,0 0 1,0 0-1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1061802059412" units="cm"/>
      <inkml:brushProperty name="height" value="0.031061802059412" units="cm"/>
      <inkml:brushProperty name="color" value="#f2395b"/>
      <inkml:brushProperty name="ignorePressure" value="0"/>
    </inkml:brush>
  </inkml:definitions>
  <inkml:trace contextRef="#ctx0" brushRef="#br0">117800 14200 708,'92'250'37,"-16"0"-39,-15 0 2,-15 0-2,-21 10 1,-25 23 0,-25 22 0,-25 22-1,-10-27-5,7-75-4,6-75-3,7-75 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19999998807907" units="cm"/>
      <inkml:brushProperty name="height" value="0.0219999998807907" units="cm"/>
      <inkml:brushProperty name="color" value="#f2395b"/>
      <inkml:brushProperty name="ignorePressure" value="0"/>
    </inkml:brush>
  </inkml:definitions>
  <inkml:trace contextRef="#ctx0" brushRef="#br0">87000 21600 999,'-155'195'0,"41"-9"-1,40-10 2,42-8-1,46-33-6,53-52-5,53-53-1,54-53 0,5-24 10,-40 6 12,-40 7-2,-41 6 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89005897939205" units="cm"/>
      <inkml:brushProperty name="height" value="0.0289005897939205" units="cm"/>
      <inkml:brushProperty name="color" value="#f2395b"/>
      <inkml:brushProperty name="ignorePressure" value="0"/>
    </inkml:brush>
  </inkml:definitions>
  <inkml:trace contextRef="#ctx0" brushRef="#br0">88250 21700 761,'-54'-43'0,"-5"17"9,-7 15 2,-5 16-1,-4 15-7,0 16-5,0 15 0,0 17-1,7 3 0,17-5-2,15-7-1,16-5 1,9-1-5,3 6-7,3 7 2,4 6-3,5-4 15,10-11 9,10-14 1,9-11 1,7-15-3,7-16 0,6-15 0,7-15 0,-1-17 0,-6-15 1,-6-15 0,-6-16-1,-9-1-4,-8 17-3,-10 15 0,-9 16-1,-5 9 8,0 3 7,0 3 0,0 4 1,0 11-9,0 23-9,0 22 0,0 22 1,6 12-9,13 3-7,12 3-1,13 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06807942688465" units="cm"/>
      <inkml:brushProperty name="height" value="0.0306807942688465" units="cm"/>
      <inkml:brushProperty name="color" value="#f2395b"/>
      <inkml:brushProperty name="ignorePressure" value="0"/>
    </inkml:brush>
  </inkml:definitions>
  <inkml:trace contextRef="#ctx0" brushRef="#br0">89500 21500 717,'-49'-65'30,"4"23"-25,3 22-2,3 22 2,3 26-6,3 31-7,3 32 2,4 31-2,7 6 0,13-19-4,12-18 2,13-19-2,2-12 8,-5-2 6,-7-3 0,-5-3 0,-12-6-1,-16-5 1,-15-7 0,-15-5 0,-7-8-3,3-5-1,3-7 1,4-5-1,2-4 0,4 0 1,3 0 0,3 0 0,4-4 1,7-5 4,6-7-1,7-5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8774449378252" units="cm"/>
      <inkml:brushProperty name="height" value="0.038774449378252" units="cm"/>
      <inkml:brushProperty name="color" value="#f2395b"/>
      <inkml:brushProperty name="ignorePressure" value="0"/>
    </inkml:brush>
  </inkml:definitions>
  <inkml:trace contextRef="#ctx0" brushRef="#br0">90050 21900 567,'118'-68'118,"-11"17"-146,-14 15 1,-11 16-2,-11-4 13,-5-21 11,-7-22-1,-5-22 2,-14-4 0,-18 17 4,-19 15-2,-18 16 2,-14 12 1,-5 9 1,-7 10 1,-5 10 0,-6 7-2,-3 6-1,-3 7 0,-2 6 0,-6 13 1,-6 23-2,-6 22 2,-6 22-1,5 7-1,20-6 1,18-6-2,20-6 3,11-7-4,7-6 0,6-6 1,7-6-1,10-9 0,16-8-1,15-10-1,17-9 2,11-12-2,10-11 0,10-14 0,9-11 0,1-11 3,-6-5 3,-6-7-2,-6-5 2,-12 0 2,-15 10-1,-15 10 3,-16 9-1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0922325104475" units="cm"/>
      <inkml:brushProperty name="height" value="0.040922325104475" units="cm"/>
      <inkml:brushProperty name="color" value="#69dbaa"/>
      <inkml:brushProperty name="ignorePressure" value="0"/>
    </inkml:brush>
  </inkml:definitions>
  <inkml:trace contextRef="#ctx0" brushRef="#br0">37800 45650 537,'-16'-102'5,"19"47"5,19 47 1,19 48-1,7 17-16,-3-8-15,-3-10 0,-2-9 1,-1-9 12,3-5 15,3-7 0,4-5 1,-9-3 0,-18 4 3,-19 3 0,-18 3-1,-10 4-2,0 7-2,0 6-1,0 7 0,1 5-4,4 7-6,3 6 0,3 7 0,4 2 2,7 1 0,6-1 2,7 1-2,7-4 1,9-6-1,10-6 1,10-6-1,-7-4-9,-22 1-9,-22-1-2,-21 1 2,-12-6 11,1-8 14,-1-10 0,1-9-1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04603220522404" units="cm"/>
      <inkml:brushProperty name="height" value="0.0404603220522404" units="cm"/>
      <inkml:brushProperty name="color" value="#f2395b"/>
      <inkml:brushProperty name="ignorePressure" value="0"/>
    </inkml:brush>
  </inkml:definitions>
  <inkml:trace contextRef="#ctx0" brushRef="#br0">93950 21250 543,'4'-66'-2,"10"19"-1,10 19-2,9 19 2,4 9 3,1 0 2,-1 0 1,1 0 0,-1 1 1,1 4-1,-1 3 2,1 3-2,-1 6-1,1 9-4,-1 10-1,1 10 2,-4 2 0,-6-3 4,-6-3-3,-6-2 3,-6-3-3,-2 1 0,-3-1-1,-3 1 1,-2-1-1,0 1-2,0-1 0,0 1 0,0 1 2,0 3 3,0 3-3,0 4 2,-4-1 0,-5-3-3,-7-3 3,-5-2-3,-4-1 3,0 3-2,0 3 2,0 4-1,0-3 0,0-5 1,0-7-2,0-5 2,-2-1-1,-3 6 1,-3 7 0,-2 6 0,-1-1 0,3-5-1,3-7-1,4-5 2,-1-3-2,-3 4 1,-3 3 1,-2 3-1,-1 1 3,3 1 2,3-1 0,4 1 0,15-4 0,28-6-1,28-6-1,29-6 1,13-6-5,1-2-6,-1-3 1,1-3-1,1-2 1,3 0 1,3 0-1,4 0 0,-3 0-3,-5 0-1,-7 0-2,-5 0 1,-8 0 6,-5 0 5,-7 0 1,-5 0-1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19999998807907" units="cm"/>
      <inkml:brushProperty name="height" value="0.0219999998807907" units="cm"/>
      <inkml:brushProperty name="color" value="#f2395b"/>
      <inkml:brushProperty name="ignorePressure" value="0"/>
    </inkml:brush>
  </inkml:definitions>
  <inkml:trace contextRef="#ctx0" brushRef="#br0">97650 23150 999,'17'-66'-6,"-16"19"-6,-15 19 0,-15 19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98951061069965" units="cm"/>
      <inkml:brushProperty name="height" value="0.0398951061069965" units="cm"/>
      <inkml:brushProperty name="color" value="#f2395b"/>
      <inkml:brushProperty name="ignorePressure" value="0"/>
    </inkml:brush>
  </inkml:definitions>
  <inkml:trace contextRef="#ctx0" brushRef="#br0">92450 27050 551,'17'-32'9,"-16"39"2,-15 36 0,-15 39 0,-11 25-8,-2 17-10,-3 15 2,-3 16-1,4-7-1,13-28-2,12-28 0,13-27 1,12-17 2,13-3 7,12-3-2,13-2 0,6-8 1,0-8 1,0-10-1,0-9 1,-2-7-2,-3-3-1,-3-3 1,-2-2 0,0-11 0,7-15 2,6-15 1,7-16-2,5-13 2,7-9 2,6-10-2,7-8 2,-7 3 0,-19 20-1,-18 18 1,-19 20-1,-15 22 8,-8 29 2,-10 28 3,-9 28-1,1 18-14,13 10-15,12 10 2,13 9-2,15-7 2,19-21 0,19-22 1,19-22-2,2-16 3,-11-9-2,-14-10 2,-11-8-1,-9-8 9,-3-2 7,-3-3 0,-2-3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25301513075829" units="cm"/>
      <inkml:brushProperty name="height" value="0.0325301513075829" units="cm"/>
      <inkml:brushProperty name="color" value="#f2395b"/>
      <inkml:brushProperty name="ignorePressure" value="0"/>
    </inkml:brush>
  </inkml:definitions>
  <inkml:trace contextRef="#ctx0" brushRef="#br0">96500 26850 676,'-157'131'100,"39"13"-117,36 12 0,39 13-1,35 2-4,34-5-4,35-7 2,35-5-3,8-23 17,-15-37 13,-15-38 2,-16-37-1,-10-21 1,-3-3 3,-3-3-2,-2-2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41117642819881" units="cm"/>
      <inkml:brushProperty name="height" value="0.0341117642819881" units="cm"/>
      <inkml:brushProperty name="color" value="#f2395b"/>
      <inkml:brushProperty name="ignorePressure" value="0"/>
    </inkml:brush>
  </inkml:definitions>
  <inkml:trace contextRef="#ctx0" brushRef="#br0">102800 26350 644,'78'67'11,"6"34"10,7 35-1,6 35 2,-10 25-22,-24 20-19,-26 18-1,-24 20 1,-21-15 8,-16-47 8,-15-47 0,-15-46 1,-9-26-12,1-3-9,-1-3-1,1-2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6937920153141" units="cm"/>
      <inkml:brushProperty name="height" value="0.046937920153141" units="cm"/>
      <inkml:brushProperty name="color" value="#f2395b"/>
      <inkml:brushProperty name="ignorePressure" value="0"/>
    </inkml:brush>
  </inkml:definitions>
  <inkml:trace contextRef="#ctx0" brushRef="#br0">92400 33300 468,'45'71'78,"-9"-5"-97,-10-7 2,-8-5 0,-4-4 6,3 0 10,3 0-1,4 0 0,2 3 3,4 6 2,3 7 0,3 6 1,-1-1-4,-2-5-1,-3-7-2,-3-5 2,1-15 1,6-22 0,7-22 2,6-21-1,3-20-3,0-15 0,0-15-3,0-16 3,-2-2 0,-3 13 2,-3 12-1,-2 13 2,2 2-2,9-5 3,10-7-3,10-5 3,0-1-10,-5 6-5,-7 7 0,-5 6-1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01884301006794" units="cm"/>
      <inkml:brushProperty name="height" value="0.0301884301006794" units="cm"/>
      <inkml:brushProperty name="color" value="#f2395b"/>
      <inkml:brushProperty name="ignorePressure" value="0"/>
    </inkml:brush>
  </inkml:definitions>
  <inkml:trace contextRef="#ctx0" brushRef="#br0">107200 33000 728,'-49'87'9,"4"26"9,3 24-1,3 26 1,10 8-18,20-5-20,18-7 0,20-5 1,16-25 6,16-40 6,15-40 0,17-41 0,5-26 3,-3-8 4,-3-10 0,-2-9 0,-1-2 0,3 6 1,3 7 1,4 6-2,-7 4 5,-16 4 0,-15 3 1,-15 3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87974099814892" units="cm"/>
      <inkml:brushProperty name="height" value="0.0487974099814892" units="cm"/>
      <inkml:brushProperty name="color" value="#f2395b"/>
      <inkml:brushProperty name="ignorePressure" value="0"/>
    </inkml:brush>
  </inkml:definitions>
  <inkml:trace contextRef="#ctx0" brushRef="#br0">117050 33050 450,'68'1'0,"-11"4"0,-14 3 0,-11 3 0,16 20 6,47 38 6,47 37 1,48 38-2,-8 37-5,-58 38-4,-60 37-2,-59 38 1,-38 4-2,-16-28 1,-15-28-1,-15-27 0,-11-34-10,-2-37-7,-3-38 0,-3-37-2,-9-27 7,-11-16 6,-14-15-1,-11-15 0,3-9 4,23 1 0,22-1 2,22 1-2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19999998807907" units="cm"/>
      <inkml:brushProperty name="height" value="0.0219999998807907" units="cm"/>
      <inkml:brushProperty name="color" value="#f2395b"/>
      <inkml:brushProperty name="ignorePressure" value="0"/>
    </inkml:brush>
  </inkml:definitions>
  <inkml:trace contextRef="#ctx0" brushRef="#br0">121100 37000 999,'-91'-2'0,"19"-3"0,19-3 0,19-2 0,9-5 0,0-2 0,0-3 0,0-3 0,0-2-6,0 0-6,0 0 0,0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65716378390789" units="cm"/>
      <inkml:brushProperty name="height" value="0.065716378390789" units="cm"/>
      <inkml:brushProperty name="color" value="#f2395b"/>
      <inkml:brushProperty name="ignorePressure" value="0"/>
    </inkml:brush>
  </inkml:definitions>
  <inkml:trace contextRef="#ctx0" brushRef="#br0">44150 77400 334,'334'-54'51,"19"-5"-58,19-7-1,19-5 1,19 2 5,23 13 3,22 12 2,22 13-2,-37 9-2,-93 6-4,-94 7 0,-93 6 0,-37 3 2,22 0 2,22 0 1,23 0-1,13 4 0,6 10 1,7 10-1,6 9 1,-1 1-1,-5-6 0,-7-6 1,-5-6-1,-11-6-1,-11-2 0,-14-3 1,-11-3-1,-3-2 2,10 0 0,10 0 1,9 0 0,4 0 1,1 0 0,-1 0 0,1 0-1,-3 0 1,-2 0-3,-3 0 1,-3 0-2,10 0 3,26 0-2,24 0 1,26 0 0,-3 0 0,-27 0-1,-28 0 1,-28 0 0,-12 0-1,7 0 1,6 0 0,7 0 0,-7-2 0,-19-3-2,-18-3 0,-19-2 1,-8-3 1,3 1 0,3-1 0,4 1 0,-3-1 0,-5 1 1,-7-1-2,-5 1 0,-4 1 2,0 3 0,0 3-1,0 4 0,12 2 2,26 4-2,24 3 1,26 3-1,2 3 1,-18 3-2,-19 3 0,-18 4 1,-14 1-2,-5 0 2,-7 0-3,-5 0 3,-3-2-2,4-3 1,3-3 0,3-2 0,-1-9-8,-2-12-8,-3-13 0,-3-12 0,-24-9 9,-44-2 5,-43-3 2,-44-3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66249012202024" units="cm"/>
      <inkml:brushProperty name="height" value="0.0266249012202024" units="cm"/>
      <inkml:brushProperty name="color" value="#69dbaa"/>
      <inkml:brushProperty name="ignorePressure" value="0"/>
    </inkml:brush>
  </inkml:definitions>
  <inkml:trace contextRef="#ctx0" brushRef="#br0">38500 46200 826,'45'93'91,"-9"-11"-124,-10-14-1,-8-11 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21098081767559" units="cm"/>
      <inkml:brushProperty name="height" value="0.0321098081767559" units="cm"/>
      <inkml:brushProperty name="color" value="#f2395b"/>
      <inkml:brushProperty name="ignorePressure" value="0"/>
    </inkml:brush>
  </inkml:definitions>
  <inkml:trace contextRef="#ctx0" brushRef="#br0">29900 80150 685,'-74'-44'7,"4"13"6,3 12 2,3 13-2,3 24-9,3 39-9,3 36-2,4 39 1,11 7-4,23-22-6,22-22-1,22-21 1,12-20 11,3-15 9,3-15 1,4-16-1,7-19-4,13-22-5,12-22-1,13-21 1,-2-7 5,-16 9 6,-15 10-1,-15 10 0,-12 7 0,-6 6 0,-6 7 0,-6 6-1,-9 7 1,-8 10 1,-10 10-1,-9 9 1,-4 7-5,4 7-6,3 6 1,3 7 0,6 5-5,9 7-3,10 6 0,10 7-1,4-4 10,0-12 8,0-13 1,0-12 0,0-9-3,0-2-1,0-3-1,0-3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45076136291027" units="cm"/>
      <inkml:brushProperty name="height" value="0.0345076136291027" units="cm"/>
      <inkml:brushProperty name="color" value="#f2395b"/>
      <inkml:brushProperty name="ignorePressure" value="0"/>
    </inkml:brush>
  </inkml:definitions>
  <inkml:trace contextRef="#ctx0" brushRef="#br0">31100 80300 637,'-22'92'-17,"6"-16"20,7-15-3,6-15 3,3-11 2,0-2 2,0-3 3,0-3-3,6-21-6,13-37-9,12-38 0,13-37 2,2-12 3,-5 17 8,-7 15-1,-5 16 1,-1 12-1,6 9 3,7 10-1,6 10 0,-2 14-1,-9 23-2,-10 22 0,-8 22 0,-8 16-6,-2 14-7,-3 11 1,-3 14-2,1-4 2,6-19-4,7-18 2,6-19 0,3-10 1,0 1 0,0-1 0,0 1 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54774259030819" units="cm"/>
      <inkml:brushProperty name="height" value="0.0354774259030819" units="cm"/>
      <inkml:brushProperty name="color" value="#f2395b"/>
      <inkml:brushProperty name="ignorePressure" value="0"/>
    </inkml:brush>
  </inkml:definitions>
  <inkml:trace contextRef="#ctx0" brushRef="#br0">33950 80350 620,'89'-118'36,"-22"17"-44,-22 15 1,-21 16-2,-29 15 5,-34 16 3,-35 15-1,-33 17 1,-6 10 0,26 6 2,24 7-1,26 6 0,12 6 1,0 6 3,0 7-1,0 6-1,4 3 3,10 0 1,10 0-2,9 0 3,17-2-8,25-3-7,25-3 1,25-2-1,7-8-5,-8-8-10,-10-10 1,-9-9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68348471820354" units="cm"/>
      <inkml:brushProperty name="height" value="0.0368348471820354" units="cm"/>
      <inkml:brushProperty name="color" value="#f2395b"/>
      <inkml:brushProperty name="ignorePressure" value="0"/>
    </inkml:brush>
  </inkml:definitions>
  <inkml:trace contextRef="#ctx0" brushRef="#br0">34900 80100 597,'17'-43'13,"-16"17"-8,-15 15 0,-15 16 0,-7 9-4,3 3-4,3 3-1,4 4 1,2 4 0,4 6 3,3 7-2,3 6 1,6 3-2,9 0-5,10 0 1,10 0-1,8-7 3,10-11 0,10-14-1,9-11 2,6-20 1,3-24 5,3-26-1,4-24 1,-1-20 1,-3-11 2,-3-14 2,-2-11-3,-9-3 3,-12 10 0,-13 10 0,-12 9-1,-10 13-1,-6 20-4,-6 18 1,-6 20-1,-6 10 4,-2 3 1,-3 3 2,-3 4-2,-2 10-4,0 19-8,0 19 1,0 19 0,4 24-3,10 32-2,10 31 0,9 32 0,9 5-2,9-18-5,10-19 3,10-18-2,0-20 10,-5-18 12,-7-19-1,-5-18-1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4363865852356" units="cm"/>
      <inkml:brushProperty name="height" value="0.034363865852356" units="cm"/>
      <inkml:brushProperty name="color" value="#f2395b"/>
      <inkml:brushProperty name="ignorePressure" value="0"/>
    </inkml:brush>
  </inkml:definitions>
  <inkml:trace contextRef="#ctx0" brushRef="#br0">36400 79950 640,'-49'-66'4,"4"19"7,3 19-2,3 19 0,1 12-5,1 6-5,-1 7-1,1 6 0,10 20-6,22 34-7,22 35-1,23 35 1,8-7 6,-3-47 6,-3-47-1,-2-46 1,-5-28 6,-2-5 4,-3-7 0,-3-5 1,-4-8-1,-3-5-2,-3-7 1,-2-5-2,-8 8 7,-8 26 5,-10 24 0,-9 26-1,-4 22-14,4 23-14,3 22 0,3 22-1,3 7 6,3-6 5,3-6 1,4-6-2,2 16 0,4 42-4,3 40 3,3 41-3,-1 1 5,-2-37 3,-3-38-1,-3-37 2,-7-34-2,-9-27 1,-10-28 1,-8-28-1,-9-29 1,-6-28-2,-6-28 1,-6-27 1,2-9-4,14 13 0,11 12-1,14 13 1,5 12 4,1 13 3,-1 12 2,1 13-1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63776944577694" units="cm"/>
      <inkml:brushProperty name="height" value="0.0363776944577694" units="cm"/>
      <inkml:brushProperty name="color" value="#f2395b"/>
      <inkml:brushProperty name="ignorePressure" value="0"/>
    </inkml:brush>
  </inkml:definitions>
  <inkml:trace contextRef="#ctx0" brushRef="#br0">37150 80200 604,'156'-24'-3,"-37"4"-5,-38 3 0,-37 3 2,-21-2 10,-3-6 13,-3-6 0,-2-6 0,-15-6-6,-25-2-5,-25-3 0,-25-3-1,-5 8-7,16 23-6,15 22-2,17 22 1,16 23 3,19 25 1,19 25 1,19 25-1,10 0-2,4-25-7,3-25 1,3-25 1,1-18 2,1-8 1,-1-10 1,1-9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1571701169014" units="cm"/>
      <inkml:brushProperty name="height" value="0.031571701169014" units="cm"/>
      <inkml:brushProperty name="color" value="#f2395b"/>
      <inkml:brushProperty name="ignorePressure" value="0"/>
    </inkml:brush>
  </inkml:definitions>
  <inkml:trace contextRef="#ctx0" brushRef="#br0">42300 78750 696,'-49'-25'0,"4"0"1,3 0-1,3 0 0,-2 15 6,-6 32 6,-6 31 1,-6 32-2,4 40-7,16 50-11,15 50 2,17 50 0,7-4-3,0-55 2,0-57-2,0-55 2,0-31 1,0-3 6,0-3-2,0-2 1,0-3 1,0 1-1,0-1 1,0 1-1,0-3 1,0-2-1,0-3 1,0-3-1,0 2 1,0 10-1,0 10 1,0 9 1,1 1-10,4-6-7,3-6 1,3-6-1,1-16 8,1-25 7,-1-25 1,1-25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3048110306263" units="cm"/>
      <inkml:brushProperty name="height" value="0.023048110306263" units="cm"/>
      <inkml:brushProperty name="color" value="#f2395b"/>
      <inkml:brushProperty name="ignorePressure" value="0"/>
    </inkml:brush>
  </inkml:definitions>
  <inkml:trace contextRef="#ctx0" brushRef="#br0">41050 80000 954,'-18'-66'2,"17"19"2,15 19 0,16 19 0,13 9-7,14 0-6,11 0 1,14 0-1,2-2 6,-6-3 5,-6-3 1,-6-2-1,5-6-1,20-6-3,18-6 0,20-6 0,-4-2 0,-25 3 2,-25 3-3,-25 4 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00712864845991" units="cm"/>
      <inkml:brushProperty name="height" value="0.0300712864845991" units="cm"/>
      <inkml:brushProperty name="color" value="#f2395b"/>
      <inkml:brushProperty name="ignorePressure" value="0"/>
    </inkml:brush>
  </inkml:definitions>
  <inkml:trace contextRef="#ctx0" brushRef="#br0">42800 79500 731,'-68'68'-20,"17"-11"29,15-14 1,16-11 0,9-3-6,3 10-5,3 10 0,4 9 0,2 1 0,4-6 0,3-6 0,3-6-1,-1-13-1,-2-19-4,-3-18 0,-3-19 0,-1-8 5,4 3 5,3 3 0,3 4 0,4-4 0,7-9-1,6-10 1,7-8 1,2-1-4,1 9 0,-1 10-2,1 10 2,-1 5 0,1 4 1,-1 3 0,1 3 1,-3 4-1,-2 7 1,-3 6-1,-3 7 1,-6 8 1,-5 14 2,-7 11 1,-5 14-2,-3 7-3,4 3-4,3 3-2,3 4 2,1-4 0,1-9 2,-1-10 0,1-8-1,1-8 2,3-2-1,3-3 1,4-3-1,4-6-2,6-5-5,7-7-1,6-5 3,1-12 2,-3-16 6,-3-15 0,-2-15 1,-8-11 0,-8-2 4,-10-3 0,-9-3-2,-10 1 0,-9 6-3,-10 7-1,-8 6 1,-8 4-1,-2 4 0,-3 3-1,-3 3 1,-2 4-2,0 7 1,0 6 0,0 7-1,4 11-9,10 20-7,10 18-1,9 20-1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95318306982517" units="cm"/>
      <inkml:brushProperty name="height" value="0.0395318306982517" units="cm"/>
      <inkml:brushProperty name="color" value="#f2395b"/>
      <inkml:brushProperty name="ignorePressure" value="0"/>
    </inkml:brush>
  </inkml:definitions>
  <inkml:trace contextRef="#ctx0" brushRef="#br0">44450 79850 556,'1'71'39,"4"-5"-55,3-7-2,3-5 1,4-22 11,7-33 10,6-35 2,7-34-2,0-13 0,-2 9 1,-3 10-1,-3 10 0,-2 7 1,0 6-2,0 7 2,0 6-1,1 7-6,4 10-7,3 10 2,3 9-2,1 10 4,1 14 1,-1 11 1,1 14 0,-4 2 0,-6-6 0,-6-6 2,-6-6-3,1-18 12,9-28 9,10-28 0,10-27 1,0-11-13,-5 10-8,-7 10 0,-5 9-1,0 20 2,10 31 4,10 32-2,9 31 1,-2 15-9,-12 1-9,-13-1 1,-12 1-2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42053344845772" units="cm"/>
      <inkml:brushProperty name="height" value="0.0242053344845772" units="cm"/>
      <inkml:brushProperty name="color" value="#69dbaa"/>
      <inkml:brushProperty name="ignorePressure" value="0"/>
    </inkml:brush>
  </inkml:definitions>
  <inkml:trace contextRef="#ctx0" brushRef="#br0">38750 45400 908,'-19'-41'67,"13"19"-110,12 19 3,13 19-2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01489289849997" units="cm"/>
      <inkml:brushProperty name="height" value="0.0301489289849997" units="cm"/>
      <inkml:brushProperty name="color" value="#f2395b"/>
      <inkml:brushProperty name="ignorePressure" value="0"/>
    </inkml:brush>
  </inkml:definitions>
  <inkml:trace contextRef="#ctx0" brushRef="#br0">49050 79700 729,'-86'139'-55,"28"-22"85,28-22 1,29-21 0,27-31-23,29-36-21,28-39-2,28-36 1,-1-14 11,-27 14 10,-28 11 2,-28 14-2,-10 11-2,9 14-3,10 11-1,10 14 1,5 10-8,4 9-6,3 10-2,3 10 0,-2 0 4,-6-5-1,-6-7 3,-6-5-3,-6-4 10,-2 0 7,-3 0-1,-3 0 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74930782616138" units="cm"/>
      <inkml:brushProperty name="height" value="0.0274930782616138" units="cm"/>
      <inkml:brushProperty name="color" value="#f2395b"/>
      <inkml:brushProperty name="ignorePressure" value="0"/>
    </inkml:brush>
  </inkml:definitions>
  <inkml:trace contextRef="#ctx0" brushRef="#br0">50900 79250 800,'75'-22'60,"0"6"-74,0 7-2,0 6 0,10-5 10,23-16 9,22-15-2,22-15 2,-4-4-14,-28 9-15,-28 10 1,-27 10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32853682339191" units="cm"/>
      <inkml:brushProperty name="height" value="0.0332853682339191" units="cm"/>
      <inkml:brushProperty name="color" value="#f2395b"/>
      <inkml:brushProperty name="ignorePressure" value="0"/>
    </inkml:brush>
  </inkml:definitions>
  <inkml:trace contextRef="#ctx0" brushRef="#br0">52200 78650 660,'-72'1'26,"6"4"-21,7 3 2,6 3-1,7 7-6,10 14-5,10 11 0,9 14-1,6 7 1,3 3-2,3 3 2,4 4-1,11 16-8,23 32-9,22 31 0,22 32 0,5-9 19,-8-46 19,-10-47 1,-9-47-2,-9-27-3,-5-6-6,-7-6 1,-5-6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32655161619186" units="cm"/>
      <inkml:brushProperty name="height" value="0.0332655161619186" units="cm"/>
      <inkml:brushProperty name="color" value="#f2395b"/>
      <inkml:brushProperty name="ignorePressure" value="0"/>
    </inkml:brush>
  </inkml:definitions>
  <inkml:trace contextRef="#ctx0" brushRef="#br0">53100 79550 661,'21'-35'28,"-5"32"-21,-7 31-1,-5 32 1,-4 13-8,0-3-7,0-3 1,0-2-1,4-6 2,10-6 2,10-6-1,9-6 0,10-12-1,14-15 0,11-15 1,14-16-2,-3-12 4,-15-5 5,-15-7-2,-16-5 2,-8-9 4,0-9 4,0-10 0,0-8 1,-5-3-7,-9 7-6,-10 6-2,-8 7 2,-11 5-2,-8 7-4,-10 6 2,-9 7 0,-7 7-7,-3 9-4,-3 10-1,-2 10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512241348624229" units="cm"/>
      <inkml:brushProperty name="height" value="0.0512241348624229" units="cm"/>
      <inkml:brushProperty name="color" value="#f2395b"/>
      <inkml:brushProperty name="ignorePressure" value="0"/>
    </inkml:brush>
  </inkml:definitions>
  <inkml:trace contextRef="#ctx0" brushRef="#br0">55600 79150 429,'10'104'47,"23"10"-47,22 10 1,22 9-1,13-8 0,7-25-2,6-25 2,7-25-1,-7-24-3,-19-21-4,-18-22 1,-19-22-1,-7-18 4,7-11 4,6-14 0,7-11 0,-1-11-3,-6-5 0,-6-7-2,-6-5 0,-7 2 3,-6 13 2,-6 12-2,-6 13 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46516671031713" units="cm"/>
      <inkml:brushProperty name="height" value="0.0246516671031713" units="cm"/>
      <inkml:brushProperty name="color" value="#f2395b"/>
      <inkml:brushProperty name="ignorePressure" value="0"/>
    </inkml:brush>
  </inkml:definitions>
  <inkml:trace contextRef="#ctx0" brushRef="#br0">58450 79800 892,'-49'40'77,"4"-18"-124,3-19 3,3-18-2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99838930368423" units="cm"/>
      <inkml:brushProperty name="height" value="0.0299838930368423" units="cm"/>
      <inkml:brushProperty name="color" value="#f2395b"/>
      <inkml:brushProperty name="ignorePressure" value="0"/>
    </inkml:brush>
  </inkml:definitions>
  <inkml:trace contextRef="#ctx0" brushRef="#br0">64450 79100 733,'-32'-108'5,"-11"34"4,-14 35 1,-11 35 0,-6 35-6,4 38-5,3 37 2,3 38-1,14 2-10,25-30-7,25-32-2,25-30 2,15-26 10,7-19 10,6-18 1,7-19 0,-1-15-1,-6-8 0,-6-10-2,-6-9 2,-6-2-1,-2 6 1,-3 7 0,-3 6 0,-6 3 1,-5 0 1,-7 0-1,-5 0 0,-3 17 1,4 34 0,3 35-2,3 35 2,3 14-9,3-2-9,3-3 1,4-3-1,4-7 2,6-9 2,7-10-1,6-8 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18036004900932" units="cm"/>
      <inkml:brushProperty name="height" value="0.0318036004900932" units="cm"/>
      <inkml:brushProperty name="color" value="#f2395b"/>
      <inkml:brushProperty name="ignorePressure" value="0"/>
    </inkml:brush>
  </inkml:definitions>
  <inkml:trace contextRef="#ctx0" brushRef="#br0">65350 79250 691,'-44'48'65,"13"-3"-75,12-3 0,13-2-1,10-12-3,10-19-3,10-18-1,9-19 0,6-15 12,3-8 13,3-10-1,4-9 0,-1-4 1,-3 4 2,-3 3-2,-2 3 1,-5 12 1,-2 22 2,-3 22 0,-3 23-1,-4 14-13,-3 10-11,-3 10-1,-2 9 1,0 6 2,7 3 8,6 3-1,7 4-1,2-7 0,1-16-1,-1-15 0,1-15 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69300113618374" units="cm"/>
      <inkml:brushProperty name="height" value="0.0469300113618374" units="cm"/>
      <inkml:brushProperty name="color" value="#f2395b"/>
      <inkml:brushProperty name="ignorePressure" value="0"/>
    </inkml:brush>
  </inkml:definitions>
  <inkml:trace contextRef="#ctx0" brushRef="#br0">67000 78850 468,'-27'-46'21,"-3"10"-20,-3 10-1,-2 9 0,-1 10 0,3 14 2,3 11-2,4 14 2,2 7-4,4 3-1,3 3-1,3 4 1,3 7 1,3 13 2,3 12-1,4 13 1,5-2-5,10-16-1,10-15-2,9-15 1,6-15 2,3-12 3,3-13 0,4-12-1,4-23 3,6-30 3,7-32-2,6-30 1,-5-11 0,-16 14 1,-15 11-1,-15 14 1,-9-3 2,1-15 4,-1-15-1,1-16 2,-3 6-5,-2 28 1,-3 28-2,-3 29 0,-2 24-1,0 22-2,0 22-1,0 23 0,1 16-2,4 13-5,3 12 1,3 13-1,-1 7 0,-2 4 1,-3 3-1,-3 3 0,-1-5 4,4-12 6,3-13-3,3-12 2,1-7-9,1 1-8,-1-1 0,1 1 0,4-6 6,9-8 7,10-10-1,10-9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08546216785908" units="cm"/>
      <inkml:brushProperty name="height" value="0.0408546216785908" units="cm"/>
      <inkml:brushProperty name="color" value="#f2395b"/>
      <inkml:brushProperty name="ignorePressure" value="0"/>
    </inkml:brush>
  </inkml:definitions>
  <inkml:trace contextRef="#ctx0" brushRef="#br0">70050 78750 538,'51'250'139,"4"-50"-169,3-50-1,3-50 0,1-46 13,1-40 13,-1-40 0,1-41 0,-4-26-7,-6-8-4,-6-10-2,-6-9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00064980983734" units="cm"/>
      <inkml:brushProperty name="height" value="0.0300064980983734" units="cm"/>
      <inkml:brushProperty name="color" value="#69dbaa"/>
      <inkml:brushProperty name="ignorePressure" value="0"/>
    </inkml:brush>
  </inkml:definitions>
  <inkml:trace contextRef="#ctx0" brushRef="#br0">39100 45700 733,'70'20'86,"-9"-9"-103,-10-10-3,-8-8 3,-4-9 3,3-6 6,3-6 1,4-6-2,5-10-3,10-12-8,10-13 2,9-12-1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2665873169899" units="cm"/>
      <inkml:brushProperty name="height" value="0.022665873169899" units="cm"/>
      <inkml:brushProperty name="color" value="#f2395b"/>
      <inkml:brushProperty name="ignorePressure" value="0"/>
    </inkml:brush>
  </inkml:definitions>
  <inkml:trace contextRef="#ctx0" brushRef="#br0">72700 78500 970,'-66'335'26,"19"-77"-48,19-78 0,19-78 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19999998807907" units="cm"/>
      <inkml:brushProperty name="height" value="0.0219999998807907" units="cm"/>
      <inkml:brushProperty name="color" value="#f2395b"/>
      <inkml:brushProperty name="ignorePressure" value="0"/>
    </inkml:brush>
  </inkml:definitions>
  <inkml:trace contextRef="#ctx0" brushRef="#br0">72850 77750 999,'-19'-40'-46,"13"23"50,12 22 2,13 22-2,4 10 2,-3 1 0,-3-1 0,-2 1-1,-1-3-1,3-2-3,3-3 0,4-3 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58613952994347" units="cm"/>
      <inkml:brushProperty name="height" value="0.0358613952994347" units="cm"/>
      <inkml:brushProperty name="color" value="#f2395b"/>
      <inkml:brushProperty name="ignorePressure" value="0"/>
    </inkml:brush>
  </inkml:definitions>
  <inkml:trace contextRef="#ctx0" brushRef="#br0">74050 78350 613,'-140'1'25,"23"4"-25,22 3 1,22 3-1,13 3 1,7 3-1,6 3 1,7 4 0,13 8-2,22 17 1,22 15-1,23 16-1,11 2 0,4-8-4,3-10 0,3-9 0,-5-5 3,-12 0 4,-13 0-2,-12 0 0,-19-4 2,-25-5-4,-25-7 3,-25-5-2,-10-9-5,7-9-6,6-10-1,7-8 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28332595527172" units="cm"/>
      <inkml:brushProperty name="height" value="0.0328332595527172" units="cm"/>
      <inkml:brushProperty name="color" value="#f2395b"/>
      <inkml:brushProperty name="ignorePressure" value="0"/>
    </inkml:brush>
  </inkml:definitions>
  <inkml:trace contextRef="#ctx0" brushRef="#br0">77600 78700 670,'-55'-83'-12,"-9"34"32,-10 35-2,-8 35 0,3 22-13,20 14-16,18 11 1,20 14 0,11 0 2,7-8 1,6-10 0,7-9 2,5-12 1,7-11 5,6-14 1,7-11-1,4-15-2,3-16-1,3-15-1,4-15 2,1-14-2,0-8 4,0-10-1,0-9-1,-7 2 4,-11 17 4,-14 15-1,-11 16 0,-9 26 4,-3 38 3,-3 37 1,-2 38-2,-1 12-10,3-12-14,3-13 2,4-12-2,7-10 6,13-6 4,12-6 2,13-6-2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59857827425003" units="cm"/>
      <inkml:brushProperty name="height" value="0.0359857827425003" units="cm"/>
      <inkml:brushProperty name="color" value="#f2395b"/>
      <inkml:brushProperty name="ignorePressure" value="0"/>
    </inkml:brush>
  </inkml:definitions>
  <inkml:trace contextRef="#ctx0" brushRef="#br0">78500 78700 611,'-41'31'27,"19"13"-36,19 12 0,19 13-2,12-13 8,6-37 4,7-38 1,6-37-1,-1-15 2,-5 10 0,-7 10-1,-5 9 2,-3 15 3,4 22 4,3 22 2,3 23-2,-4 11-11,-8 4-13,-10 3 0,-9 3 0,-2 3 7,6 3 8,7 3 0,6 4-1,6-4-10,6-9-9,7-10-1,6-8-1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63738892972469" units="cm"/>
      <inkml:brushProperty name="height" value="0.0263738892972469" units="cm"/>
      <inkml:brushProperty name="color" value="#f2395b"/>
      <inkml:brushProperty name="ignorePressure" value="0"/>
    </inkml:brush>
  </inkml:definitions>
  <inkml:trace contextRef="#ctx0" brushRef="#br0">82900 78550 834,'-50'-19'1,"0"13"3,0 12-2,0 13 2,4 15-3,10 19-3,10 19 2,9 19-2,6 2 1,3-11-3,3-14 2,4-11-1,5-12 0,10-9 1,10-10-1,9-8 1,6-11 1,3-8 1,3-10 0,4-9 0,1-12 1,0-11 1,0-14 0,0-11 1,-5-1-3,-9 13 1,-10 12-2,-8 13 1,-8 4 4,-2-3 3,-3-3 1,-3-2 0,1 11-4,6 29-1,7 28-1,6 28 0,3 9-4,0-9-7,0-10 1,0-8-1,0-8-1,0-2-3,0-3-1,0-3 1,0-2 9,0 0 9,0 0-1,0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20047289133072" units="cm"/>
      <inkml:brushProperty name="height" value="0.0320047289133072" units="cm"/>
      <inkml:brushProperty name="color" value="#f2395b"/>
      <inkml:brushProperty name="ignorePressure" value="0"/>
    </inkml:brush>
  </inkml:definitions>
  <inkml:trace contextRef="#ctx0" brushRef="#br0">83850 78800 687,'-66'6'8,"19"13"-14,19 12 0,19 13 1,10 2 2,4-5 3,3-7 0,3-5 0,3-6 0,3-3-3,3-3 3,4-2-3,1-12 4,0-19 3,0-18 0,0-19-1,0-7 1,0 7-2,0 6 1,0 7-1,0-1 0,0-6-2,0-6 1,0-6-2,0 4 11,0 16 9,0 15-1,0 17 1,0 11-16,0 10-16,0 10 0,0 9 0,0 7-2,0 7-1,0 6-2,0 7 2,-2-1 10,-3-6 10,-3-6 2,-2-6-2,0-4-1,7 1-2,6-1 1,7 1-1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13924588263035" units="cm"/>
      <inkml:brushProperty name="height" value="0.0313924588263035" units="cm"/>
      <inkml:brushProperty name="color" value="#f2395b"/>
      <inkml:brushProperty name="ignorePressure" value="0"/>
    </inkml:brush>
  </inkml:definitions>
  <inkml:trace contextRef="#ctx0" brushRef="#br0">85500 78550 700,'-29'-68'6,"-5"17"6,-7 15 1,-5 16-2,-3 20-7,4 25-10,3 25 2,3 25-2,6 12 0,9 1-2,10-1 1,10 1 0,8-4-2,10-6 0,10-6 1,9-6-1,4-10 3,1-12 6,-1-13-1,1-12 1,-1-9 0,1-2 3,-1-3 0,1-3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37483212351799" units="cm"/>
      <inkml:brushProperty name="height" value="0.0337483212351799" units="cm"/>
      <inkml:brushProperty name="color" value="#f2395b"/>
      <inkml:brushProperty name="ignorePressure" value="0"/>
    </inkml:brush>
  </inkml:definitions>
  <inkml:trace contextRef="#ctx0" brushRef="#br0">86050 78750 651,'90'20'-12,"-18"-9"14,-19-10-1,-18-8 0,-10-6 1,0 1-2,0-1 0,0 1 0,1-13 2,4-25 1,3-25 1,3-25-2,-15-2 5,-30 22 1,-32 22 0,-30 23 0,-14 16-4,7 13-7,6 12 2,7 13-1,7 9-2,9 6 0,10 7-1,10 6 0,5 10 2,4 17 5,3 15-2,3 16 0,6-1-3,9-15-7,10-15 2,10-16-1,8-10 4,10-3 6,10-3 0,9-2-1,1-6-2,-6-6-5,-6-6 0,-6-6 0,4-7 5,16-6 3,15-6 0,17-6 1,5-9 2,-3-8 3,-3-10 1,-2-9 0,-12-2-5,-19 6 0,-18 7-1,-19 6-1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20035703480244" units="cm"/>
      <inkml:brushProperty name="height" value="0.0320035703480244" units="cm"/>
      <inkml:brushProperty name="color" value="#f2395b"/>
      <inkml:brushProperty name="ignorePressure" value="0"/>
    </inkml:brush>
  </inkml:definitions>
  <inkml:trace contextRef="#ctx0" brushRef="#br0">87550 78200 687,'-47'-43'0,"6"17"0,7 15 0,6 16 0,4 12 7,4 9 9,3 10-1,3 10 0,3 4-13,3 0-12,3 0-1,4 0 0,4 1 3,6 4 4,7 3 0,6 3-2,4-1 5,4-2-1,3-3 3,3-3-2,-4-2 1,-8 0 2,-10 0-1,-9 0 1,-12-5-4,-11-9-4,-14-10 1,-11-8 0,-9-6-3,-3 1-1,-3-1-1,-2 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84761393070221" units="cm"/>
      <inkml:brushProperty name="height" value="0.0384761393070221" units="cm"/>
      <inkml:brushProperty name="color" value="#69dbaa"/>
      <inkml:brushProperty name="ignorePressure" value="0"/>
    </inkml:brush>
  </inkml:definitions>
  <inkml:trace contextRef="#ctx0" brushRef="#br0">39750 45050 571,'-88'32'90,"26"17"-101,24 15 0,26 16-1,13 10 0,4 7 1,3 6 0,3 7-2,-1 7 9,-2 9 5,-3 10 0,-3 10 2,1-4-15,6-16-9,7-15-3,6-15 3,6-18 12,6-19 16,7-18 0,6-19-1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61760130524635" units="cm"/>
      <inkml:brushProperty name="height" value="0.0261760130524635" units="cm"/>
      <inkml:brushProperty name="color" value="#f2395b"/>
      <inkml:brushProperty name="ignorePressure" value="0"/>
    </inkml:brush>
  </inkml:definitions>
  <inkml:trace contextRef="#ctx0" brushRef="#br0">88050 78350 840,'50'-22'5,"0"6"3,0 7 2,0 6 0,0 4-11,0 4-8,0 3 1,0 3-1,-2-1 5,-3-2 4,-3-3 0,-2-3 2,0-9-12,7-11-6,6-14-1,7-11-1,-4-4 15,-12 6 14,-13 7 0,-12 6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71466299891472" units="cm"/>
      <inkml:brushProperty name="height" value="0.0271466299891472" units="cm"/>
      <inkml:brushProperty name="color" value="#f2395b"/>
      <inkml:brushProperty name="ignorePressure" value="0"/>
    </inkml:brush>
  </inkml:definitions>
  <inkml:trace contextRef="#ctx0" brushRef="#br0">88850 77800 810,'-66'70'44,"19"-9"-52,19-10 0,19-8 0,9 0 2,0 14 5,0 11-2,0 14 0,0 0 3,0-8-3,0-10 3,0-9-2,1 9-1,4 28-4,3 28 0,3 29 1,4-6-2,7-36-1,6-39 2,7-36-2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05602084845304" units="cm"/>
      <inkml:brushProperty name="height" value="0.0305602084845304" units="cm"/>
      <inkml:brushProperty name="color" value="#f2395b"/>
      <inkml:brushProperty name="ignorePressure" value="0"/>
    </inkml:brush>
  </inkml:definitions>
  <inkml:trace contextRef="#ctx0" brushRef="#br0">89500 78650 719,'-43'115'119,"17"-18"-152,15-19 0,16-18 1,10-14 13,7-5 12,6-7 2,7-5-1,7-23 0,9-37 3,10-38-2,10-37 0,-6-13 10,-18 13 6,-19 12 2,-18 13-2,-14 10-6,-5 10-8,-7 10 0,-5 9 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84785383939743" units="cm"/>
      <inkml:brushProperty name="height" value="0.0384785383939743" units="cm"/>
      <inkml:brushProperty name="color" value="#f2395b"/>
      <inkml:brushProperty name="ignorePressure" value="0"/>
    </inkml:brush>
  </inkml:definitions>
  <inkml:trace contextRef="#ctx0" brushRef="#br0">90250 78500 571,'43'140'46,"-11"-18"-56,-14-19 1,-11-18 0,-7-15 3,0-9 5,0-10 0,0-8 0,4-12 1,10-12 3,10-13-1,9-12 1,4-15-4,1-15-1,-1-15 0,1-16-2,-4-5 5,-6 6 1,-6 7 2,-6 6-2,-1 3 0,7 0-1,6 0 0,7 0 0,2 1-6,1 4-6,-1 3 1,1 3 0,1 6 6,3 9 8,3 10 1,4 10-2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13343740999699" units="cm"/>
      <inkml:brushProperty name="height" value="0.0313343740999699" units="cm"/>
      <inkml:brushProperty name="color" value="#f2395b"/>
      <inkml:brushProperty name="ignorePressure" value="0"/>
    </inkml:brush>
  </inkml:definitions>
  <inkml:trace contextRef="#ctx0" brushRef="#br0">94350 78700 702,'-52'-33'6,"-3"34"7,-3 35 0,-2 35 0,6 21-10,20 9-9,18 10-1,20 10 2,16-9-3,16-24-1,15-26 1,17-24 0,5-28 4,-3-27 3,-3-28 0,-2-28 2,-6-18-2,-6-6 1,-6-6-1,-6-6 1,-9 2-1,-8 14 3,-10 11-3,-9 14 2,-4 8-8,4 7-8,3 6 1,3 7-1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9649210870266" units="cm"/>
      <inkml:brushProperty name="height" value="0.039649210870266" units="cm"/>
      <inkml:brushProperty name="color" value="#f2395b"/>
      <inkml:brushProperty name="ignorePressure" value="0"/>
    </inkml:brush>
  </inkml:definitions>
  <inkml:trace contextRef="#ctx0" brushRef="#br0">96600 77200 554,'-69'-21'4,"13"10"4,12 10 0,13 9 0,6 29-3,0 51-2,0 49 0,0 51-1,3 15-3,6-19-5,7-18 1,6-19-2,3-2 4,0 16 3,0 15-1,0 17 1,0 3-3,0-5-1,0-7-1,0-5 1,0-11 0,0-11 3,0-14-1,0-11 0,0-17 1,0-18 3,0-19-2,0-18 1,-11-26-8,-22-31-10,-22-31 2,-21-31 0,-3-12 12,20 10 16,18 10-2,20 9 3,6 2-12,-2-2-5,-3-3-2,-3-3 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20982003957033" units="cm"/>
      <inkml:brushProperty name="height" value="0.0220982003957033" units="cm"/>
      <inkml:brushProperty name="color" value="#f2395b"/>
      <inkml:brushProperty name="ignorePressure" value="0"/>
    </inkml:brush>
  </inkml:definitions>
  <inkml:trace contextRef="#ctx0" brushRef="#br0">95100 78800 995,'192'-138'-23,"-16"26"37,-15 24-2,-15 26 3,-6 18-17,7 13-15,6 12 2,7 13-1,-15 6 10,-34 0 10,-35 0 1,-33 0-2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96168082952499" units="cm"/>
      <inkml:brushProperty name="height" value="0.0396168082952499" units="cm"/>
      <inkml:brushProperty name="color" value="#f2395b"/>
      <inkml:brushProperty name="ignorePressure" value="0"/>
    </inkml:brush>
  </inkml:definitions>
  <inkml:trace contextRef="#ctx0" brushRef="#br0">98550 78300 555,'-46'159'40,"10"-31"-48,10-31 1,9-31 0,2-12 3,-2 10 2,-3 10 1,-3 9-1,10-2-1,26-12-1,24-13-1,26-12 1,8-21 2,-5-28 3,-7-28 0,-5-27-1,-6-14 2,-3 4-3,-3 3 1,-2 3 0,-3 3 0,1 3 0,-1 3-1,1 4 1,-3 18 13,-2 34 13,-3 35 0,-3 35 0,1 14-26,6-2-25,7-3 0,6-3 0,1-7 3,-3-9 7,-3-10-1,-2-8-1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92143130302429" units="cm"/>
      <inkml:brushProperty name="height" value="0.0392143130302429" units="cm"/>
      <inkml:brushProperty name="color" value="#f2395b"/>
      <inkml:brushProperty name="ignorePressure" value="0"/>
    </inkml:brush>
  </inkml:definitions>
  <inkml:trace contextRef="#ctx0" brushRef="#br0">48850 78750 561,'-41'109'37,"19"19"-39,19 19-1,19 19 2,16-1-4,17-18-4,15-19 1,16-18 0,5-32 2,-2-44 4,-3-43 0,-3-44-1,-9-41 5,-11-37 0,-14-38 3,-11-37-2,-11 2 3,-5 45-2,-7 43 2,-5 45 0,-9 35 0,-9 28 0,-10 28 0,-8 29 1,-1 16-10,9 7-9,10 6-1,10 7 1,7 0 4,6-2 5,7-3 0,6-3-1,4-7 5,4-9 0,3-10 2,3-8-2,3-6-11,3 1-16,3-1 1,4 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522556528449059" units="cm"/>
      <inkml:brushProperty name="height" value="0.0522556528449059" units="cm"/>
      <inkml:brushProperty name="color" value="#f2395b"/>
      <inkml:brushProperty name="ignorePressure" value="0"/>
    </inkml:brush>
  </inkml:definitions>
  <inkml:trace contextRef="#ctx0" brushRef="#br0">42450 74950 421,'-63'-24'0,"26"4"0,24 3 0,26 3 0,37-5 1,50-12 3,50-13-1,50-12 0,45-5 1,41 3 4,40 3-3,42 4 2,-18 10-7,-75 19-5,-75 19-2,-75 19 1,-36 9 2,3 0 3,3 0-2,4 0 2,8 0 0,17 0 2,15 0-2,16 0 2,26 0 0,38 0 1,37 0 1,38 0-1,6-4-1,-25-5-4,-25-7 1,-25-5-1,9 0 3,44 10 0,44 10-1,44 9 3,-6 1-4,-52-6 2,-53-6-2,-53-6 1,19-7 1,95-6-1,93-6 2,95-6-1,13-7 0,-66-6 0,-65-6-1,-65-6 2,-4-7-1,59-6 1,60-6 1,60-6-2,19-1 1,-18 7-3,-19 6 0,-18 7 1,-26 7-2,-31 9 3,-31 10-3,-31 10 2,-6 0-1,23-5 2,22-7-1,22-5-1,13-4 3,7 0 0,6 0 0,7 0-1,0 3 2,-2 6-3,-3 7 1,-3 6-1,-7 3 4,-9 0-2,-10 0 3,-8 0-2,-6 6 0,1 13-3,-1 12 1,1 13-1,-3 7 1,-2 4-1,-3 3 0,-3 3 0,-10-2 0,-16-6 0,-15-6-1,-15-6 2,-37-7-2,-56-6 3,-56-6-1,-56-6 1,27-4-1,114 1 0,111-1 0,114 1 0,28-1 0,-52 1 2,-53-1-2,-53 1 1,-10-3-1,34-2 0,35-3-1,35-3 0,19-2 2,7 0 1,6 0-1,7 0 1,2-2-1,1-3-3,-1-3 3,1-2-3,-3-3 3,-2 1-1,-3-1 0,-3 1 0,-45 1 1,-83 3-3,-85 3 2,-84 4-1,-20 1 0,48 0 2,47 0-2,47 0 2,-1 0-2,-46 0 1,-47 0 0,-47 0 0,12 0-2,72 0 0,72 0-1,73 0 1,10-2 1,-50-3-1,-50-3 1,-50-2 0,-29-3 0,-5 1-3,-7-1 2,-5 1-1,13-4 3,34-6 0,35-6 1,35-6 1,0-6-4,-30-2-2,-32-3 1,-30-3-1,-39 1 0,-43 6-2,-44 7 2,-43 6-2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54406363517046" units="cm"/>
      <inkml:brushProperty name="height" value="0.054406363517046" units="cm"/>
      <inkml:brushProperty name="color" value="#69dbaa"/>
      <inkml:brushProperty name="ignorePressure" value="0"/>
    </inkml:brush>
  </inkml:definitions>
  <inkml:trace contextRef="#ctx0" brushRef="#br0">40200 46500 404,'93'-135'4,"-11"32"4,-14 31 0,-11 32 1,-11 13-6,-5-3-4,-7-3 0,-5-2 0,-6-5-1,-3-2-1,-3-3-1,-2-3 2,-11-2-2,-15 0-1,-15 0 0,-16 0 1,-8 9 2,0 19 3,0 19 1,0 19-2,6 16 2,13 17-2,12 15 0,13 16 1,7 10-2,4 7-3,3 6 0,3 7 1,4-6 1,7-15 4,6-15 0,7-16-1,4-13-6,3-9-5,3-10-1,4-8 0,10-17 9,19-21 8,19-22-2,19-22 2,-1-7-1,-18 10-2,-19 10 2,-18 9-1,-7-4-3,6-15 1,7-15-3,6-16 3,-5-2-2,-16 13 1,-15 12 2,-15 13-3,-17 10 11,-15 10 7,-15 10-1,-16 9 2,-10 13-14,-3 20-14,-3 18 1,-2 20-1,0 11 2,7 7 1,6 6 0,7 7 0,7 4 1,9 3 1,10 3-1,10 4 1,16-14-4,26-27-6,24-28 1,26-28 0,5-26 11,-11-21 11,-14-22 1,-11-22-1,-4-21-2,6-18-1,7-19-2,6-18 1,1-12-1,-3-3 0,-3-3-2,-2-2 2,-6 3-1,-6 14 2,-6 11 0,-6 14-1,-9 43 4,-8 75 4,-10 75 0,-9 75 0,-5 35-14,0-2-15,0-3 0,0-3 0,0 7 5,0 19 0,0 19 2,0 19 0,0-7-1,0-31-1,0-31 1,0-31-1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2916147261858" units="cm"/>
      <inkml:brushProperty name="height" value="0.032916147261858" units="cm"/>
      <inkml:brushProperty name="color" value="#f2395b"/>
      <inkml:brushProperty name="ignorePressure" value="0"/>
    </inkml:brush>
  </inkml:definitions>
  <inkml:trace contextRef="#ctx0" brushRef="#br0">40900 69750 668,'-116'-22'3,"19"6"5,19 7-2,19 6 1,7 17-1,-3 28-5,-3 28 2,-2 29 0,6 7-7,20-12-6,18-13 1,20-12-2,14-13 4,14-12 3,11-13-1,14-12 1,3-10 3,-2-6 2,-3-6 1,-3-6-1,1-16 0,6-25 0,7-25-2,6-25 1,-4-11 2,-11 3 0,-14 3 2,-11 4-1,-11 8 1,-5 17 0,-7 15 1,-5 16 0,-4 16 0,0 20 0,0 18 0,0 20 0,1 17-6,4 20-7,3 18 1,3 20-1,4 3 3,7-8 2,6-10 0,7-9 1,10-10-4,16-9-5,15-10 1,17-8 0,-1-12 4,-16-12 5,-15-13-1,-15-12 0,-11-9 5,-2-2 4,-3-3-2,-3-3 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127072006464" units="cm"/>
      <inkml:brushProperty name="height" value="0.03127072006464" units="cm"/>
      <inkml:brushProperty name="color" value="#f2395b"/>
      <inkml:brushProperty name="ignorePressure" value="0"/>
    </inkml:brush>
  </inkml:definitions>
  <inkml:trace contextRef="#ctx0" brushRef="#br0">42150 68300 703,'45'76'74,"-9"4"-87,-10 3-1,-8 3 0,-8 14 6,-2 25 5,-3 25-1,-3 25 0,2 15-7,10 7-9,10 6 2,9 7-1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51141840219498" units="cm"/>
      <inkml:brushProperty name="height" value="0.0351141840219498" units="cm"/>
      <inkml:brushProperty name="color" value="#f2395b"/>
      <inkml:brushProperty name="ignorePressure" value="0"/>
    </inkml:brush>
  </inkml:definitions>
  <inkml:trace contextRef="#ctx0" brushRef="#br0">42900 68400 626,'48'-24'26,"-3"54"-15,-3 53-1,-2 53 1,-6 28-12,-6 3-12,-6 3 0,-6 4 1,-4-6 6,1-11 6,-1-14-1,1-11 2,1-15-10,3-16-10,3-15 2,4-15-1,1-12 9,0-6 8,0-6 0,0-6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56325730681419" units="cm"/>
      <inkml:brushProperty name="height" value="0.0356325730681419" units="cm"/>
      <inkml:brushProperty name="color" value="#f2395b"/>
      <inkml:brushProperty name="ignorePressure" value="0"/>
    </inkml:brush>
  </inkml:definitions>
  <inkml:trace contextRef="#ctx0" brushRef="#br0">46050 69600 617,'-90'228'-32,"23"-44"54,22-43-1,22-44 0,13-41-14,7-37-16,6-38 0,7-37 0,7-23 6,9-5 5,10-7 0,10-5 1,4 2-2,0 13 0,0 12 1,0 13-2,-2 9 1,-3 6-1,-3 7 0,-2 6-1,-3 10 0,1 17-1,-1 15 1,1 16-2,-3 13-3,-2 14-2,-3 11-2,-3 14 0,-2 2 8,0-6 3,0-6 2,0-6-1,0-7 1,0-6-2,0-6 0,0-6 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39578688144684" units="cm"/>
      <inkml:brushProperty name="height" value="0.0339578688144684" units="cm"/>
      <inkml:brushProperty name="color" value="#f2395b"/>
      <inkml:brushProperty name="ignorePressure" value="0"/>
    </inkml:brush>
  </inkml:definitions>
  <inkml:trace contextRef="#ctx0" brushRef="#br0">47500 69500 647,'-66'56'68,"19"13"-76,19 12-2,19 13 2,15-1 1,13-11 0,12-14 0,13-11 1,6-20 2,0-24 3,0-26-2,0-24 2,-5-18-6,-9-9-2,-10-10-2,-8-8 1,-9-8 4,-6-2 2,-6-3 1,-6-3-1,-7 8 4,-6 23 4,-6 22-1,-6 22 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06483672559261" units="cm"/>
      <inkml:brushProperty name="height" value="0.0406483672559261" units="cm"/>
      <inkml:brushProperty name="color" value="#f2395b"/>
      <inkml:brushProperty name="ignorePressure" value="0"/>
    </inkml:brush>
  </inkml:definitions>
  <inkml:trace contextRef="#ctx0" brushRef="#br0">48000 69500 541,'70'93'1,"-9"-11"2,-10-14-1,-8-11 1,-9-9-2,-6-3 2,-6-3-1,-6-2 0,-2-5-3,3-2 1,3-3-3,4-3 3,2-21 1,4-37 4,3-38 1,3-37-2,3-7 1,3 26-3,3 24 0,4 26 0,5 19-5,10 17-7,10 15 1,9 16-1,-4 10 0,-15 7-3,-15 6 1,-16 7-1,-10 2 3,-3 1 0,-3-1 1,-2 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29313932359219" units="cm"/>
      <inkml:brushProperty name="height" value="0.0229313932359219" units="cm"/>
      <inkml:brushProperty name="color" value="#f2395b"/>
      <inkml:brushProperty name="ignorePressure" value="0"/>
    </inkml:brush>
  </inkml:definitions>
  <inkml:trace contextRef="#ctx0" brushRef="#br0">50300 69450 959,'106'-4'4,"13"-5"-1,12-7-1,13-5 1,-5-3-7,-22 4-4,-22 3 0,-21 3-1,-17-1 3,-8-2 0,-10-3 1,-9-3 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19999998807907" units="cm"/>
      <inkml:brushProperty name="height" value="0.0219999998807907" units="cm"/>
      <inkml:brushProperty name="color" value="#f2395b"/>
      <inkml:brushProperty name="ignorePressure" value="0"/>
    </inkml:brush>
  </inkml:definitions>
  <inkml:trace contextRef="#ctx0" brushRef="#br0">51800 68800 999,'98'-2'-57,"-3"-3"79,-3-3 0,-2-2 1,-1-8-20,3-8-17,3-10 0,4-9-1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24006341397762" units="cm"/>
      <inkml:brushProperty name="height" value="0.0324006341397762" units="cm"/>
      <inkml:brushProperty name="color" value="#f2395b"/>
      <inkml:brushProperty name="ignorePressure" value="0"/>
    </inkml:brush>
  </inkml:definitions>
  <inkml:trace contextRef="#ctx0" brushRef="#br0">52700 68000 678,'-88'29'-15,"26"10"24,24 10 0,26 9 1,12 12-7,0 16-5,0 15 0,0 17 0,0 13 0,0 13 1,0 12 0,0 13-1,0-9 2,0-27-1,0-28 2,0-28-2,1-17 0,4-2-3,3-3 1,3-3 0,7-4-1,14-3 1,11-3-1,14-2 0,3-9 3,-2-12 3,-3-13-2,-3-12 1,-2-18 1,0-21 2,0-22-2,0-22 2,-4-10-2,-5 4 0,-7 3-1,-5 3 0,-4 3 1,0 3-2,0 3 0,0 4 1,-4 13 4,-5 26 7,-7 24-1,-5 26 0,-4 16-9,0 10-7,0 10-1,0 9-1,0 13 2,0 20-1,0 18 0,0 20 1,0-4 1,0-25 3,0-25-2,0-25 2,6-29-3,13-30-2,12-32 0,13-30 1,2-17 5,-5 1 5,-7-1 1,-5 1-1,-1 4 2,6 9-1,7 10 1,6 10 0,1 8-4,-3 10-3,-3 10 0,-2 9 1,2 6 0,9 3 2,10 3 0,10 4-1,0 2-4,-5 4-5,-7 3 1,-5 3-2,-4 1 4,0 1 2,0-1-1,0 1 2,-5-9-1,-9-15 1,-10-15 0,-8-16 0,-8-8 1,-2 0 3,-3 0 0,-3 0-1,-6 3 1,-5 6 1,-7 7-1,-5 6 2,-9 6-5,-9 6 0,-10 7-3,-8 6 3,-4 12 2,3 19 5,3 19 1,4 19 0,5 13-8,10 10-7,10 10 1,9 9-1,10-1 1,14-8 0,11-10-1,14-9 2,5-10 0,1-9 0,-1-10 2,1-8-1,10-14 0,22-15 1,22-15 0,23-16-1,-1-10 5,-22-3 3,-22-3-1,-21-2 1,-12-3 0,1 1 0,-1-1 1,1 1-2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0736623108387" units="cm"/>
      <inkml:brushProperty name="height" value="0.040736623108387" units="cm"/>
      <inkml:brushProperty name="color" value="#f2395b"/>
      <inkml:brushProperty name="ignorePressure" value="0"/>
    </inkml:brush>
  </inkml:definitions>
  <inkml:trace contextRef="#ctx0" brushRef="#br0">55500 69200 540,'50'45'36,"0"-9"-42,0-10-1,0-8 1,-4-11 0,-5-8 3,-7-10 1,-5-9-2,-4-10 2,0-9 4,0-10-3,0-8 2,-18 3 4,-33 20 3,-35 18 0,-34 20 0,-9 14-5,20 14-5,18 11-2,20 14 1,13 7 1,9 3 0,10 3 2,10 4-2,7-1 0,6-3-3,7-3 2,6-2-2,13-8-6,23-8-9,22-10-1,22-9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94164177030325" units="cm"/>
      <inkml:brushProperty name="height" value="0.0294164177030325" units="cm"/>
      <inkml:brushProperty name="color" value="#69dbaa"/>
      <inkml:brushProperty name="ignorePressure" value="0"/>
    </inkml:brush>
  </inkml:definitions>
  <inkml:trace contextRef="#ctx0" brushRef="#br0">45800 45450 747,'-124'-32'55,"4"39"-60,3 36 0,3 39 0,18 16-3,35-3-4,35-3 3,34-2-3,23-14 4,13-21 5,12-22-2,13-22 1,6-18 2,0-11 5,0-14-1,0-11 0,-2-6 0,-3 4 0,-3 3 0,-2 3 1,-8-2-1,-8-6 1,-10-6 0,-9-6-1,-9 9 2,-5 25-1,-7 25 2,-5 25-2,-1 14-6,6 3-8,7 3 2,6 4-1,1 1 7,-3 0 5,-3 0 1,-2 0 0,-1-2-3,3-3-3,3-3 1,4-2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92659476399422" units="cm"/>
      <inkml:brushProperty name="height" value="0.0292659476399422" units="cm"/>
      <inkml:brushProperty name="color" value="#f2395b"/>
      <inkml:brushProperty name="ignorePressure" value="0"/>
    </inkml:brush>
  </inkml:definitions>
  <inkml:trace contextRef="#ctx0" brushRef="#br0">58350 69250 751,'98'-52'-19,"-3"-3"20,-3-3 1,-2-2-1,-20 2 3,-34 9 1,-35 10 0,-33 10 0,-20 7 0,-3 6-3,-3 7 1,-2 6 0,2 7-1,9 10-4,10 10 3,10 9-2,5 6 0,4 3-2,3 3 1,3 4-1,7 2 0,14 4-2,11 3 0,14 3 1,5-4 1,1-8 6,-1-10-2,1-9 0,4-7-2,9-3-3,10-3-1,10-2 2,8-5-1,10-2 5,10-3-2,9-3 1,1-7 2,-6-9 3,-6-10 0,-6-8 0,-6-14-3,-2-15 0,-3-15-2,-3-16 2,-10 1-2,-16 19 1,-15 19-1,-15 19 1,-14 12 3,-8 6 3,-10 7 1,-9 6-1,-10 12-2,-9 19-4,-10 19 0,-8 19-1,2 4-2,16-9-4,15-10 0,17-8-1,7-4 3,0 3 0,0 3 1,0 4-1,4-6 0,10-11 0,10-14 0,9-11-1,7-15 1,7-16 4,6-15-2,7-15 1,2-18 0,1-19 4,-1-18-3,1-19 3,-6-12-1,-8-2 2,-10-3 1,-9-3-1,-9 8 1,-5 23 2,-7 22-1,-5 22 2,-8 21 2,-5 22 6,-7 22-1,-5 23 1,-3 16-19,4 13-19,3 12 1,3 13 0,3 20 6,3 28 8,3 28 0,4 29-1,5 4 2,10-19 1,10-18 0,9-19-1,7-18 8,7-15 5,6-15 1,7-16-1,-3-15 0,-8-11-3,-10-14-1,-9-11 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02973259240389" units="cm"/>
      <inkml:brushProperty name="height" value="0.0302973259240389" units="cm"/>
      <inkml:brushProperty name="color" value="#f2395b"/>
      <inkml:brushProperty name="ignorePressure" value="0"/>
    </inkml:brush>
  </inkml:definitions>
  <inkml:trace contextRef="#ctx0" brushRef="#br0">61150 69100 726,'-52'-85'2,"-3"32"5,-3 31-2,-2 32 1,2 18-7,9 6-7,10 7 2,10 6-1,7 4 4,6 4 3,7 3 2,6 3-1,4-2-3,4-6 0,3-6 0,3-6-1,7-9-1,14-8 0,11-10 1,14-9-2,3-12 6,-2-11 4,-3-14-1,-3-11 0,-4-11 0,-3-5-3,-3-7 1,-2-5-2,-8 13 12,-8 34 6,-10 35 1,-9 35 1,-5 30-16,0 29-14,0 28-1,0 28 1,0-4 3,0-33 0,0-35 2,0-34 0,0-2-1,0 31 1,0 32-1,0 31 0,-2 4 4,-3-21 4,-3-22-1,-2-22 0,-3-15 1,1-5-1,-1-7 1,1-5-1,-4-15-3,-6-22-4,-6-22-1,-6-21 1,-7-21 3,-6-19 7,-6-18-2,-6-19 0,1-13-2,9-6-4,10-6-1,10-6 2,7 9 3,6 25 6,7 25 0,6 25-1,3 14-1,0 3-2,0 3 1,0 4-2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55942621827126" units="cm"/>
      <inkml:brushProperty name="height" value="0.0355942621827126" units="cm"/>
      <inkml:brushProperty name="color" value="#f2395b"/>
      <inkml:brushProperty name="ignorePressure" value="0"/>
    </inkml:brush>
  </inkml:definitions>
  <inkml:trace contextRef="#ctx0" brushRef="#br0">62100 68900 618,'90'-25'-5,"-18"0"6,-19 0-1,-18 0 1,-17-2 2,-11-3 1,-14-3 2,-11-2 0,-9 2-4,-3 9-2,-3 10 0,-2 10 0,-5 14 0,-2 23 2,-3 22-3,-3 22 3,4 4-4,13-12 0,12-13-1,13-12 0,9-1-1,6 14-1,7 11-1,6 14 1,6-1 2,6-12 4,7-13-1,6-12 1,1-12-4,-3-8 0,-3-10-2,-2-9 1,2-12 1,9-11-1,10-14 1,10-11 0,0-9 5,-5-3 6,-7-3 1,-5-2-2,-9 2-3,-9 9-1,-10 10-2,-8 10 1,0-3-2,14-11 1,11-14-1,14-11 1,0-1-2,-8 13 2,-10 12-1,-9 13 0,-9 6 0,-5 0 0,-7 0 0,-5 0 0,-9 7 6,-9 17 8,-10 15-1,-8 16-1,-4 15-5,3 16-9,3 15 2,4 17-2,5 2-1,10-9-2,10-10 0,9-8 1,9-4-1,9 3 0,10 3 1,10 4-1,-9-4-7,-24-9-6,-26-10-3,-24-8 3,-13-11 9,0-8 12,0-10-1,0-9 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47535482048988" units="cm"/>
      <inkml:brushProperty name="height" value="0.0247535482048988" units="cm"/>
      <inkml:brushProperty name="color" value="#f2395b"/>
      <inkml:brushProperty name="ignorePressure" value="0"/>
    </inkml:brush>
  </inkml:definitions>
  <inkml:trace contextRef="#ctx0" brushRef="#br0">67200 68500 888,'-202'59'56,"47"19"-75,47 19 1,48 19-2,33-2 10,22-22 7,22-22 1,23-21-1,16-23 3,13-21 4,12-22-1,13-22 0,2-16-1,-5-9-1,-7-10-1,-5-8 1,-12 2-1,-16 16 1,-15 15 0,-15 17 0,-7 11 3,3 10 7,3 10-2,4 9 1,1 10-9,0 14-9,0 11-1,0 14 2,1 2-5,4-6-2,3-6-1,3-6 1,-1-9 11,-2-8 9,-3-10 2,-3-9-1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95918339490891" units="cm"/>
      <inkml:brushProperty name="height" value="0.0395918339490891" units="cm"/>
      <inkml:brushProperty name="color" value="#f2395b"/>
      <inkml:brushProperty name="ignorePressure" value="0"/>
    </inkml:brush>
  </inkml:definitions>
  <inkml:trace contextRef="#ctx0" brushRef="#br0">68300 68600 555,'0'135'25,"0"-27"-30,0-28 0,0-28-1,0-10 5,0 9 4,0 10 0,0 10 0,-2-12-11,-3-31-6,-3-31-3,-2-31 2,5-23 11,16-11 12,15-14 0,17-11 1,3 2-5,-5 19-1,-7 19-2,-5 19 1,3 10 3,17 4 6,15 3-1,16 3 1,7 3-10,1 3-7,-1 3 1,1 4-2,-3-1 4,-2-3 1,-3-3 1,-3-2-1,-7-3 1,-9 1 0,-10-1 1,-8 1-1,-8-4 1,-2-6-1,-3-6 2,-3-6-1,-4-7 0,-3-6-1,-3-6 1,-2-6 0,-8-4 0,-8 1 0,-10-1 0,-9 1 0,-10 5 1,-9 14 2,-10 11-2,-8 14 2,-8 8-1,-2 7 2,-3 6 0,-3 7-1,1 13-1,6 22 1,7 22-2,6 23 0,9 11-2,13 4-4,12 3-1,13 3 0,12 1 1,13 1-2,12-1 2,13 1-1,6-10 4,0-19 4,0-18 0,0-19 1,0-13-6,0-6-2,0-6-2,0-6 1,9-7 1,19-6 0,19-6 1,19-6-1,2-10 5,-11-12 6,-14-13-1,-11-12 1,-14-1-2,-11 14-3,-14 11 2,-11 14-2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21000553667545" units="cm"/>
      <inkml:brushProperty name="height" value="0.0321000553667545" units="cm"/>
      <inkml:brushProperty name="color" value="#f2395b"/>
      <inkml:brushProperty name="ignorePressure" value="0"/>
    </inkml:brush>
  </inkml:definitions>
  <inkml:trace contextRef="#ctx0" brushRef="#br0">74500 66600 685,'-46'189'-5,"10"28"8,10 28 3,9 29-3,2-9 0,-2-43-4,-3-44 1,-3-43 0,8-43-2,23-41-1,22-40 1,22-40-2,5-18 3,-8 6 2,-10 7-1,-9 6 1,2-1 0,17-5 0,15-7 0,16-5 0,7-1 0,1 6 0,-1 7 2,1 6-3,-10 10 1,-19 17-3,-18 15 0,-19 16 0,-13 20 5,-6 25 4,-6 25 1,-6 25 0,-7 0-7,-6-25-7,-6-25 1,-6-25-1,-15-7 4,-21 14 4,-22 11-1,-22 14 0,-4-15-8,17-41-13,15-40 2,16-40-1,16-17 15,20 10 13,18 10 1,20 9-1,16 2-5,16-2-6,15-3 1,17-3-1,0 2 3,-11 10 1,-14 10 0,-11 9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87308171391487" units="cm"/>
      <inkml:brushProperty name="height" value="0.0287308171391487" units="cm"/>
      <inkml:brushProperty name="color" value="#f2395b"/>
      <inkml:brushProperty name="ignorePressure" value="0"/>
    </inkml:brush>
  </inkml:definitions>
  <inkml:trace contextRef="#ctx0" brushRef="#br0">76200 67950 765,'-69'46'45,"13"-5"-51,12-7 3,13-5-2,4-4-1,-3 0 1,-3 0 0,-2 0-1,-1 6 3,3 13 1,3 12 1,4 13 0,7 4-4,13-3-3,12-3 0,13-2 0,9-9 5,6-12 5,7-13 0,6-12 1,7-12-1,10-8-1,10-10 2,9-9-1,-4-7 0,-15-3 0,-15-3-1,-16-2 0,-7-6 3,4-6 0,3-6 1,3-6-1,-4-1 0,-8 7-3,-10 6 0,-9 7 1,-7 15-2,-3 25 0,-3 25-1,-2 25 0,5 7-7,16-8-6,15-10 1,17-9-2,8-9 10,4-5 11,3-7-2,3-5 2,-4-8-2,-8-5 2,-10-7-3,-9-5 2,-5-4-2,0 0-2,0 0 0,0 0-1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84406971186399" units="cm"/>
      <inkml:brushProperty name="height" value="0.0284406971186399" units="cm"/>
      <inkml:brushProperty name="color" value="#f2395b"/>
      <inkml:brushProperty name="ignorePressure" value="0"/>
    </inkml:brush>
  </inkml:definitions>
  <inkml:trace contextRef="#ctx0" brushRef="#br0">77400 67950 773,'-93'35'28,"17"23"-24,15 22 0,16 22 1,12 4-8,9-12-7,10-13-1,10-12 0,8-9 3,10-2-1,10-3 1,9-3-1,6-12 3,3-18 2,3-19-1,4-18 1,-3-10 6,-5 0 7,-7 0-1,-5 0 1,-6-2-4,-3-3-3,-3-3 0,-2-2 0,-1-3 0,3 1 0,3-1-2,4 1 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14024612307549" units="cm"/>
      <inkml:brushProperty name="height" value="0.0314024612307549" units="cm"/>
      <inkml:brushProperty name="color" value="#f2395b"/>
      <inkml:brushProperty name="ignorePressure" value="0"/>
    </inkml:brush>
  </inkml:definitions>
  <inkml:trace contextRef="#ctx0" brushRef="#br0">78150 66050 700,'-21'182'113,"10"17"-141,10 15 0,9 16 0,2-9 11,-2-30 8,-3-32 3,-3-30-1,-1-4-2,4 25 3,3 25-2,3 25 1,4-4 2,7-30 4,6-32-1,7-30 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40327955782413" units="cm"/>
      <inkml:brushProperty name="height" value="0.0340327955782413" units="cm"/>
      <inkml:brushProperty name="color" value="#f2395b"/>
      <inkml:brushProperty name="ignorePressure" value="0"/>
    </inkml:brush>
  </inkml:definitions>
  <inkml:trace contextRef="#ctx0" brushRef="#br0">78800 67850 646,'-7'-58'8,"-11"34"7,-14 35 0,-11 35 1,-4 19-13,6 7-10,7 6-1,6 7-1,10 0 1,17-2-1,15-3 0,16-3 1,18-17 2,22-27 3,22-28 1,23-28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86529490351677" units="cm"/>
      <inkml:brushProperty name="height" value="0.0386529490351677" units="cm"/>
      <inkml:brushProperty name="color" value="#69dbaa"/>
      <inkml:brushProperty name="ignorePressure" value="0"/>
    </inkml:brush>
  </inkml:definitions>
  <inkml:trace contextRef="#ctx0" brushRef="#br0">46700 45500 569,'0'71'31,"0"-5"-32,0-7 1,0-5-1,1-4-3,4 0-1,3 0-1,3 0 0,3-15-1,3-27 0,3-28 0,4-28-1,2-15 7,4 1 8,3-1-2,3 1 1,-1 2-2,-2 7-2,-3 6-1,-3 7 0,-1 5 0,4 7-1,3 6-2,3 7 2,1 5 0,1 7 0,-1 6 0,1 7 0,-6 8 2,-8 14 0,-10 11 2,-9 14-1,-7 3-3,-3-2-3,-3-3 0,-2-3 0,-1 1 2,3 6 0,3 7 1,4 6 1,8-19-2,17-44-1,15-43 2,16-44-1,5-18 0,-2 10 1,-3 10 1,-3 9-1,-1 9-1,4 9-1,3 10 0,3 10-1,3 5 0,3 4-5,3 3 1,4 3 1,-3 4 2,-5 7 5,-7 6-1,-5 7 1,-17 2 14,-24 1 13,-26-1 2,-24 1-2,-13 4-18,0 9-23,0 10 2,0 10 0,3 5 2,6 4 5,7 3 0,6 3 0,13 1-8,23 1-3,22-1-2,22 1 1,10-15 10,1-28 10,-1-28 1,1-27-1,-4-15 1,-6 0 0,-6 0 1,-6 0-1,-6 1 1,-2 4-2,-3 3 1,-3 3 0,-6 1-2,-5 1 0,-7-1-2,-5 1 2,-4 13-3,0 29-5,0 28 2,0 28-1,1 15-4,4 4-2,3 3-1,3 3-1,3-5 8,3-12 6,3-13 0,4-12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77699881792068" units="cm"/>
      <inkml:brushProperty name="height" value="0.0377699881792068" units="cm"/>
      <inkml:brushProperty name="color" value="#f2395b"/>
      <inkml:brushProperty name="ignorePressure" value="0"/>
    </inkml:brush>
  </inkml:definitions>
  <inkml:trace contextRef="#ctx0" brushRef="#br0">81850 68050 582,'81'-61'13,"13"-22"-13,12-22 0,13-21-1,-19 1-5,-50 25-6,-50 25 0,-50 25-1,-22 20 15,6 16 14,7 15-1,6 17 1,6 17-8,6 23-7,7 22 1,6 22-1,6 4-3,6-12-5,7-13 1,6-12-1,9-2 1,13 9 0,12 10 2,13 10-2,9-6 4,6-18 3,7-19 0,6-18 0,-1-14 0,-5-5 0,-7-7 2,-5-5-3,-4-6 1,0-3-5,0-3 2,0-2-2,4-12 5,10-19 0,10-18 1,9-19-1,4-16 2,1-12-1,-1-13 1,1-12-2,-6 1 2,-8 16-1,-10 15 0,-9 17 0,-21 22 9,-31 32 8,-31 31 0,-31 32 1,-13 19-19,6 10-15,7 10-2,6 9 2,7 4 5,10 1 7,10-1 1,9 1-2,10-7-4,14-12-7,11-13 2,14-12-1,11-19 6,14-25 6,11-25 0,14-25 0,2-22 2,-6-19 2,-6-18 2,-6-19-2,-4-19 1,1-19-1,-1-18-1,1-19 2,-7 4 0,-12 29 2,-13 28 1,-12 28 0,-10 32 3,-6 39 7,-6 36-2,-6 39 1,-4 32-18,1 28-15,-1 28-3,1 29 2,2 15 9,7 3 7,6 3 2,7 4-2,8-7-5,14-16-5,11-15-2,14-15 1,11-23 7,14-28 6,11-28 1,14-27-1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43776345252991" units="cm"/>
      <inkml:brushProperty name="height" value="0.0343776345252991" units="cm"/>
      <inkml:brushProperty name="color" value="#f2395b"/>
      <inkml:brushProperty name="ignorePressure" value="0"/>
    </inkml:brush>
  </inkml:definitions>
  <inkml:trace contextRef="#ctx0" brushRef="#br0">85100 67700 639,'-71'-44'36,"10"13"-39,10 12-1,9 13 2,6 13-2,3 17 2,3 15-2,4 16 3,2 9-4,4 3 2,3 3-2,3 4 1,6-1-1,9-3 1,10-3-2,10-2 1,8-9 2,10-12 1,10-13-1,9-12 1,1-10 3,-6-6 2,-6-6 1,-6-6-1,1-16-1,9-25-1,10-25 0,10-25-1,-6-2 4,-18 22 3,-19 22 1,-18 23-1,-15 22 5,-9 26 1,-10 24 1,-8 26 1,-6 19-14,1 17-11,-1 15 0,1 16-1,2 5 3,7-2 2,6-3 1,7-3-1,2-2 3,1 0 4,-1 0-1,1 0 1,1-8-4,3-16-4,3-15 1,4-15 0,-7-18 0,-16-19-1,-15-18 0,-15-19 1,-7-15 6,3-8 7,3-10-1,4-9 2,2-7-5,4-3-2,3-3-1,3-2 1,3-12-3,3-19-3,3-18 1,4-19-2,7-4 7,13 14 6,12 11 0,13 14-1,4 13-2,-3 16-2,-3 15-2,-2 17 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28252427279949" units="cm"/>
      <inkml:brushProperty name="height" value="0.0328252427279949" units="cm"/>
      <inkml:brushProperty name="color" value="#f2395b"/>
      <inkml:brushProperty name="ignorePressure" value="0"/>
    </inkml:brush>
  </inkml:definitions>
  <inkml:trace contextRef="#ctx0" brushRef="#br0">85950 67500 670,'159'-25'35,"-31"0"-44,-31 0-1,-31 0 2,-21-4 1,-9-5 4,-10-7-1,-8-5 1,-14-1 3,-15 6 6,-15 7 0,-16 6-1,-13 17 0,-9 28 2,-10 28-2,-8 29 1,5 15-5,22 3-4,22 3-2,23 4 2,10-3-1,0-5 4,0-7-3,0-5 2,9-8-6,19-5-6,19-7 1,19-5-1,12-14 10,6-18 7,7-19 1,6-18 0,3-17-8,0-11-5,0-14-2,0-11 2,-8-4 9,-16 6 9,-15 7 1,-15 6-2,-11 6-1,-2 6-7,-3 7 3,-3 6-2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00058850646019" units="cm"/>
      <inkml:brushProperty name="height" value="0.0400058850646019" units="cm"/>
      <inkml:brushProperty name="color" value="#f2395b"/>
      <inkml:brushProperty name="ignorePressure" value="0"/>
    </inkml:brush>
  </inkml:definitions>
  <inkml:trace contextRef="#ctx0" brushRef="#br0">87800 67150 549,'-7'-80'8,"-11"41"8,-14 40 0,-11 42 0,-1 17-13,13-2-13,12-3 0,13-3-1,7 1 6,4 6 1,3 7 2,3 6-2,6 3 4,9 0 0,10 0 0,10 0 1,-3 0-3,-11 0-2,-14 0-2,-11 0 3,-14-7 0,-11-11 5,-14-14-2,-11-11 2,-17-7-13,-18 0-10,-19 0 0,-18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80960816890001" units="cm"/>
      <inkml:brushProperty name="height" value="0.0280960816890001" units="cm"/>
      <inkml:brushProperty name="color" value="#f2395b"/>
      <inkml:brushProperty name="ignorePressure" value="0"/>
    </inkml:brush>
  </inkml:definitions>
  <inkml:trace contextRef="#ctx0" brushRef="#br0">88950 68800 783,'93'-29'82,"-11"-5"-101,-14-7 0,-11-5 0,-15-3-4,-16 4-2,-15 3 0,-15 3-1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88224869966507" units="cm"/>
      <inkml:brushProperty name="height" value="0.0388224869966507" units="cm"/>
      <inkml:brushProperty name="color" value="#f2395b"/>
      <inkml:brushProperty name="ignorePressure" value="0"/>
    </inkml:brush>
  </inkml:definitions>
  <inkml:trace contextRef="#ctx0" brushRef="#br0">90250 64200 566,'-49'-24'58,"4"54"-53,3 53-1,3 53 2,9 31-12,16 9-10,15 10 0,17 10 1,16-18-9,19-44-4,19-43-1,19-44 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64981666207314" units="cm"/>
      <inkml:brushProperty name="height" value="0.0364981666207314" units="cm"/>
      <inkml:brushProperty name="color" value="#f2395b"/>
      <inkml:brushProperty name="ignorePressure" value="0"/>
    </inkml:brush>
  </inkml:definitions>
  <inkml:trace contextRef="#ctx0" brushRef="#br0">91700 64300 602,'-49'-7'120,"4"39"-145,3 36 1,3 39-1,9 21 9,16 6 7,15 7 0,17 6-1,11-15-1,10-33-6,10-35 1,9-34 0,4-24 11,1-12 12,-1-13 0,1-12-1,-6-7 0,-8 1-2,-10-1 0,-9 1-1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78160998225212" units="cm"/>
      <inkml:brushProperty name="height" value="0.0378160998225212" units="cm"/>
      <inkml:brushProperty name="color" value="#f2395b"/>
      <inkml:brushProperty name="ignorePressure" value="0"/>
    </inkml:brush>
  </inkml:definitions>
  <inkml:trace contextRef="#ctx0" brushRef="#br0">92450 64500 581,'-69'-18'95,"13"17"-109,12 15-2,13 16 1,9 13 4,6 14 4,7 11 1,6 14-1,13-1-2,23-12 1,22-13-3,22-12 2,4-16 6,-12-19 3,-13-18 2,-12-19-1,-10-13-1,-6-6-1,-6-6 1,-6-6-2,-9-6 1,-8-2-3,-10-3 1,-9-3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209538012743" units="cm"/>
      <inkml:brushProperty name="height" value="0.03209538012743" units="cm"/>
      <inkml:brushProperty name="color" value="#f2395b"/>
      <inkml:brushProperty name="ignorePressure" value="0"/>
    </inkml:brush>
  </inkml:definitions>
  <inkml:trace contextRef="#ctx0" brushRef="#br0">93100 64400 685,'67'48'63,"-16"-3"-73,-15-3 0,-15-2-1,-7 0 3,3 7 1,3 6-1,4 7 2,1-1 0,0-6 2,0-6 1,0-6 0,3-10 2,6-12 3,7-13 1,6-12-1,-1-9-1,-5-2 0,-7-3 0,-5-3 0,0-10 1,10-16-2,10-15 2,9-15-1,1-7-1,-6 3 0,-6 3 0,-6 4 0,-6 15 5,-2 28 8,-3 28-1,-3 29 0,2 15-18,10 3-19,10 3 1,9 4-2,1-9 15,-6-18 13,-6-19 2,-6-18-2,-7-12 0,-6-3-2,-6-3 1,-6-2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36024090647697" units="cm"/>
      <inkml:brushProperty name="height" value="0.0336024090647697" units="cm"/>
      <inkml:brushProperty name="color" value="#f2395b"/>
      <inkml:brushProperty name="ignorePressure" value="0"/>
    </inkml:brush>
  </inkml:definitions>
  <inkml:trace contextRef="#ctx0" brushRef="#br0">94800 63200 654,'25'78'142,"0"6"-180,0 7 1,0 6-2,0 4 16,0 4 11,0 3 2,0 3 0,-2-4 3,-3-8 5,-3-10 1,-2-9-2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99999970197678" units="cm"/>
      <inkml:brushProperty name="height" value="0.0499999970197678" units="cm"/>
      <inkml:brushProperty name="color" value="#69dbaa"/>
      <inkml:brushProperty name="ignorePressure" value="0"/>
    </inkml:brush>
  </inkml:definitions>
  <inkml:trace contextRef="#ctx0" brushRef="#br0">24000 46900 333,'250'100'166,"79"74"-165,80 73-1,78 75-1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565522946417332" units="cm"/>
      <inkml:brushProperty name="height" value="0.0565522946417332" units="cm"/>
      <inkml:brushProperty name="color" value="#69dbaa"/>
      <inkml:brushProperty name="ignorePressure" value="0"/>
    </inkml:brush>
  </inkml:definitions>
  <inkml:trace contextRef="#ctx0" brushRef="#br0">49450 45350 389,'-24'-38'49,"4"26"-54,3 24 0,3 26-1,3 19 0,3 17-1,3 15 1,4 16-2,1-1 5,0-15 3,0-15 1,0-16 0,10-26-7,23-33-4,22-35-2,22-34 0,8-21 12,-2-6 8,-3-6 2,-3-6-2,-7 2-4,-9 14-4,-10 11 0,-8 14 0,-8 10 3,-2 9 4,-3 10-1,-3 10 1,-4 21 0,-3 34-1,-3 35 0,-2 35 0,-5 27-6,-2 22-7,-3 22 2,-3 23-2,-2 13 3,0 6 4,0 7-1,0 6 0,0-12 1,0-27-1,0-28 2,0-28-2,-5-21 1,-9-12 0,-10-13-2,-8-12 2,-12-18-2,-12-21-2,-13-22 0,-12-22 1,-2-24-3,9-24-1,10-26 1,10-24-1,11-18 1,17-9 1,15-10 0,16-8 0,10 3 7,7 20 5,6 18 1,7 20 0,0 13-10,-2 9-12,-3 10 2,-3 10-2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522568486630917" units="cm"/>
      <inkml:brushProperty name="height" value="0.0522568486630917" units="cm"/>
      <inkml:brushProperty name="color" value="#f2395b"/>
      <inkml:brushProperty name="ignorePressure" value="0"/>
    </inkml:brush>
  </inkml:definitions>
  <inkml:trace contextRef="#ctx0" brushRef="#br0">95850 64350 420,'1'-69'0,"4"13"0,3 12 0,3 13 0,-5 12 7,-12 13 5,-13 12 1,-12 13 0,-4 18-12,7 26-12,6 24 1,7 26-1,11-9 2,20-40 0,18-40 2,20-41-2,8-38 6,1-34 5,-1-35 0,1-33-1,-7-11 4,-12 17 0,-13 15 1,-12 16-1,-7 12 1,1 9-1,-1 10-1,1 10 1,1 25 3,3 45 6,3 43 0,4 45-1,-3 31-14,-5 23-13,-7 22-1,-5 22 0,-3-1 3,4-21 2,3-22-2,3-22 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99544462561607" units="cm"/>
      <inkml:brushProperty name="height" value="0.0399544462561607" units="cm"/>
      <inkml:brushProperty name="color" value="#f2395b"/>
      <inkml:brushProperty name="ignorePressure" value="0"/>
    </inkml:brush>
  </inkml:definitions>
  <inkml:trace contextRef="#ctx0" brushRef="#br0">98700 64050 550,'0'73'-3,"0"-3"9,0-3 1,0-2-2,3-17-1,6-28-4,7-28-1,6-27 2,3-14-3,0 4 0,0 3-2,0 3 1,-2-1 5,-3-2 5,-3-3 2,-2-3-3,3 5-2,14 17-5,11 15 0,14 16 0,2 10-3,-6 7-2,-6 6-2,-6 7 1,1 10-8,9 16-9,10 15-1,10 17 0,-3-3 19,-11-18 19,-14-19-2,-11-18 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94323095679283" units="cm"/>
      <inkml:brushProperty name="height" value="0.0394323095679283" units="cm"/>
      <inkml:brushProperty name="color" value="#f2395b"/>
      <inkml:brushProperty name="ignorePressure" value="0"/>
    </inkml:brush>
  </inkml:definitions>
  <inkml:trace contextRef="#ctx0" brushRef="#br0">100200 63950 557,'-4'-63'27,"-5"26"-16,-7 24 1,-5 26-1,-3 18-11,4 13-10,3 12 1,3 13-3,3 4 6,3-3 2,3-3 0,4-2 0,8-8 0,17-8-2,15-10 2,16-9-1,7-23 0,1-33 4,-1-35-2,1-34 1,-9-12-1,-15 14-3,-15 11 1,-16 14 0,-13 8 0,-9 7 1,-10 6 0,-8 7-1,-4 4 8,3 3 7,3 3 0,4 4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90089752525091" units="cm"/>
      <inkml:brushProperty name="height" value="0.0290089752525091" units="cm"/>
      <inkml:brushProperty name="color" value="#f2395b"/>
      <inkml:brushProperty name="ignorePressure" value="0"/>
    </inkml:brush>
  </inkml:definitions>
  <inkml:trace contextRef="#ctx0" brushRef="#br0">100750 63450 758,'117'0'42,"-16"0"-43,-15 0 1,-15 0 0,-9 0-6,1 0-5,-1 0 1,1 0 0,-1-2-1,1-3 1,-1-3 0,1-2 0,-3-8 10,-2-8 6,-3-10 3,-3-9-3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53014916181564" units="cm"/>
      <inkml:brushProperty name="height" value="0.0353014916181564" units="cm"/>
      <inkml:brushProperty name="color" value="#f2395b"/>
      <inkml:brushProperty name="ignorePressure" value="0"/>
    </inkml:brush>
  </inkml:definitions>
  <inkml:trace contextRef="#ctx0" brushRef="#br0">102000 62200 623,'-88'4'5,"26"10"6,24 10 0,26 9-1,12 13-6,0 20-5,0 18-2,0 20 0,0 10 0,0 3-3,0 3 0,0 4 1,-2 10 2,-3 19 3,-3 19 0,-2 19 0,-1-1-4,3-18-7,3-19 0,4-18 2,8-21 5,17-22 8,15-22 0,16-21 0,10-17-7,7-8-5,6-10-1,7-9 2,-6-9 4,-15-5 8,-15-7 0,-16-5-1,-10-4 1,-3 0-1,-3 0 1,-2 0-1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64271385967731" units="cm"/>
      <inkml:brushProperty name="height" value="0.0264271385967731" units="cm"/>
      <inkml:brushProperty name="color" value="#f2395b"/>
      <inkml:brushProperty name="ignorePressure" value="0"/>
    </inkml:brush>
  </inkml:definitions>
  <inkml:trace contextRef="#ctx0" brushRef="#br0">93050 66450 832,'-49'-22'0,"4"6"0,3 7 0,3 6 0,-1 13 7,-2 23 6,-3 22 0,-3 22 1,15 12-19,34 3-19,35 3 1,35 4-1,14-12 13,-2-24 14,-3-26-2,-3-24 1,-7-13 1,-9 0 0,-10 0 0,-8 0 0,-8-2 0,-2-3 0,-3-3 0,-3-2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7370173484087" units="cm"/>
      <inkml:brushProperty name="height" value="0.027370173484087" units="cm"/>
      <inkml:brushProperty name="color" value="#f2395b"/>
      <inkml:brushProperty name="ignorePressure" value="0"/>
    </inkml:brush>
  </inkml:definitions>
  <inkml:trace contextRef="#ctx0" brushRef="#br0">93850 66600 803,'-47'-19'-64,"6"13"91,7 12 1,6 13 0,4 12-11,4 13-8,3 12-1,3 13 1,10-5-17,20-22-15,18-22-2,20-21 2,3-18 10,-8-12 10,-10-13-1,-9-12 2,-10-4 2,-9 7 2,-10 6 1,-8 7-1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83718630671501" units="cm"/>
      <inkml:brushProperty name="height" value="0.0283718630671501" units="cm"/>
      <inkml:brushProperty name="color" value="#f2395b"/>
      <inkml:brushProperty name="ignorePressure" value="0"/>
    </inkml:brush>
  </inkml:definitions>
  <inkml:trace contextRef="#ctx0" brushRef="#br0">94250 66750 775,'21'68'-53,"-5"-11"79,-7-14 0,-5-11 0,0-18-20,10-22-19,10-22-1,9-21 0,4-9 12,1 7 10,-1 6-1,1 7 1,-1 11 1,1 20 0,-1 18 0,1 20 0,-6 10-10,-8 3-13,-10 3 2,-9 4 0,-2-1-1,6-3 2,7-3 1,6-2-2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28383557498455" units="cm"/>
      <inkml:brushProperty name="height" value="0.0328383557498455" units="cm"/>
      <inkml:brushProperty name="color" value="#f2395b"/>
      <inkml:brushProperty name="ignorePressure" value="0"/>
    </inkml:brush>
  </inkml:definitions>
  <inkml:trace contextRef="#ctx0" brushRef="#br0">95300 66550 669,'21'50'8,"-5"0"-11,-7 0 3,-5 0-2,-4-2 1,0-3 0,0-3 1,0-2-1,0-12 2,0-19 1,0-18 0,0-19 1,4-12-3,10-2 2,10-3-2,9-3 2,4 2-2,1 10 0,-1 10 1,1 9-1,-1 4 2,1 1 2,-1-1 0,1 1 0,-4 5-4,-6 14-2,-6 11-2,-6 14 2,-6 7-3,-2 3-1,-3 3-2,-3 4 3,1 1-6,6 0-1,7 0-2,6 0 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05478181689978" units="cm"/>
      <inkml:brushProperty name="height" value="0.0305478181689978" units="cm"/>
      <inkml:brushProperty name="color" value="#f2395b"/>
      <inkml:brushProperty name="ignorePressure" value="0"/>
    </inkml:brush>
  </inkml:definitions>
  <inkml:trace contextRef="#ctx0" brushRef="#br0">96500 66800 720,'46'-46'0,"-5"10"0,-7 10 0,-5 9 0,-4 1 1,0-6 2,0-6-1,0-6 1,-4-4-5,-5 1-4,-7-1-1,-5 1 1,-9 2 9,-9 7 6,-10 6 3,-8 7-2,-6 5-5,1 7-5,-1 6-1,1 7 1,1 5-1,3 7 2,3 6-3,4 7 3,4 8-6,6 14-2,7 11 0,6 14-2,7-1 1,10-12-1,10-13-1,9-12 1,4-10 7,1-6 6,-1-6 3,1-6-3,-1-6-2,1-2-6,-1-3 2,1-3-1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99999970197678" units="cm"/>
      <inkml:brushProperty name="height" value="0.0499999970197678" units="cm"/>
      <inkml:brushProperty name="color" value="#69dbaa"/>
      <inkml:brushProperty name="ignorePressure" value="0"/>
    </inkml:brush>
  </inkml:definitions>
  <inkml:trace contextRef="#ctx0" brushRef="#br0">25425 60800 333,'250'100'166,"79"74"-165,80 73-1,78 75-1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85338349640369" units="cm"/>
      <inkml:brushProperty name="height" value="0.0285338349640369" units="cm"/>
      <inkml:brushProperty name="color" value="#f2395b"/>
      <inkml:brushProperty name="ignorePressure" value="0"/>
    </inkml:brush>
  </inkml:definitions>
  <inkml:trace contextRef="#ctx0" brushRef="#br0">97550 66450 771,'-69'71'45,"13"-5"-52,12-7-1,13-5 1,9-6 3,6-3 4,7-3 0,6-2 0,9-5-6,13-2-3,12-3-3,13-3 3,6-6 6,0-5 6,0-7 1,0-5-1,0-8-1,0-5-5,0-7 0,0-5 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650336176157" units="cm"/>
      <inkml:brushProperty name="height" value="0.02650336176157" units="cm"/>
      <inkml:brushProperty name="color" value="#f2395b"/>
      <inkml:brushProperty name="ignorePressure" value="0"/>
    </inkml:brush>
  </inkml:definitions>
  <inkml:trace contextRef="#ctx0" brushRef="#br0">98450 66400 830,'70'0'41,"-9"0"-59,-10 0-2,-8 0 2,-4-5 8,3-9 8,3-10 0,4-8 0,-1-4 3,-3 3 3,-3 3 0,-2 4 1,-6-1-2,-6-3 0,-6-3 0,-6-2 1,-7-1-3,-6 3 0,-6 3-1,-6 4 1,-7 16 9,-6 32 10,-6 31-1,-6 32 1,-2 13-18,3-3-17,3-3-1,4-2 2,4-1 3,6 3 6,7 3-1,6 4 2,6-6-1,6-11 1,7-14 0,6-11 0,7-12 0,10-9 1,10-10 0,9-8-2,1-8 5,-6-2 3,-6-3 0,-6-3 0,-4-6-1,1-5 2,-1-7-1,1-5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17934118211269" units="cm"/>
      <inkml:brushProperty name="height" value="0.0317934118211269" units="cm"/>
      <inkml:brushProperty name="color" value="#f2395b"/>
      <inkml:brushProperty name="ignorePressure" value="0"/>
    </inkml:brush>
  </inkml:definitions>
  <inkml:trace contextRef="#ctx0" brushRef="#br0">94450 69500 691,'-54'-49'3,"-5"4"2,-7 3 1,-5 3-1,-3 15 1,4 29-2,3 28 1,3 28 1,12 21-9,22 17-4,22 15-2,23 16 0,13-4 5,6-21 5,7-22-1,6-22 0,-12-18-8,-27-11-5,-28-14-2,-28-11 1,-13-9 8,3-3 8,3-3 1,4-2-2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65104044228792" units="cm"/>
      <inkml:brushProperty name="height" value="0.0265104044228792" units="cm"/>
      <inkml:brushProperty name="color" value="#f2395b"/>
      <inkml:brushProperty name="ignorePressure" value="0"/>
    </inkml:brush>
  </inkml:definitions>
  <inkml:trace contextRef="#ctx0" brushRef="#br0">94600 69850 829,'65'9'23,"-18"19"-24,-19 19 1,-18 19-1,-10 4 1,0-9 0,0-10-1,0-8 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99999970197678" units="cm"/>
      <inkml:brushProperty name="height" value="0.0499999970197678" units="cm"/>
      <inkml:brushProperty name="color" value="#f2395b"/>
      <inkml:brushProperty name="ignorePressure" value="0"/>
    </inkml:brush>
  </inkml:definitions>
  <inkml:trace contextRef="#ctx0" brushRef="#br0">94725 69150 333,'250'100'166,"79"74"-165,80 73-1,78 75-1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25447581708431" units="cm"/>
      <inkml:brushProperty name="height" value="0.0325447581708431" units="cm"/>
      <inkml:brushProperty name="color" value="#f2395b"/>
      <inkml:brushProperty name="ignorePressure" value="0"/>
    </inkml:brush>
  </inkml:definitions>
  <inkml:trace contextRef="#ctx0" brushRef="#br0">95650 68550 675,'-25'100'-4,"0"0"2,0 0 2,0 0 0,3-8 0,6-16 1,7-15 0,6-15 0,1-7 1,-3 3 1,-3 3 0,-2 4 0,-1 2-2,3 4-1,3 3-1,4 3 0,5 1 1,10 1 0,10-1 0,9 1 0,10-18-3,14-34 1,11-35-2,14-33 0,-1-12 4,-12 13 4,-13 12 0,-12 13-1,-9 13 3,-2 17 2,-3 15 0,-3 16 0,-7 9-6,-9 3-8,-10 3-1,-8 4 2,-8-1 2,-2-3 0,-3-3 2,-3-2-1,-9 3 1,-11 14 1,-14 11-1,-11 14 1,-4-6-3,6-21-3,7-22 2,6-22-1,6-21-2,6-18 2,7-19-2,6-18 1,6-15 2,6-9 0,7-10 2,6-8 0,4-1 3,4 9 7,3 10 0,3 10-1,1 10-2,1 13 0,-1 12-2,1 13 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80705206096172" units="cm"/>
      <inkml:brushProperty name="height" value="0.0280705206096172" units="cm"/>
      <inkml:brushProperty name="color" value="#f2395b"/>
      <inkml:brushProperty name="ignorePressure" value="0"/>
    </inkml:brush>
  </inkml:definitions>
  <inkml:trace contextRef="#ctx0" brushRef="#br0">96950 68450 783,'25'67'8,"0"34"1,0 35-1,0 35 1,-7 10-7,-11-12-5,-14-13-1,-11-12 0,0-27-12,17-41-11,15-40-2,16-40 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41581294685602" units="cm"/>
      <inkml:brushProperty name="height" value="0.0241581294685602" units="cm"/>
      <inkml:brushProperty name="color" value="#f2395b"/>
      <inkml:brushProperty name="ignorePressure" value="0"/>
    </inkml:brush>
  </inkml:definitions>
  <inkml:trace contextRef="#ctx0" brushRef="#br0">97700 69400 910,'65'28'14,"-18"6"-13,-19 7 2,-18 6-2,-10 4-4,0 4-5,0 3-1,0 3 1,0-1 2,0-2 1,0-3 0,0-3 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3713836222887" units="cm"/>
      <inkml:brushProperty name="height" value="0.033713836222887" units="cm"/>
      <inkml:brushProperty name="color" value="#f2395b"/>
      <inkml:brushProperty name="ignorePressure" value="0"/>
    </inkml:brush>
  </inkml:definitions>
  <inkml:trace contextRef="#ctx0" brushRef="#br0">97900 68850 652,'68'12'-26,"-11"26"29,-14 24 1,-11 26 0,-9 5-2,-3-11-1,-3-14 0,-2-11 0,-3-9 0,1-3 1,-1-3 1,1-2-2,-1-5 0,1-2 0,-1-3-1,1-3 0,4-12 10,9-18 9,10-19 1,10-18-2,0-7-13,-5 6-18,-7 7 2,-5 6 0,-1 7 4,6 10 8,7 10-2,6 9 2,-1 9-11,-5 9-7,-7 10 0,-5 10-2,-3 2 9,4-3 7,3-3-1,3-2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24693077802658" units="cm"/>
      <inkml:brushProperty name="height" value="0.0424693077802658" units="cm"/>
      <inkml:brushProperty name="color" value="#f2395b"/>
      <inkml:brushProperty name="ignorePressure" value="0"/>
    </inkml:brush>
  </inkml:definitions>
  <inkml:trace contextRef="#ctx0" brushRef="#br0">99700 69350 518,'-50'-63'53,"0"26"-57,0 24-1,0 26 1,3 16-1,6 10-1,7 10 1,6 9-1,4 6 3,4 3 1,3 3 1,3 4-2,6 2-4,9 4-4,10 3-1,10 3 0,7-13 8,6-28 8,7-28 1,6-27-1,1-20 0,-3-9-2,-3-10 1,-2-8-1,-3-8 2,1-2-1,-1-3 0,1-3 0,-4 2 1,-6 10-3,-6 10 0,-6 9 2,-2 18 4,3 29 6,3 28 0,4 28 1,-3 21-12,-5 17-13,-7 15 1,-5 16-1,-4 4 4,0-6 0,0-6 1,0-6 0,-2 2 3,-3 14 4,-3 11-1,-2 14 1,-3 5-1,1 1-1,-1-1-1,1 1 1,-1-9 0,1-15 3,-1-15-1,1-16-1,-7-18 4,-12-18-1,-13-19 1,-12-18 1,-5-18-5,3-16-1,3-15-1,4-15 0,1-17-3,0-15-5,0-15 2,0-16-2,3-4 3,6 10 2,7 10-1,6 9 0,6 6 7,6 3 3,7 3 2,6 4-1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29558476805687" units="cm"/>
      <inkml:brushProperty name="height" value="0.0329558476805687" units="cm"/>
      <inkml:brushProperty name="color" value="#69dbaa"/>
      <inkml:brushProperty name="ignorePressure" value="0"/>
    </inkml:brush>
  </inkml:definitions>
  <inkml:trace contextRef="#ctx0" brushRef="#br0">39500 54100 667,'50'79'18,"0"10"-5,0 10-1,0 9 1,6-7-12,13-21-12,12-22 1,13-22-1,2-27 1,-5-31 0,-7-31 3,-5-31-3,-9-12 1,-9 10 1,-10 10 0,-8 9-2,-8 7 8,-2 7 1,-3 6 3,-3 7-1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79664525389671" units="cm"/>
      <inkml:brushProperty name="height" value="0.0379664525389671" units="cm"/>
      <inkml:brushProperty name="color" value="#f2395b"/>
      <inkml:brushProperty name="ignorePressure" value="0"/>
    </inkml:brush>
  </inkml:definitions>
  <inkml:trace contextRef="#ctx0" brushRef="#br0">100850 69700 579,'-2'-94'54,"-3"63"-52,-3 62-1,-2 63 1,3 27-7,14-5-8,11-7 2,14-5-2,0-9 7,-8-9 7,-10-10-2,-9-8 1,-12-9-4,-11-6-4,-14-6 0,-11-6-1,-9-12-2,-3-15-4,-3-15 0,-2-16 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56033556163311" units="cm"/>
      <inkml:brushProperty name="height" value="0.0356033556163311" units="cm"/>
      <inkml:brushProperty name="color" value="#f2395b"/>
      <inkml:brushProperty name="ignorePressure" value="0"/>
    </inkml:brush>
  </inkml:definitions>
  <inkml:trace contextRef="#ctx0" brushRef="#br0">101950 68650 617,'154'159'82,"-40"-31"-96,-40-31 1,-41-31 0,-21 7 5,1 47 6,-1 47-2,1 48 2,-12 27-8,-21 9-8,-22 10 0,-22 10 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19999998807907" units="cm"/>
      <inkml:brushProperty name="height" value="0.0219999998807907" units="cm"/>
      <inkml:brushProperty name="color" value="#f2395b"/>
      <inkml:brushProperty name="ignorePressure" value="0"/>
    </inkml:brush>
  </inkml:definitions>
  <inkml:trace contextRef="#ctx0" brushRef="#br0">113300 27950 999,'-49'-32'-4,"4"-11"-4,3-14 0,3-11 0,-2-7 4,-6 0 8,-6 0-3,-6 0 3,-1 4-2,7 10 4,6 10-2,7 9 0,4 7 0,3 7-4,3 6 0,4 7 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19813804328442" units="cm"/>
      <inkml:brushProperty name="height" value="0.0419813804328442" units="cm"/>
      <inkml:brushProperty name="color" value="#f2395b"/>
      <inkml:brushProperty name="ignorePressure" value="0"/>
    </inkml:brush>
  </inkml:definitions>
  <inkml:trace contextRef="#ctx0" brushRef="#br0">19250 46200 524,'28'42'13,"6"-16"-11,7-15 1,6-15-3,7-11 1,10-2-3,10-3 0,9-3-1,-1-2 3,-8 0-2,-10 0 1,-9 0 0,-1 0 1,10 0 0,10 0 1,9 0-1,1 3 1,-6 6-2,-6 7 0,-6 6 1,-4 3-1,1 0 1,-1 0 0,1 0-1,-3 0 2,-2 0-3,-3 0 3,-3 0-3,-2 0 3,0 0-1,0 0 0,0 0 0,3 0 1,6 0-1,7 0 1,6 0-1,1 0 0,-3 0-2,-3 0 0,-2 0 0,0-4 2,7-5-1,6-7 3,7-5-2,-1-1 0,-6 6 1,-6 7-2,-6 6 2,-1 1-1,7-3 1,6-3-1,7-2 1,5 0-1,7 7 1,6 6 0,7 7 0,-1 2 0,-6 1 0,-6-1-1,-6 1 1,-7-3-2,-6-2-2,-6-3 0,-6-3 0,5-6 2,20-5 3,18-7-2,20-5 1,0-6-1,-15-3-2,-15-3 0,-16-2 0,-10 0 0,-3 7 1,-3 6-2,-2 7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36942449212074" units="cm"/>
      <inkml:brushProperty name="height" value="0.0336942449212074" units="cm"/>
      <inkml:brushProperty name="color" value="#f2395b"/>
      <inkml:brushProperty name="ignorePressure" value="0"/>
    </inkml:brush>
  </inkml:definitions>
  <inkml:trace contextRef="#ctx0" brushRef="#br0">13350 49350 652,'-44'70'9,"13"-9"-11,12-10-1,13-8 1,6-4 1,0 3 1,0 3 0,0 4-1,0-1 1,0-3 0,0-3 0,0-2 0,3-1 3,6 3 1,7 3 1,6 4 0,4-4-6,4-9-5,3-10 1,3-8-2,1-11 5,1-8 3,-1-10-1,1-9 1,-4-7-1,-6-3-3,-6-3 2,-6-2 0,-4-5-1,1-2 3,-1-3-1,1-3 1,-1-1 1,1 4 3,-1 3-1,1 3 0,1 9 0,3 16 0,3 15 0,4 17-1,1 10-3,0 6-3,0 7-1,0 6 2,1 3-1,4 0-1,3 0 2,3 0-1,1-7-4,1-11-2,-1-14-1,1-11 1,-3-14 7,-2-11 7,-3-14 0,-3-11 1,-4-7-2,-3 0-3,-3 0 2,-2 0-1,-5 0 0,-2 0 0,-3 0 1,-3 0-2,-1 1 1,4 4-4,3 3 0,3 3 1,-1-4 1,-2-8 4,-3-10-1,-3-9 1,-1-1-4,4 10-2,3 10 1,3 9-2,1 4 2,1 1 2,-1-1-1,1 1 0,1 15 6,3 31 3,3 32 2,4 31-1,-3 10-8,-5-8-10,-7-10 1,-5-9-1,-4-4 1,0 4-2,0 3 2,0 3-1,1-2 6,4-6 6,3-6 0,3-6 0,1-4-3,1 1-4,-1-1-1,1 1 1,1-9 4,3-15 5,3-15-2,4-16 3,1-10-4,0-3 1,0-3-1,0-2 1,0-1-2,0 3-2,0 3 1,0 4 0,-2 10-1,-3 19 0,-3 19 0,-2 19 1,-5 9-4,-2 0 1,-3 0-2,-3 0 1,1 0-6,6 0-3,7 0-1,6 0-1,4-7 5,4-11 1,3-14 3,3-11-3,-1-9 13,-2-3 8,-3-3 1,-3-2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03343199193478" units="cm"/>
      <inkml:brushProperty name="height" value="0.0303343199193478" units="cm"/>
      <inkml:brushProperty name="color" value="#f2395b"/>
      <inkml:brushProperty name="ignorePressure" value="0"/>
    </inkml:brush>
  </inkml:definitions>
  <inkml:trace contextRef="#ctx0" brushRef="#br0">15900 49750 725,'45'-25'0,"-9"0"0,-10 0 0,-8 0 0,-9 6 4,-6 13 5,-6 12-1,-6 13 1,-4 7-6,1 4-7,-1 3 0,1 3 1,1 1 1,3 1 1,3-1-1,4 1 1,2-1-2,4 1-1,3-1-1,3 1 0,6-6 2,9-8 4,10-10-1,10-9 0,2-9-1,-3-5-3,-3-7 2,-2-5-1,-6-6 2,-6-3 0,-6-3 1,-6-2 1,-6-5-2,-2-2 3,-3-3-2,-3-3 1,-13-1 1,-22 4-2,-22 3 3,-21 3-2,-10 7-2,3 14-4,3 11 2,4 14-2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64301300048828" units="cm"/>
      <inkml:brushProperty name="height" value="0.0264301300048828" units="cm"/>
      <inkml:brushProperty name="color" value="#f2395b"/>
      <inkml:brushProperty name="ignorePressure" value="0"/>
    </inkml:brush>
  </inkml:definitions>
  <inkml:trace contextRef="#ctx0" brushRef="#br0">16900 48650 832,'21'51'84,"-5"4"-112,-7 3 0,-5 3-1,-4-1 11,0-2 7,0-3 2,0-3-2,1-6 11,4-5 6,3-7 3,3-5-3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99826618283987" units="cm"/>
      <inkml:brushProperty name="height" value="0.0299826618283987" units="cm"/>
      <inkml:brushProperty name="color" value="#f2395b"/>
      <inkml:brushProperty name="ignorePressure" value="0"/>
    </inkml:brush>
  </inkml:definitions>
  <inkml:trace contextRef="#ctx0" brushRef="#br0">17900 49350 733,'-91'-40'65,"19"23"-76,19 22 0,19 22 1,13 12 2,10 3 2,10 3 0,9 4 1,10 2 0,14 4 5,11 3-2,14 3 0,3-2 1,-2-6 1,-3-6-1,-3-6 0,-13-7-1,-22-6-1,-22-6-1,-21-6 1,-12-6 2,1-2-1,-1-3 3,1-3-2,-1-2 1,1 0 3,-1 0-1,1 0 0,-1-2-6,1-3-4,-1-3-1,1-2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57367603480816" units="cm"/>
      <inkml:brushProperty name="height" value="0.0257367603480816" units="cm"/>
      <inkml:brushProperty name="color" value="#f2395b"/>
      <inkml:brushProperty name="ignorePressure" value="0"/>
    </inkml:brush>
  </inkml:definitions>
  <inkml:trace contextRef="#ctx0" brushRef="#br0">19450 49250 854,'70'21'5,"-9"-5"3,-10-7 2,-8-5-2,-3-4-8,7 0-10,6 0 0,7 0 0,-1-2 5,-6-3 7,-6-3-2,-6-2 2,-4-6 0,1-6-1,-1-6 1,1-6 0,-3-2-11,-2 3-11,-3 3-1,-3 4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0837019905448" units="cm"/>
      <inkml:brushProperty name="height" value="0.030837019905448" units="cm"/>
      <inkml:brushProperty name="color" value="#f2395b"/>
      <inkml:brushProperty name="ignorePressure" value="0"/>
    </inkml:brush>
  </inkml:definitions>
  <inkml:trace contextRef="#ctx0" brushRef="#br0">20500 48550 540,'-47'4'6,"6"10"6,7 10 1,6 9-2,4 4-8,4 1-11,3-1 0,3 1 0,1-1 4,1 1 3,-1-1 0,1 1 0,1 2 0,3 7 1,3 6 1,4 7-1,1 0-1,0-2 0,0-3 0,0-3 1,3-1 0,6 4 2,7 3 1,6 3 0,7-7-13,10-15-15,10-15 2,9-16-1,-1-15 18,-8-11 15,-10-14 1,-9-11 1,-7-4-4,-3 6 0,-3 7-2,-2 6 1,-3 1-2,1-3-2,-1-3 1,1-2-1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44427639991045" units="cm"/>
      <inkml:brushProperty name="height" value="0.0244427639991045" units="cm"/>
      <inkml:brushProperty name="color" value="#69dbaa"/>
      <inkml:brushProperty name="ignorePressure" value="0"/>
    </inkml:brush>
  </inkml:definitions>
  <inkml:trace contextRef="#ctx0" brushRef="#br0">41100 54000 900,'23'120'32,"-3"-9"-38,-3-10 0,-2-8 0,-5-12-1,-2-12-1,-3-13 0,-3-12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8728362172842" units="cm"/>
      <inkml:brushProperty name="height" value="0.028728362172842" units="cm"/>
      <inkml:brushProperty name="color" value="#f2395b"/>
      <inkml:brushProperty name="ignorePressure" value="0"/>
    </inkml:brush>
  </inkml:definitions>
  <inkml:trace contextRef="#ctx0" brushRef="#br0">20800 48600 765,'0'-105'-49,"0"41"78,0 40 3,0 42-2,1 21-21,4 3-23,3 3 1,3 4 0,1 2 6,1 4 7,-1 3 1,1 3-2,-3-1 1,-2-2 1,-3-3 0,-3-3 0,-2-2-4,0 0-2,0 0-1,0 0 1,0 1 3,0 4 3,0 3 0,0 3 0,-2-1 2,-3-2 1,-3-3 1,-2-3-1,2-15-3,9-24-3,10-26-1,10-24 1,4-10 1,0 6 1,0 7 2,0 6-3,0-1 3,0-5-3,0-7 2,0-5-1,3-6 0,6-3 0,7-3 1,6-2-2,-1 0 2,-5 7 1,-7 6 0,-5 7 0,-3 11 1,4 20 3,3 18-1,3 20 1,-2 10-9,-6 3-5,-6 3-3,-6 4 3,-2 2-2,3 4 3,3 3-2,4 3 1,1-4 3,0-8 3,0-10 0,0-9-1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58590334653854" units="cm"/>
      <inkml:brushProperty name="height" value="0.0358590334653854" units="cm"/>
      <inkml:brushProperty name="color" value="#f2395b"/>
      <inkml:brushProperty name="ignorePressure" value="0"/>
    </inkml:brush>
  </inkml:definitions>
  <inkml:trace contextRef="#ctx0" brushRef="#br0">22500 49400 613,'46'-27'-18,"-5"-3"22,-7-3 1,-5-2-1,-4-3 0,0 1-3,0-1 2,0 1-2,1-6 2,4-8 0,3-10-1,3-9 2,-4-1-3,-8 10 0,-10 10-1,-9 9 2,-12 9-1,-11 9 1,-14 10 1,-11 10-1,-6 5-2,4 4-4,3 3 1,3 3-1,1 6 3,1 9-1,-1 10 2,1 10-2,2 4 2,7 0-2,6 0 2,7 0-2,5 3 1,7 6 1,6 7-2,7 6 2,7-4-5,9-11-1,10-14-2,10-11 1,4-9 5,0-3 4,0-3 0,0-2 1,3-5-7,6-2-6,7-3-1,6-3 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80200969427824" units="cm"/>
      <inkml:brushProperty name="height" value="0.0280200969427824" units="cm"/>
      <inkml:brushProperty name="color" value="#f2395b"/>
      <inkml:brushProperty name="ignorePressure" value="0"/>
    </inkml:brush>
  </inkml:definitions>
  <inkml:trace contextRef="#ctx0" brushRef="#br0">26450 47700 785,'-49'81'1,"4"63"17,3 62 1,3 63-1,10 24-20,20-11-18,18-14-2,20-11 2,3-45 2,-8-74 6,-10-76-2,-9-74 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19999998807907" units="cm"/>
      <inkml:brushProperty name="height" value="0.0219999998807907" units="cm"/>
      <inkml:brushProperty name="color" value="#f2395b"/>
      <inkml:brushProperty name="ignorePressure" value="0"/>
    </inkml:brush>
  </inkml:definitions>
  <inkml:trace contextRef="#ctx0" brushRef="#br0">25500 49000 999,'-38'-22'0,"26"6"-3,24 7 2,26 6 0,18-2 0,13-9 4,12-10-3,13-8 3,10-9-4,10-6-1,10-6-1,9-6 2,-4-1-3,-15 7-1,-15 6-1,-16 7 1,-15 5 5,-11 7 4,-14 6 0,-11 7-1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31796652078629" units="cm"/>
      <inkml:brushProperty name="height" value="0.0231796652078629" units="cm"/>
      <inkml:brushProperty name="color" value="#f2395b"/>
      <inkml:brushProperty name="ignorePressure" value="0"/>
    </inkml:brush>
  </inkml:definitions>
  <inkml:trace contextRef="#ctx0" brushRef="#br0">26900 48500 949,'-22'50'0,"6"0"3,7 0-2,6 0 2,6 3-3,6 6 1,7 7 0,6 6-1,6 1-6,6-3-6,7-3-2,6-2 2,1-14 9,-3-21 11,-3-22-1,-2-22 2,-5-16-4,-2-9 0,-3-10 1,-3-8-3,-4-3 2,-3 7-4,-3 6 2,-2 7-1,-1 10 0,3 16-1,3 15 2,4 17-1,1 7-12,0 0-9,0 0-2,0 0 2,-2 0 14,-3 0 15,-3 0 1,-2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53421626985073" units="cm"/>
      <inkml:brushProperty name="height" value="0.0253421626985073" units="cm"/>
      <inkml:brushProperty name="color" value="#f2395b"/>
      <inkml:brushProperty name="ignorePressure" value="0"/>
    </inkml:brush>
  </inkml:definitions>
  <inkml:trace contextRef="#ctx0" brushRef="#br0">27850 48850 868,'-21'48'62,"10"-3"-81,10-3-1,9-2 0,2-14 10,-2-21 8,-3-22 0,-3-22-1,-2-10 3,0 4 2,0 3-1,0 3 2,1 1-5,4 1 1,3-1-1,3 1-1,3-3 3,3-2 1,3-3 0,4-3-1,-1-1 0,-3 4-2,-3 3 1,-2 3 0,-3 3 2,1 3 0,-1 3 3,1 4-2,1 1 0,3 0 0,3 0-1,4 0 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19999998807907" units="cm"/>
      <inkml:brushProperty name="height" value="0.0219999998807907" units="cm"/>
      <inkml:brushProperty name="color" value="#f2395b"/>
      <inkml:brushProperty name="ignorePressure" value="0"/>
    </inkml:brush>
  </inkml:definitions>
  <inkml:trace contextRef="#ctx0" brushRef="#br0">28200 48050 999,'4'67'-46,"10"-16"62,10-15-1,9-15 0,2-9-6,-2 1-8,-3-1-1,-3 1 0,-2-4-2,0-6-3,0-6 1,0-6-2,6-9 3,13-8 3,12-10-2,13-9 1,-1-2 1,-11 6 0,-14 7 0,-11 6 0,-9 3 1,-3 0-2,-3 0 0,-2 0 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51453742384911" units="cm"/>
      <inkml:brushProperty name="height" value="0.0251453742384911" units="cm"/>
      <inkml:brushProperty name="color" value="#f2395b"/>
      <inkml:brushProperty name="ignorePressure" value="0"/>
    </inkml:brush>
  </inkml:definitions>
  <inkml:trace contextRef="#ctx0" brushRef="#br0">28700 47550 874,'-69'4'2,"13"10"1,12 10 2,13 9 0,9 4-4,6 1-2,7-1 0,6 1-1,3 1 1,0 3-3,0 3 2,0 4-1,1 2 1,4 4 0,3 3 1,3 3 0,1 1 1,1 1 1,-1-1 0,1 1 1,-3-4-1,-2-6-1,-3-6 2,-3-6-2,-1-2 0,4 3 1,3 3 0,3 4 0,3-3-4,3-5 0,3-7-2,4-5 2,4-9-6,6-9-4,7-10 1,6-8 0,-2-9 12,-9-6 12,-10-6 0,-8-6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97747626900673" units="cm"/>
      <inkml:brushProperty name="height" value="0.0297747626900673" units="cm"/>
      <inkml:brushProperty name="color" value="#f2395b"/>
      <inkml:brushProperty name="ignorePressure" value="0"/>
    </inkml:brush>
  </inkml:definitions>
  <inkml:trace contextRef="#ctx0" brushRef="#br0">29200 47450 738,'-24'96'40,"4"-5"-49,3-7-1,3-5 2,1-4 3,1 0 6,-1 0-1,1 0 1,1 0-3,3 0 0,3 0-1,4 0 0,1 1 2,0 4 2,0 3 0,0 3 1,0-5-2,0-12 0,0-13 1,0-12-1,3-9-3,6-2-3,7-3-1,6-3 1,4-6 3,4-5 6,3-7 0,3-5-1,-2-12-4,-6-16-1,-6-15-2,-6-15 0,-1-14 9,7-8 5,6-10 2,7-9-2,-1 1-3,-6 13-7,-6 12 1,-6 13-1,-4 7 1,1 4-1,-1 3 2,1 3-2,2 7 5,7 14 6,6 11-1,7 14 0,-1 8-8,-6 7-8,-6 6 1,-6 7-1,-4 7-8,1 9-4,-1 10-3,1 10 1,-1 0 14,1-5 13,-1-7 1,1-5-1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87670809775591" units="cm"/>
      <inkml:brushProperty name="height" value="0.0287670809775591" units="cm"/>
      <inkml:brushProperty name="color" value="#f2395b"/>
      <inkml:brushProperty name="ignorePressure" value="0"/>
    </inkml:brush>
  </inkml:definitions>
  <inkml:trace contextRef="#ctx0" brushRef="#br0">30300 48700 764,'68'-68'0,"-11"17"-2,-14 15 1,-11 16 1,-6 5 1,4-2 4,3-3-1,3-3 2,-1-4-5,-2-3-4,-3-3 0,-3-2 0,-2-5 1,0-2 2,0-3 0,0-3-1,-8-1 2,-16 4 1,-15 3-2,-15 3 2,-11 7-1,-2 14-1,-3 11 1,-3 14-2,-1 7 3,4 3-3,3 3 1,3 4 1,3 5-2,3 10 1,3 10 0,4 9 0,4 1-1,6-6 1,7-6 0,6-6 0,3-4-1,0 1-2,0-1 1,0 1-1,1-1 2,4 1 3,3-1-1,3 1 0,4-1-2,7 1-1,6-1-3,7 1 3,5-3-4,7-2-1,6-3-1,7-3 1,0-6 5,-2-5 7,-3-7 1,-3-5-2,-6-6 0,-5-3-3,-7-3-1,-5-2 2,-4-3-2,0 1 2,0-1-1,0 1-1,4-6 2,10-8-1,10-10 0,9-9 1,-1-2-1,-8 6 0,-10 7 1,-9 6-1,-4 3 0,4 0-1,3 0 0,3 0 1,-1-2-2,-2-3 2,-3-3-1,-3-2 0,-2-1 0,0 3 0,0 3 0,0 4 0,0 1 0,0 0 0,0 0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19999998807907" units="cm"/>
      <inkml:brushProperty name="height" value="0.0219999998807907" units="cm"/>
      <inkml:brushProperty name="color" value="#69dbaa"/>
      <inkml:brushProperty name="ignorePressure" value="0"/>
    </inkml:brush>
  </inkml:definitions>
  <inkml:trace contextRef="#ctx0" brushRef="#br0">41250 53350 999,'135'65'-24,"-27"-18"22,-28-19 0,-28-18 0,-17-9 4,-2 4 2,-3 3-1,-3 3 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69298793375492" units="cm"/>
      <inkml:brushProperty name="height" value="0.0369298793375492" units="cm"/>
      <inkml:brushProperty name="color" value="#f2395b"/>
      <inkml:brushProperty name="ignorePressure" value="0"/>
    </inkml:brush>
  </inkml:definitions>
  <inkml:trace contextRef="#ctx0" brushRef="#br0">32050 47900 595,'40'-46'-20,"-18"10"34,-19 10 3,-18 9-3,-12 9-7,-3 9-8,-3 10-1,-2 10 0,-3 7 3,1 6 0,-1 7 0,1 6 1,2 4-4,7 4-1,6 3-1,7 3 1,5-1-1,7-2 0,6-3 2,7-3-2,5-2 2,7 0 1,6 0 1,7 0-1,0 0 0,-2 0-3,-3 0 1,-3 0 1,-10-4-4,-16-5-2,-15-7 0,-15-5-1,-9-9 7,1-9 6,-1-10-1,1-8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3004362359643" units="cm"/>
      <inkml:brushProperty name="height" value="0.023004362359643" units="cm"/>
      <inkml:brushProperty name="color" value="#f2395b"/>
      <inkml:brushProperty name="ignorePressure" value="0"/>
    </inkml:brush>
  </inkml:definitions>
  <inkml:trace contextRef="#ctx0" brushRef="#br0">32850 47950 956,'90'23'-27,"-18"-3"31,-19-3 0,-18-2-1,-7-5 4,6-2 1,7-3 1,6-3 0,1-4-7,-3-3-2,-3-3-1,-2-2 0,-5-5-2,-2-2 1,-3-3-1,-3-3-1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87194827198982" units="cm"/>
      <inkml:brushProperty name="height" value="0.0387194827198982" units="cm"/>
      <inkml:brushProperty name="color" value="#f2395b"/>
      <inkml:brushProperty name="ignorePressure" value="0"/>
    </inkml:brush>
  </inkml:definitions>
  <inkml:trace contextRef="#ctx0" brushRef="#br0">33550 47200 568,'-91'50'4,"19"0"6,19 0-1,19 0 0,10 3-7,4 6-6,3 7-2,3 6 1,-1 4 2,-2 4 1,-3 3 0,-3 3 0,1-4 1,6-8 3,7-10-1,6-9 0,3 1 0,0 13 1,0 12 1,0 13-2,3 2 0,6-5-3,7-7 1,6-5-1,17-14-4,28-18-3,28-19 0,29-18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60142553597689" units="cm"/>
      <inkml:brushProperty name="height" value="0.0260142553597689" units="cm"/>
      <inkml:brushProperty name="color" value="#f2395b"/>
      <inkml:brushProperty name="ignorePressure" value="0"/>
    </inkml:brush>
  </inkml:definitions>
  <inkml:trace contextRef="#ctx0" brushRef="#br0">13250 53100 845,'-49'-19'3,"4"13"3,3 12 0,3 13-1,6 7-3,9 4-5,10 3-1,10 3 1,2 4 1,-3 7 2,-3 6-2,-2 7 2,0-1-4,7-6-3,6-6 2,7-6-2,5-9 4,7-8 2,6-10 0,7-9 0,4-15 0,3-18 4,3-19-2,4-18 0,-6-7 2,-11 6 0,-14 7 2,-11 6-2,-9 4 3,-3 4 2,-3 3 1,-2 3-2,0 12-6,7 22-9,6 22 1,7 23-1,2 8 4,1-3 4,-1-3 0,1-2 0,2-5-5,7-2-2,6-3-1,7-3 0,2-6 5,1-5 2,-1-7 1,1-5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76986937969923" units="cm"/>
      <inkml:brushProperty name="height" value="0.0276986937969923" units="cm"/>
      <inkml:brushProperty name="color" value="#f2395b"/>
      <inkml:brushProperty name="ignorePressure" value="0"/>
    </inkml:brush>
  </inkml:definitions>
  <inkml:trace contextRef="#ctx0" brushRef="#br0">13900 53300 794,'0'114'34,"0"-22"-43,0-22-1,0-21 1,0-12 5,0 1 7,0-1 1,0 1 0,1-10-9,4-19-5,3-18 0,3-19-1,1-10 8,1 1 8,-1-1 1,1 1-1,-1-1-2,1 1-2,-1-1 0,1 1 1,1-4-1,3-6-1,3-6 1,4-6 0,-1-1 2,-3 7 0,-3 6 2,-2 7-2,0 7 1,7 9-1,6 10-1,7 10 1,-1 8-3,-6 10-4,-6 10 1,-6 9 0,-2 6-1,3 3-2,3 3 0,4 4 1,2-1 3,4-3 2,3-3 1,3-2 1,-1-5-7,-2-2-3,-3-3 0,-3-3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02142463624477" units="cm"/>
      <inkml:brushProperty name="height" value="0.0302142463624477" units="cm"/>
      <inkml:brushProperty name="color" value="#f2395b"/>
      <inkml:brushProperty name="ignorePressure" value="0"/>
    </inkml:brush>
  </inkml:definitions>
  <inkml:trace contextRef="#ctx0" brushRef="#br0">15150 52950 728,'-5'-65'30,"-9"23"-32,-10 22 2,-8 22-1,-1 13-2,9 7 0,10 6 0,10 7 0,4 2 1,0 1 1,0-1 1,0 1-1,1 2 0,4 7-1,3 6 2,3 7-2,4-1-4,7-6-1,6-6-2,7-6 1,-1-4 7,-6 1 8,-6-1-1,-6 1 1,-12-4-4,-15-6-3,-15-6 0,-16-6 0,-8-6-1,0-2-3,0-3 1,0-3-1,4-7 0,10-9-2,10-10-1,9-8 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95850057154894" units="cm"/>
      <inkml:brushProperty name="height" value="0.0295850057154894" units="cm"/>
      <inkml:brushProperty name="color" value="#f2395b"/>
      <inkml:brushProperty name="ignorePressure" value="0"/>
    </inkml:brush>
  </inkml:definitions>
  <inkml:trace contextRef="#ctx0" brushRef="#br0">15600 52950 743,'-160'-36'36,"32"28"-37,31 28 1,32 29 0,22 30-3,17 35-1,15 35 0,16 34 0,12-5-4,9-44-5,10-43 2,10-44-2,4-27 7,0-9 5,0-10 0,0-8 1,-2-6-1,-3 1 4,-3-1-2,-2 1 1,-6-3 0,-6-2 2,-6-3-1,-6-3 1,-2-2-2,3 0 0,3 0-1,4 0 1,-1 0-1,-3 0 1,-3 0-1,-2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07930633425713" units="cm"/>
      <inkml:brushProperty name="height" value="0.0307930633425713" units="cm"/>
      <inkml:brushProperty name="color" value="#f2395b"/>
      <inkml:brushProperty name="ignorePressure" value="0"/>
    </inkml:brush>
  </inkml:definitions>
  <inkml:trace contextRef="#ctx0" brushRef="#br0">15900 53500 714,'73'21'9,"-3"-5"-6,-3-7 2,-2-5-2,-6-8-3,-6-5-3,-6-7-2,-6-5 1,-6-8-1,-2-5-1,-3-7 0,-3-5 0,-7-4 6,-9 0 7,-10 0 0,-8 0-1,-12 6-3,-12 13-1,-13 12-1,-12 13 0,-7 12 0,1 13 2,-1 12-1,1 13 1,4 7-2,9 4-1,10 3-1,10 3 1,11 1-6,17 1-6,15-1 2,16 1-1,10-6 5,7-8 7,6-10 0,7-9-1,-1-7 0,-6-3 2,-6-3-2,-6-2 1,-4-5-1,1-2 2,-1-3-1,1-3 1,-1-2-3,1 0-1,-1 0 0,1 0 0,-1-4 2,1-5 1,-1-7 1,1-5 0,-1-6-1,1-3 3,-1-3-1,1-2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27804386615753" units="cm"/>
      <inkml:brushProperty name="height" value="0.0327804386615753" units="cm"/>
      <inkml:brushProperty name="color" value="#f2395b"/>
      <inkml:brushProperty name="ignorePressure" value="0"/>
    </inkml:brush>
  </inkml:definitions>
  <inkml:trace contextRef="#ctx0" brushRef="#br0">17400 52800 671,'-5'-88'3,"-9"26"4,-10 24-1,-8 26 1,-4 15-4,3 6-6,3 7 1,4 6 0,1 3 2,0 0 0,0 0 1,0 0 0,1 4-2,4 10 0,3 10-1,3 9 1,6 6-2,9 3 0,10 3 1,10 4-2,7-1 1,6-3 1,7-3-1,6-2 0,-2-5 0,-9-2-2,-10-3 1,-8-3 0,-12-9-1,-12-11-2,-13-14 1,-12-11 0,-7-7 6,1 0 9,-1 0-2,1 0 2,4-4-5,9-5-4,10-7 0,10-5 1,2-4 0,-3 0 3,-3 0-1,-2 0 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29868814349174" units="cm"/>
      <inkml:brushProperty name="height" value="0.0229868814349174" units="cm"/>
      <inkml:brushProperty name="color" value="#f2395b"/>
      <inkml:brushProperty name="ignorePressure" value="0"/>
    </inkml:brush>
  </inkml:definitions>
  <inkml:trace contextRef="#ctx0" brushRef="#br0">17350 53250 957,'71'-47'-82,"-5"6"103,-7 7-1,-5 6 2,-6 4-12,-3 4-8,-3 3 1,-2 3-2,-3 3 0,1 3 0,-1 3-2,1 4 3,-1-1 3,1-3 4,-1-3 3,1-2-3,1-5-4,3-2-7,3-3 0,4-3 0,2-4-5,4-3-5,3-3 0,3-2 1,-4-1 5,-8 3 8,-10 3 0,-9 4-1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47833707928658" units="cm"/>
      <inkml:brushProperty name="height" value="0.0347833707928658" units="cm"/>
      <inkml:brushProperty name="color" value="#69dbaa"/>
      <inkml:brushProperty name="ignorePressure" value="0"/>
    </inkml:brush>
  </inkml:definitions>
  <inkml:trace contextRef="#ctx0" brushRef="#br0">42350 53500 632,'-115'4'-7,"23"10"17,22 10 1,22 9 0,13 7-5,7 7-3,6 6 0,7 7 0,8 0-5,14-2-2,11-3-1,14-3-1,10-2 2,9 0 0,10 0-1,10 0 2,-3-2 0,-11-3 3,-14-3 0,-11-2-1,-14-3-1,-11 1-2,-14-1 2,-11 1-2,-7-1 0,0 1-2,0-1 0,0 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39571237564087" units="cm"/>
      <inkml:brushProperty name="height" value="0.0339571237564087" units="cm"/>
      <inkml:brushProperty name="color" value="#f2395b"/>
      <inkml:brushProperty name="ignorePressure" value="0"/>
    </inkml:brush>
  </inkml:definitions>
  <inkml:trace contextRef="#ctx0" brushRef="#br0">18600 52300 647,'-71'-21'4,"10"10"1,10 10 2,9 9-1,7 10-4,7 14-3,6 11 0,7 14-1,4 16 1,3 22 1,3 22 0,4 23 0,2 6-1,4-5-4,3-7 1,3-5 1,3-14-2,3-18 1,3-19 0,4-18-1,2-12 4,4-3 3,3-3 1,3-2-2,1-6-2,1-6-4,-1-6-1,1-6 1,-1-6 2,1-2 1,-1-3 1,1-3-1,1-9 2,3-11 3,3-14 0,4-11-1,-3-6 3,-5 4-2,-7 3 2,-5 3 0,-6 1-3,-3 1-2,-3-1 2,-2 1-1,-3-1-1,1 1 1,-1-1-2,1 1 2,-3-1-1,-2 1 0,-3-1-1,-3 1 2,-4-1 6,-3 1 5,-3-1 0,-2 1 2,-5 7-9,-2 16-7,-3 15 2,-3 17-2,-1 10-1,4 6-2,3 7-1,3 6 0,3 4 1,3 4 2,3 3-1,4 3 0,4-2 1,6-6 1,7-6-1,6-6-1,6-7 0,6-6-4,7-6 0,6-6 1,1-9 3,-3-8 5,-3-10 0,-2-9 0,-5-5 1,-2 0 2,-3 0-1,-3 0 0,-2-2 0,0-3-3,0-3 1,0-2 0,-4-3 1,-5 1 1,-7-1 1,-5 1-1,-6-3 0,-3-2-2,-3-3 1,-2-3-1,-5 1-1,-2 6 0,-3 7-1,-3 6 0,-4 1 1,-3-3 0,-3-3 0,-2-2 0,0-3 0,7 1-1,6-1 1,7 1-1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86230759322643" units="cm"/>
      <inkml:brushProperty name="height" value="0.0386230759322643" units="cm"/>
      <inkml:brushProperty name="color" value="#f2395b"/>
      <inkml:brushProperty name="ignorePressure" value="0"/>
    </inkml:brush>
  </inkml:definitions>
  <inkml:trace contextRef="#ctx0" brushRef="#br0">19700 52800 569,'48'51'-2,"-3"4"-2,-3 3 0,-2 3 1,-6-1 4,-6-2 6,-6-3 2,-6-3-3,-1 4 1,7 13-1,6 12-1,7 13 1,-1-2-7,-6-16-5,-6-15 1,-6-15-1,-1-12 1,7-6 4,6-6-1,7-6 0,0-16 2,-2-25 2,-3-25-1,-3-25 2,-2-7-4,0 14-1,0 11 1,0 14-1,-2 2 2,-3-6 2,-3-6 0,-2-6-1,-1-1 1,3 7-1,3 6 1,4 7-1,5 4-1,10 3-1,10 3-1,9 4 0,2 2-4,-2 4-4,-3 3-2,-3 3 1,-4-1 8,-3-2 8,-3-3-1,-2-3 2,3-4-8,14-3-4,11-3-2,14-2 2,2-1 5,-6 3 7,-6 3-1,-6 4 1,-7 2-5,-6 4-5,-6 3 0,-6 3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46514098346233" units="cm"/>
      <inkml:brushProperty name="height" value="0.0346514098346233" units="cm"/>
      <inkml:brushProperty name="color" value="#f2395b"/>
      <inkml:brushProperty name="ignorePressure" value="0"/>
    </inkml:brush>
  </inkml:definitions>
  <inkml:trace contextRef="#ctx0" brushRef="#br0">25050 52850 634,'-24'-47'-18,"4"6"31,3 7 2,3 6 0,-4 4-7,-8 4-7,-10 3 2,-9 3-1,-2 9-4,6 16-2,7 15-2,6 17 2,3 8 0,0 4 3,0 3 0,0 3-2,4 1 1,10 1-2,10-1-2,9 1 3,9-6-1,9-8 2,10-10-1,10-9 1,4-9 1,0-5 4,0-7-3,0-5 3,-2-8-3,-3-5 0,-3-7-1,-2-5 1,-3-9 0,1-9-1,-1-10-1,1-8 1,-6-3 1,-8 7 1,-10 6 0,-9 7 1,-9 4-3,-5 3 0,-7 3 0,-5 4-1,-4-1 2,0-3 0,0-3 1,0-2-1,0-1-3,0 3-5,0 3-1,0 4 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2624501734972" units="cm"/>
      <inkml:brushProperty name="height" value="0.032624501734972" units="cm"/>
      <inkml:brushProperty name="color" value="#f2395b"/>
      <inkml:brushProperty name="ignorePressure" value="0"/>
    </inkml:brush>
  </inkml:definitions>
  <inkml:trace contextRef="#ctx0" brushRef="#br0">26900 51600 674,'-50'-60'-20,"0"32"38,0 31 0,0 32-2,1 60-7,4 91-8,3 90-2,3 92 2,6 10-5,9-69-6,10-68 3,10-69-3,8-40 7,10-8 3,10-10 0,9-9 1,4-15-7,1-18-8,-1-19 0,1-18 2,-3-18 3,-2-16 5,-3-15 0,-3-15 0,-6-11 7,-5-2 8,-7-3-1,-5-3 1,-4 1-4,0 6-3,0 7-1,0 6 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88320705294609" units="cm"/>
      <inkml:brushProperty name="height" value="0.0288320705294609" units="cm"/>
      <inkml:brushProperty name="color" value="#f2395b"/>
      <inkml:brushProperty name="ignorePressure" value="0"/>
    </inkml:brush>
  </inkml:definitions>
  <inkml:trace contextRef="#ctx0" brushRef="#br0">26150 52900 763,'-50'-24'66,"50"4"-76,50 3 0,50 3 0,23 1-3,-3 1 0,-3-1-2,-2 1 0,-12 1 12,-19 3 7,-18 3 1,-19 4 1,-7 1-4,7 0-2,6 0 1,7 0-1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34522649645805" units="cm"/>
      <inkml:brushProperty name="height" value="0.0334522649645805" units="cm"/>
      <inkml:brushProperty name="color" value="#f2395b"/>
      <inkml:brushProperty name="ignorePressure" value="0"/>
    </inkml:brush>
  </inkml:definitions>
  <inkml:trace contextRef="#ctx0" brushRef="#br0">28200 52600 657,'46'48'2,"-5"-3"1,-7-3 0,-5-2 1,-4 2-3,0 9-3,0 10 0,0 10 0,1 0 4,4-5 5,3-7-1,3-5 0,1-9-3,1-9-7,-1-10 2,1-8-2,-1-11 3,1-8 1,-1-10-1,1-9 1,-1-10-5,1-9-5,-1-10 2,1-8-2,-3-4 4,-2 3 4,-3 3 0,-3 4-1,-2 4-1,0 6 0,0 7 0,0 6-1,0 4 6,0 4 6,0 3 1,0 3-2,0 1-2,0 1-3,0-1 0,0 1-1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78331504762173" units="cm"/>
      <inkml:brushProperty name="height" value="0.0378331504762173" units="cm"/>
      <inkml:brushProperty name="color" value="#f2395b"/>
      <inkml:brushProperty name="ignorePressure" value="0"/>
    </inkml:brush>
  </inkml:definitions>
  <inkml:trace contextRef="#ctx0" brushRef="#br0">30800 51600 581,'25'-90'-1,"0"23"-3,0 22 2,0 22-1,3 8 5,6-2 4,7-3 1,6-3-1,3 2 1,0 10 0,0 10 1,0 9-2,-2 9-5,-3 9-9,-3 10 2,-2 10 0,-6 4 2,-6 0 4,-6 0 1,-6 0-1,-6 0 0,-2 0 0,-3 0-1,-3 0 0,-9 9 2,-11 19-2,-14 19 2,-11 19-2,-4 4-5,6-9-7,7-10-1,6-8 1,4-9 9,4-6 8,3-6 0,3-6 2,1-4-11,1 1-8,-1-1 1,1 1-1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99999970197678" units="cm"/>
      <inkml:brushProperty name="height" value="0.0499999970197678" units="cm"/>
      <inkml:brushProperty name="color" value="#f2395b"/>
      <inkml:brushProperty name="ignorePressure" value="0"/>
    </inkml:brush>
  </inkml:definitions>
  <inkml:trace contextRef="#ctx0" brushRef="#br0">31575 54025 333,'250'100'166,"79"74"-165,80 73-1,78 75-1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13819774985313" units="cm"/>
      <inkml:brushProperty name="height" value="0.0413819774985313" units="cm"/>
      <inkml:brushProperty name="color" value="#f2395b"/>
      <inkml:brushProperty name="ignorePressure" value="0"/>
    </inkml:brush>
  </inkml:definitions>
  <inkml:trace contextRef="#ctx0" brushRef="#br0">83100 63850 531,'93'-119'0,"-11"13"0,-14 12 0,-11 13 0,-1 1 0,13-9 0,12-10 0,13-8 0,-2 3 1,-16 20-1,-15 18 1,-15 20 0,-1 2 1,16-12-1,15-13 0,17-12 2,2-1-4,-9 14 0,-10 11-2,-8 14 3,17-12-1,48-34 5,47-35-2,47-33 0,2-3-1,-40 32-2,-40 31-1,-41 32 1,-21 16 0,1 4 1,-1 3-1,1 3 2,-3 3-3,-2 3 2,-3 3-2,-3 4 1,4 2 0,13 4 1,12 3-1,13 3 2,-4 1-3,-18 1 2,-19-1-3,-18 1 3,-10-1-1,0 1 3,0-1-1,0 1 0,-5-4 0,-9-6-4,-10-6 0,-8-6 2,-17-6 0,-21-2-1,-22-3 2,-22-3-2,-7 2 3,10 10 1,10 10 0,9 9 0,-4 2-2,-15-2-1,-15-3 0,-16-3 1,-13-1 0,-9 4 3,-10 3-1,-8 3 2,-3 3-3,7 3-3,6 3 1,7 4-1,11 1 4,20 0 4,18 0-2,20 0 2,24 1-1,31 4-1,32 3 2,31 3-2,15-1-4,1-2-7,-1-3 1,1-3-1,-1-2 2,1 0 3,-1 0 0,1 0-1,-4 1 1,-6 4 3,-6 3-2,-6 3 2,2 1-1,14 1 0,11-1 1,14 1 0,-3 1-1,-15 3 2,-15 3-2,-16 4 2,-8 1-2,0 0-1,0 0 1,0 0-1,-5 4-1,-9 10 1,-10 10-2,-8 9 2,-11 2-1,-8-2 2,-10-3 0,-9-3-1,-18 5-4,-24 17-4,-26 15 0,-24 16 0,-3-2 3,23-19 6,22-18-1,22-19 1,8-8-2,-2 3 1,-3 3-1,-3 4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62570753693581" units="cm"/>
      <inkml:brushProperty name="height" value="0.0262570753693581" units="cm"/>
      <inkml:brushProperty name="color" value="#f2395b"/>
      <inkml:brushProperty name="ignorePressure" value="0"/>
    </inkml:brush>
  </inkml:definitions>
  <inkml:trace contextRef="#ctx0" brushRef="#br0">90500 60050 837,'-41'-24'0,"19"4"0,19 3 0,19 3 0,13-1 6,10-2 3,10-3 3,9-3-2,7-2-11,7 0-10,6 0 0,7 0-1,2 1 3,1 4 0,-1 3 1,1 3-1,-4-1 5,-6-2 2,-6-3 2,-6-3-1,-9-1 5,-8 4 3,-10 3 1,-9 3-1,-4-1-2,4-2-3,3-3 0,3-3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12817916274071" units="cm"/>
      <inkml:brushProperty name="height" value="0.0312817916274071" units="cm"/>
      <inkml:brushProperty name="color" value="#69dbaa"/>
      <inkml:brushProperty name="ignorePressure" value="0"/>
    </inkml:brush>
  </inkml:definitions>
  <inkml:trace contextRef="#ctx0" brushRef="#br0">42800 54150 703,'45'-18'40,"-9"17"-39,-10 15-1,-8 16 0,-8 10-2,-2 7-1,-3 6-2,-3 7 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97709014266729" units="cm"/>
      <inkml:brushProperty name="height" value="0.0297709014266729" units="cm"/>
      <inkml:brushProperty name="color" value="#f2395b"/>
      <inkml:brushProperty name="ignorePressure" value="0"/>
    </inkml:brush>
  </inkml:definitions>
  <inkml:trace contextRef="#ctx0" brushRef="#br0">91750 58750 738,'-135'1'-20,"32"4"28,31 3 1,32 3-1,18 6-3,6 9-3,7 10 0,6 10-1,3 4-1,0 0-5,0 0 1,0 0 0,6 7 1,13 17 1,12 15 0,13 16 0,1-1 3,-9-15 1,-10-15 1,-8-16-1,-4-7 0,3 4-1,3 3 0,4 3 1,-1-2-7,-3-6-3,-3-6-2,-2-6 2,-1-12 4,3-15 7,3-15-2,4-16 2,-1-16-1,-3-16 1,-3-15 0,-2-15 0,-3-14-1,1-8 0,-1-10 0,1-9-1,-3-2 2,-2 6-2,-3 7 0,-3 6 2,-2 9-3,0 13-1,0 12-1,0 13 1,0 6 1,0 0 1,0 0-2,0 0 2,0 9 7,0 19 8,0 19 0,0 19 0,0 15-13,0 13-14,0 12 1,0 13 0,1 9 4,4 6 3,3 7 1,3 6 1,3-1-6,3-5-6,3-7 2,4-5-2,-1-9 9,-3-9 7,-3-10 0,-2-8 0,-1-4-1,3 3-1,3 3 1,4 4-2,1-17 3,0-33 2,0-35 0,0-34-1,4-21 1,10-6 0,10-6 1,9-6-1,-1 5-5,-8 20-3,-10 18-1,-9 20 0,-7 21 3,-3 25 0,-3 25 1,-2 25 0,-5 10-3,-2-2-2,-3-3 0,-3-3-1,-2-4 3,0-3 4,0-3-1,0-2 1,0 0-1,0 7 1,0 6 1,0 7-2,1 0-2,4-2-7,3-3 2,3-3-2,3-6 7,3-5 7,3-7-1,4-5 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49096842110157" units="cm"/>
      <inkml:brushProperty name="height" value="0.0349096842110157" units="cm"/>
      <inkml:brushProperty name="color" value="#f2395b"/>
      <inkml:brushProperty name="ignorePressure" value="0"/>
    </inkml:brush>
  </inkml:definitions>
  <inkml:trace contextRef="#ctx0" brushRef="#br0">93500 59750 630,'26'-47'-26,"4"6"37,3 7-1,3 6 0,1 1-5,1-3-6,-1-3 0,1-2 0,-1-5 0,1-2 1,-1-3-1,1-3 1,-4-1 0,-6 4 0,-6 3 0,-6 3 1,-21 12-2,-34 22-1,-35 22 1,-33 23-2,-6 8 4,26-3 0,24-3 1,26-2-1,12-1 0,0 3-2,0 3 1,0 4-1,3-1 0,6-3 2,7-3-1,6-2-1,7-1 1,10 3-3,10 3 2,9 4-1,13-4-1,20-9-3,18-10 1,20-8 0,-3-9 5,-21-6 4,-22-6-1,-22-6 1,-10-6-1,4-2-2,3-3-1,3-3 2,1-6-3,1-5 0,-1-7 1,1-5-2,-4-1 2,-6 6 3,-6 7-2,-6 6 2,-4 1-2,1-3 0,-1-3-1,1-2 0,-1-5 1,1-2-1,-1-3-1,1-3 2,-3 1 0,-2 6 2,-3 7-2,-3 6 3,-2 10 1,0 17 4,0 15 1,0 16 0,0 10-9,0 7-8,0 6 0,0 7 0,0 2 3,0 1 3,0-1 0,0 1-1,0-4-4,0-6-4,0-6 0,0-6-1,3-4 7,6 1 5,7-1 0,6 1 0,3-15 1,0-28 0,0-28 0,0-27 1,0-15 0,0 0 3,0 0-2,0 0 3,-2 3-7,-3 6-1,-3 7-1,-2 6 0,0 9 3,7 13 4,6 12-1,7 13 0,2 9-2,1 6-4,-1 7 1,1 6 0,2 1 0,7-3-1,6-3 1,7-2-1,4-5 1,3-2-1,3-3 1,4-3-1,2-4 1,4-3 2,3-3 1,3-2-2,-2-8-1,-6-8-4,-6-10 2,-6-9-2,-9-4 4,-8 4 1,-10 3 1,-9 3 1,-9-1-2,-5-2 2,-7-3-1,-5-3 1,-9 1 0,-9 6-2,-10 7 1,-8 6 1,-14 6-3,-15 6 1,-15 7-2,-16 6 2,-4 9 4,10 13 5,10 12 1,9 13-2,6 7-4,3 4-7,3 3 1,4 3 0,5 3-1,10 3 0,10 3 2,9 4-3,7-1 3,7-3 0,6-3 1,7-2-1,7-6-3,9-6-1,10-6 0,10-6 0,4-6-1,0-2 3,0-3-2,0-3 1,9-6-1,19-5-1,19-7 1,19-5 0,-2-4 6,-22 0 7,-22 0 1,-21 0 0,-10-2-5,3-3-1,3-3-2,4-2 0,-1-3 0,-3 1-1,-3-1-2,-2 1 2,-1-3 0,3-2 0,3-3 1,4-3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01442295312881" units="cm"/>
      <inkml:brushProperty name="height" value="0.0301442295312881" units="cm"/>
      <inkml:brushProperty name="color" value="#f2395b"/>
      <inkml:brushProperty name="ignorePressure" value="0"/>
    </inkml:brush>
  </inkml:definitions>
  <inkml:trace contextRef="#ctx0" brushRef="#br0">99800 58750 729,'-29'-46'2,"-5"10"0,-7 10 2,-5 9-1,-4 6-2,0 3-1,0 3 1,0 4-2,-2 1 3,-3 0 1,-3 0 0,-2 0 1,0 3-5,7 6-2,6 7-2,7 6 2,4 4 2,3 4 0,3 3 1,4 3 1,4 3-4,6 3-3,7 3 0,6 4 0,4-1 3,4-3 0,3-3 1,3-2-1,7-1 3,14 3-1,11 3 0,14 4 1,3-6 2,-2-11 0,-3-14 1,-3-11 0,-4-11 0,-3-5-2,-3-7 1,-2-5 1,-5-4-1,-2 0-1,-3 0 2,-3 0-2,-2-4 1,0-5-1,0-7-1,0-5 2,-2-3-3,-3 4 0,-3 3 0,-2 3 0,-6 15 3,-6 29 3,-6 28 1,-6 28-1,-1 10-5,7-5-3,6-7-1,7-5 0,7-8 1,9-5 2,10-7 0,10-5 0,4-6-7,0-3-8,0-3 2,0-2-2,-2-6 14,-3-6 8,-3-6 3,-2-6-1,-5-6-3,-2-2-2,-3-3 0,-3-3 0,-2-2 0,0 0-1,0 0 1,0 0-1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1692104190588" units="cm"/>
      <inkml:brushProperty name="height" value="0.041692104190588" units="cm"/>
      <inkml:brushProperty name="color" value="#f2395b"/>
      <inkml:brushProperty name="ignorePressure" value="0"/>
    </inkml:brush>
  </inkml:definitions>
  <inkml:trace contextRef="#ctx0" brushRef="#br0">100650 58700 527,'-47'-16'3,"6"19"2,7 19 1,6 19-1,6 10-5,6 4-4,7 3-2,6 3 1,6-2 2,6-6 0,7-6 1,6-6-1,1-4 1,-3 1 0,-3-1 0,-2 1-1,-5-13 4,-2-25 2,-3-25 0,-3-25 0,-2-10-1,0 7-1,0 6 0,0 7 0,3-1 1,6-6-2,7-6 2,6-6-1,3 1 1,0 9 0,0 10 0,0 10 0,4 4 1,10 0-1,10 0 0,9 0 0,4 3-1,1 6-3,-1 7 1,1 6 0,-4 4-1,-6 4-1,-6 3 0,-6 3-1,-1 1 4,7 1 0,6-1 2,7 1-2,4-3 0,3-2 1,3-3-2,4-3 1,-3-6-3,-5-5-2,-7-7-2,-5-5 0,-4-6 6,0-3 3,0-3-1,0-2 1,-2-3-1,-3 1 0,-3-1 1,-2 1-2,-8-1-1,-8 1 0,-10-1-1,-9 1-1,-12 1 5,-11 3-1,-14 3 2,-11 4 0,-14 4 0,-11 6 4,-14 7-1,-11 6-1,0 4-3,17 4-4,15 3-2,16 3 2,5 3 2,-2 3 5,-3 3 0,-3 4-1,2 8-1,10 17-3,10 15 1,9 16 0,7 4-5,7-6-3,6-6 0,7-6-1,4-6 6,3-2 2,3-3 2,4-3-2,5-1-1,10 4-6,10 3 2,9 3 0,4-2 1,1-6 0,-1-6 2,1-6-2,-1-7 3,1-6-2,-1-6 2,1-6-1,1-7 3,3-6 3,3-6 1,4-6-1,1-9-3,0-8-5,0-10 2,0-9-2,-5-2 4,-9 6 5,-10 7-2,-8 6 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41014249622822" units="cm"/>
      <inkml:brushProperty name="height" value="0.0241014249622822" units="cm"/>
      <inkml:brushProperty name="color" value="#f2395b"/>
      <inkml:brushProperty name="ignorePressure" value="0"/>
    </inkml:brush>
  </inkml:definitions>
  <inkml:trace contextRef="#ctx0" brushRef="#br0">90000 63050 912,'-93'1'0,"17"4"0,15 3 0,16 3 0,4 3 0,-6 3 0,-6 3 0,-6 4 0,-1 2 3,7 4 4,6 3-1,7 3 0,16 7-8,29 14-5,28 11-3,28 14 3,18-9 1,10-28 4,10-28 0,9-27 0,-7-14 3,-21 4 1,-22 3 2,-22 3 0,-11-4-3,0-8 0,0-10 1,0-9-1,-2-2-1,-3 6-1,-3 7 1,-2 6-1,-8 4 4,-8 4 4,-10 3 0,-9 3 0,-2 9-6,6 16-8,7 15 2,6 17-3,13 8 4,23 4-3,22 3 2,22 3 0,2-5 1,-15-12 0,-15-13 1,-16-12-1,-8-9 5,0-2 3,0-3 2,0-3-2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55185347050428" units="cm"/>
      <inkml:brushProperty name="height" value="0.0255185347050428" units="cm"/>
      <inkml:brushProperty name="color" value="#f2395b"/>
      <inkml:brushProperty name="ignorePressure" value="0"/>
    </inkml:brush>
  </inkml:definitions>
  <inkml:trace contextRef="#ctx0" brushRef="#br0">91000 63100 653,'0'75'74,"0"0"-92,0 0-2,0 0 1,-2-4 7,-3-5 7,-3-7 2,-2-5-2,0-17 3,7-24 2,6-26 1,7-24-1,2-13 1,1 0 0,-1 0 0,1 0 0,1 0 2,3 0 0,3 0 1,4 0-1,1 3-2,0 6-2,0 7-2,0 6 2,1 3 2,4 0 4,3 0-1,3 0 1,-1 9-4,-2 19-1,-3 19-1,-3 19 0,-1 12 1,4 6-2,3 7 2,3 6-2,-1-2-5,-2-9-8,-3-10 2,-3-8-2,-1-9 11,4-6 9,3-6 0,3-6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00164334475994" units="cm"/>
      <inkml:brushProperty name="height" value="0.0300164334475994" units="cm"/>
      <inkml:brushProperty name="color" value="#f2395b"/>
      <inkml:brushProperty name="ignorePressure" value="0"/>
    </inkml:brush>
  </inkml:definitions>
  <inkml:trace contextRef="#ctx0" brushRef="#br0">92350 62850 732,'-27'-44'36,"-3"13"-41,-3 12 0,-2 13-1,-1 15 4,3 19 2,3 19 1,4 19 0,4 5-2,6-5 0,7-7 0,6-5 0,6-4-5,6 0-6,7 0 1,6 0-1,7-2 7,10-3 6,10-3-1,9-2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62174550443888" units="cm"/>
      <inkml:brushProperty name="height" value="0.0262174550443888" units="cm"/>
      <inkml:brushProperty name="color" value="#f2395b"/>
      <inkml:brushProperty name="ignorePressure" value="0"/>
    </inkml:brush>
  </inkml:definitions>
  <inkml:trace contextRef="#ctx0" brushRef="#br0">93100 63000 839,'48'-49'34,"-3"4"-44,-3 3 0,-2 3 0,-8 1 5,-8 1 8,-10-1-2,-9 1 1,-5-1-4,0 1-4,0-1 0,0 1 0,-7 2 5,-11 7 5,-14 6-1,-11 7 1,-15 15 1,-16 25-2,-15 25 1,-15 25 1,4 7-3,25-8 0,25-10 0,25-9 0,14-4-4,3 4-1,3 3-2,4 3 2,2-1-3,4-2 2,3-3-2,3-3 1,12-6-2,22-5-1,22-7-1,23-5 1,0-8 7,-18-5 11,-19-7-2,-18-5 0,-10-8-2,0-5-4,0-7 0,0-5 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84348484128714" units="cm"/>
      <inkml:brushProperty name="height" value="0.0284348484128714" units="cm"/>
      <inkml:brushProperty name="color" value="#f2395b"/>
      <inkml:brushProperty name="ignorePressure" value="0"/>
    </inkml:brush>
  </inkml:definitions>
  <inkml:trace contextRef="#ctx0" brushRef="#br0">94150 62350 773,'-74'6'4,"4"13"8,3 12 1,3 13-1,9 4-10,16-3-10,15-3-1,17-2 2,10-3-2,6 1 2,7-1 0,6 1 0,4-3 2,4-2 5,3-3 0,3-3-1,1-2-1,1 0-3,-1 0 1,1 0-2,-9 0 5,-15 0 4,-15 0 0,-16 0 0,-8-2-1,0-3 2,0-3 0,0-2-1,0-3 0,0 1-1,0-1 1,0 1-2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19999998807907" units="cm"/>
      <inkml:brushProperty name="height" value="0.0219999998807907" units="cm"/>
      <inkml:brushProperty name="color" value="#f2395b"/>
      <inkml:brushProperty name="ignorePressure" value="0"/>
    </inkml:brush>
  </inkml:definitions>
  <inkml:trace contextRef="#ctx0" brushRef="#br0">94500 62450 999,'70'0'-3,"-9"0"-3,-10 0 0,-8 0 0,-6 0 3,1 0 5,-1 0-1,1 0 1,-3-2 1,-2-3 2,-3-3 0,-3-2-1,-1-3 0,4 1-5,3-1 2,3 1-1,-1-1-1,-2 1 0,-3-1-1,-3 1 1,-4-3-1,-3-2-1,-3-3 1,-2-3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33993679285049" units="cm"/>
      <inkml:brushProperty name="height" value="0.0233993679285049" units="cm"/>
      <inkml:brushProperty name="color" value="#69dbaa"/>
      <inkml:brushProperty name="ignorePressure" value="0"/>
    </inkml:brush>
  </inkml:definitions>
  <inkml:trace contextRef="#ctx0" brushRef="#br0">42950 53500 940,'-18'-85'46,"17"32"-78,15 31-3,16 32 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82846782356501" units="cm"/>
      <inkml:brushProperty name="height" value="0.0282846782356501" units="cm"/>
      <inkml:brushProperty name="color" value="#f2395b"/>
      <inkml:brushProperty name="ignorePressure" value="0"/>
    </inkml:brush>
  </inkml:definitions>
  <inkml:trace contextRef="#ctx0" brushRef="#br0">95150 61650 777,'-68'73'40,"17"-3"-48,15-3 1,16-2-2,9-3 6,3 1 4,3-1-2,4 1 2,2-3-2,4-2 1,3-3 0,3-3-2,1 1-4,1 6-5,-1 7-2,1 6 1,1-1 10,3-5 9,3-7 0,4-5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98035629093647" units="cm"/>
      <inkml:brushProperty name="height" value="0.0298035629093647" units="cm"/>
      <inkml:brushProperty name="color" value="#f2395b"/>
      <inkml:brushProperty name="ignorePressure" value="0"/>
    </inkml:brush>
  </inkml:definitions>
  <inkml:trace contextRef="#ctx0" brushRef="#br0">95850 62400 738,'-44'48'54,"13"-3"-69,12-3 1,13-2 0,7-3 5,4 1 5,3-1 0,3 1 1,7-4 3,14-6 5,11-6-1,14-6 2,0-10-6,-8-12-3,-10-13 0,-9-12 1,-7-9-2,-3-2 1,-3-3-2,-2-3 1,-5-4 3,-2-3 2,-3-3 1,-3-2-2,-6-3 0,-5 1-2,-7-1 0,-5 1 0,-3 4 3,4 9 1,3 10 2,3 10-2,9 11 1,16 17-1,15 15 1,17 16-2,3 5 1,-5-2-1,-7-3-1,-5-3 0,-3-1 3,4 4 1,3 3 0,3 3 0,-2 1-3,-6 1-3,-6-1-2,-6 1 2,-6-3-1,-2-2 3,-3-3-1,-3-3 0,-2 2 1,0 10 1,0 10-1,0 9 2,0 1 1,0-6 3,0-6 1,0-6-1,-2-1-3,-3 7-5,-3 6 1,-2 7-1,2-17 1,9-36 1,10-39-1,10-36 1,8-23-2,10-6-3,10-6 1,9-6 0,1 7 1,-6 22 0,-6 22 0,-6 23 1,-4 10 1,1 0 1,-1 0 0,1 0 1,-1 3-5,1 6-4,-1 7 0,1 6-1,-1 3 7,1 0 5,-1 0-1,1 0 0,1 0-1,3 0-4,3 0 0,4 0 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91019880771637" units="cm"/>
      <inkml:brushProperty name="height" value="0.0391019880771637" units="cm"/>
      <inkml:brushProperty name="color" value="#f2395b"/>
      <inkml:brushProperty name="ignorePressure" value="0"/>
    </inkml:brush>
  </inkml:definitions>
  <inkml:trace contextRef="#ctx0" brushRef="#br0">98300 61950 562,'-49'-66'29,"4"19"-34,3 19 1,3 19 0,-1 10 3,-2 4 5,-3 3-2,-3 3 1,-1 18 0,4 35 0,3 35 1,3 34-1,10 6-6,20-22-5,18-22 1,20-21-2,10-10 7,3 3 4,3 3 0,4 4 0,1-7-8,0-16-8,0-15-2,0-15 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85726431757212" units="cm"/>
      <inkml:brushProperty name="height" value="0.0285726431757212" units="cm"/>
      <inkml:brushProperty name="color" value="#f2395b"/>
      <inkml:brushProperty name="ignorePressure" value="0"/>
    </inkml:brush>
  </inkml:definitions>
  <inkml:trace contextRef="#ctx0" brushRef="#br0">100800 61200 769,'45'135'-6,"-9"-27"8,-10-28-2,-8-28 2,-8-10-1,-2 9 0,-3 10-1,-3 10 2,-1 4-3,4 0 2,3 0-1,3 0-1,-1-4 1,-2-5-2,-3-7 0,-3-5 0,-4-8 2,-3-5 0,-3-7 1,-2-5 1,5-11-3,16-11-2,15-14 2,17-11-1,3-6 3,-5 4 4,-7 3 1,-5 3-2,-3 3-1,4 3-2,3 3 0,3 4-1,1 2 3,1 4 1,-1 3 0,1 3 0,-4 4-4,-6 7-5,-6 6 0,-6 7 1,-6 2 1,-2 1 2,-3-1 1,-3 1-1,-6-3 0,-5-2 0,-7-3-1,-5-3 2,-4-1-1,0 4 0,0 3 2,0 3-1,-2-4 0,-3-8 0,-3-10 1,-2-9-2,-5-10-2,-2-9-7,-3-10 2,-3-8-2,2-6 9,10 1 7,10-1 0,9 1-1,6-1-1,3 1-3,3-1-1,4 1 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64902785420418" units="cm"/>
      <inkml:brushProperty name="height" value="0.0264902785420418" units="cm"/>
      <inkml:brushProperty name="color" value="#f2395b"/>
      <inkml:brushProperty name="ignorePressure" value="0"/>
    </inkml:brush>
  </inkml:definitions>
  <inkml:trace contextRef="#ctx0" brushRef="#br0">102100 62200 830,'70'0'1,"-9"0"0,-10 0 1,-8 0-1,-6-2 2,1-3 0,-1-3 1,1-2-2,-4-6-3,-6-6-4,-6-6-2,-6-6 1,-6-4 2,-2 1 3,-3-1 1,-3 1-2,-2-3 1,0-2-2,0-3 2,0-3-1,-7 2 5,-11 10 6,-14 10 0,-11 9-1,-7 7-5,0 7-6,0 6-1,0 7 2,1 5-1,4 7 1,3 6 2,3 7-2,-2 7 3,-6 9 3,-6 10 0,-6 10-2,2 0 0,14-5-4,11-7 0,14-5 0,7-1 2,3 6 1,3 7-1,4 6 2,7-4-6,13-11-2,12-14 0,13-11-1,7-9 3,4-3 2,3-3 0,3-2 0,1-5 2,1-2 0,-1-3 2,1-3-1,-1-2-2,1 0 1,-1 0-2,1 0 1,-4-4 3,-6-5 1,-6-7 1,-6-5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81504299491644" units="cm"/>
      <inkml:brushProperty name="height" value="0.0281504299491644" units="cm"/>
      <inkml:brushProperty name="color" value="#f2395b"/>
      <inkml:brushProperty name="ignorePressure" value="0"/>
    </inkml:brush>
  </inkml:definitions>
  <inkml:trace contextRef="#ctx0" brushRef="#br0">104250 60600 781,'-115'25'2,"23"0"1,22 0 0,22 0 0,8 23 2,-2 47 0,-3 47 0,-3 48 1,5 17-8,17-8-7,15-10 1,16-9-2,9-16 7,3-22 4,3-22 0,4-21 1,2-12-2,4 1 1,3-1 1,3 1-1,7 2-10,14 7-8,11 6 0,14 7-1,-4-7 15,-19-19 12,-18-18 0,-19-19 0,-8-13-3,3-6-4,3-6 0,4-6-1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91256287693977" units="cm"/>
      <inkml:brushProperty name="height" value="0.0391256287693977" units="cm"/>
      <inkml:brushProperty name="color" value="#f2395b"/>
      <inkml:brushProperty name="ignorePressure" value="0"/>
    </inkml:brush>
  </inkml:definitions>
  <inkml:trace contextRef="#ctx0" brushRef="#br0">103100 62050 562,'3'-69'-1,"6"13"0,7 12 1,6 13-3,6 7 3,6 4-1,7 3 0,6 3-1,4 3 5,4 3 1,3 3 1,3 4 0,6 1-5,9 0-5,10 0 0,10 0-1,2 0 4,-3 0 4,-3 0-1,-2 0-1,-8 0 2,-8 0-2,-10 0 1,-9 0-1,-5 0 0,0 0-1,0 0-2,0 0 3,-4 0-1,-5 0 4,-7 0-2,-5 0 1,-12 1 2,-16 4 3,-15 3 0,-15 3-2,-6 3-3,7 3-7,6 3 1,7 4 0,2 1 0,1 0 5,-1 0-3,1 0 2,-1 1 1,1 4-1,-1 3 2,1 3-2,4 6 1,9 9-3,10 10 0,10 10 1,7-3 0,6-11 1,7-14-1,6-11 1,-1-14 0,-5-11-1,-7-14 3,-5-11-3,-6-11 2,-3-5-1,-3-7 1,-2-5 0,-5-3-1,-2 4-1,-3 3 0,-3 3 1,-6-2-2,-5-6-1,-7-6 1,-5-6 0,-4-1 1,0 7 4,0 6-1,0 7 0,9 4-6,19 3-4,19 3 0,19 4-2,13 13 10,10 26 6,10 24 2,9 26-2,-7 5 1,-21-11-4,-22-14 3,-22-11-3,-11-6 0,0 4-4,0 3 0,0 3 0,0 1 1,0 1-1,0-1 0,0 1 1,-2-1 2,-3 1 2,-3-1 0,-2 1 0,0-10-5,7-19-7,6-18 1,7-19-1,4-12 5,3-2 3,3-3 1,4-3-2,2-1 2,4 4-1,3 3 0,3 3-1,-1 3 1,-2 3 2,-3 3-1,-3 4 0,-2 1 0,0 0 1,0 0 0,0 0 0,3 3 1,6 6-1,7 7 1,6 6 0,1 3-2,-3 0-4,-3 0 1,-2 0-2,2 1 4,9 4-1,10 3 0,10 3 1,5-2-2,4-6 3,3-6-3,3-6 1,-4-7 2,-8-6-2,-10-6 1,-9-6 1,-9-2-2,-5 3 1,-7 3 0,-5 4-1,-6-1 1,-3-3-1,-3-3 0,-2-2 0,-9 0 3,-12 7 2,-13 6-1,-12 7 2,-13 7-4,-12 9-2,-13 10 0,-12 10 1,-2 5 0,9 4 4,10 3-1,10 3 1,7 1-3,6 1-2,7-1-1,6 1 1,7 2 1,10 7-1,10 6 0,9 7 2,9-3-3,9-8 1,10-10-1,10-9 1,7-4-2,6 4-1,7 3-2,6 3 3,-1-1 1,-5-2 2,-7-3 1,-5-3-1,-4-4-9,0-3-11,0-3 1,0-2-2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4580552726984" units="cm"/>
      <inkml:brushProperty name="height" value="0.044580552726984" units="cm"/>
      <inkml:brushProperty name="color" value="#f2395b"/>
      <inkml:brushProperty name="ignorePressure" value="0"/>
    </inkml:brush>
  </inkml:definitions>
  <inkml:trace contextRef="#ctx0" brushRef="#br0">110450 61100 493,'-22'50'10,"6"0"-5,7 0 2,6 0-2,7 6-3,10 13-4,10 12 0,9 13 1,7-2-1,7-16 2,6-15 0,7-15 0,0-14 1,-2-8 3,-3-10-2,-3-9 2,-6-12-5,-5-11-4,-7-14 2,-5-11-2,-3-17 0,4-18-1,3-19 2,3-18-2,-1-1-5,-2 19-3,-3 19-2,-3 19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85339057445526" units="cm"/>
      <inkml:brushProperty name="height" value="0.0285339057445526" units="cm"/>
      <inkml:brushProperty name="color" value="#f2395b"/>
      <inkml:brushProperty name="ignorePressure" value="0"/>
    </inkml:brush>
  </inkml:definitions>
  <inkml:trace contextRef="#ctx0" brushRef="#br0">90900 66400 771,'28'-47'5,"6"6"6,7 7 0,6 6-1,1 6-9,-3 6-8,-3 7-2,-2 6 0,3-2 5,14-9 3,11-10-1,14-8 0,-1-1 2,-12 9-1,-13 10 1,-12 10 0,-4 0-4,7-5-1,6-7 0,7-5-1,5-8 1,7-5 0,6-7 0,7-5-1,-3-1 7,-8 6 4,-10 7 0,-9 6 1,-10 3-3,-9 0-5,-10 0 2,-8 0-2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42149250209332" units="cm"/>
      <inkml:brushProperty name="height" value="0.0342149250209332" units="cm"/>
      <inkml:brushProperty name="color" value="#f2395b"/>
      <inkml:brushProperty name="ignorePressure" value="0"/>
    </inkml:brush>
  </inkml:definitions>
  <inkml:trace contextRef="#ctx0" brushRef="#br0">92400 65350 642,'-91'26'0,"19"4"0,19 3 0,19 3 0,10 1 0,4 1 0,3-1 0,3 1 0,1 2 3,1 7 2,-1 6 0,1 7 1,1 2-5,3 1-3,3-1 0,4 1 1,2-3-1,4-2 0,3-3 0,3-3 1,1-2-2,1 0-1,-1 0-1,1 0 1,1-4 2,3-5 2,3-7-1,4-5 2,2-14-4,4-18-3,3-19 1,3-18-1,-2-12 5,-6-3 5,-6-3 0,-6-2-2,-4-3 2,1 1-1,-1-1-1,1 1 2,-1-4-2,1-6 0,-1-6 2,1-6-2,-3 2-2,-2 14 0,-3 11-1,-3 14-1,-1 3 2,4-2 0,3-3-2,3-3 3,1-2 1,1 0 4,-1 0 0,1 0 0,-1 9-1,1 19 1,-1 19-2,1 19 2,-3 23-7,-2 28-7,-3 28 0,-3 29 1,-1 8 1,4-8 3,3-10-1,3-9 0,-1-12 2,-2-11 0,-3-14 1,-3-11-1,1-6 2,6 4 0,7 3 1,6 3 0,4-5-2,4-12-1,3-13-2,3-12 2,-2-13 3,-6-12 2,-6-13 2,-6-12-1,-1-10-3,7-6-1,6-6 0,7-6-1,0-4 2,-2 1 4,-3-1-1,-3 1 0,-2 1-2,0 3-3,0 3 0,0 4 0,0 13 5,0 26 3,0 24 3,0 26-3,0 10-6,0-3-6,0-3-2,0-2 1,1 3 4,4 14 1,3 11 2,3 14-2,3-1-7,3-12-7,3-13-3,4-12 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61994134634733" units="cm"/>
      <inkml:brushProperty name="height" value="0.0261994134634733" units="cm"/>
      <inkml:brushProperty name="color" value="#69dbaa"/>
      <inkml:brushProperty name="ignorePressure" value="0"/>
    </inkml:brush>
  </inkml:definitions>
  <inkml:trace contextRef="#ctx0" brushRef="#br0">43350 53500 839,'28'45'7,"6"-9"2,7-10 1,6-8-1,3-9-8,0-6-13,0-6 2,0-6-1,3-7 0,6-6 2,7-6 0,6-6-1,-2-7 5,-9-6 6,-10-6-1,-8-6 1,-11 1 3,-8 9 3,-10 10 2,-9 10-2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63376664370298" units="cm"/>
      <inkml:brushProperty name="height" value="0.0263376664370298" units="cm"/>
      <inkml:brushProperty name="color" value="#f2395b"/>
      <inkml:brushProperty name="ignorePressure" value="0"/>
    </inkml:brush>
  </inkml:definitions>
  <inkml:trace contextRef="#ctx0" brushRef="#br0">94500 66150 835,'-4'-71'0,"-5"10"0,-7 10 0,-5 9 0,-4 7 2,0 7 4,0 6-1,0 7 0,-4 7-2,-5 9-1,-7 10-2,-5 10 1,0 7-5,10 6-5,10 7-1,9 6 2,6 6 4,3 6 6,3 7-1,4 6 2,4-4-5,6-11-1,7-14-2,6-11 3,4-7-2,4 0 4,3 0-2,3 0 1,1-4 3,1-5 2,-1-7 2,1-5-3,1-14 2,3-18-2,3-19 1,4-18-2,-4-6 0,-9 10-3,-10 10 0,-8 9-1,-8 4 6,-2 1 2,-3-1 0,-3 1 2,-2 10-9,0 22-5,0 22 0,0 23-1,1 8-2,4-3-5,3-3 0,3-2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3367652669549" units="cm"/>
      <inkml:brushProperty name="height" value="0.023367652669549" units="cm"/>
      <inkml:brushProperty name="color" value="#f2395b"/>
      <inkml:brushProperty name="ignorePressure" value="0"/>
    </inkml:brush>
  </inkml:definitions>
  <inkml:trace contextRef="#ctx0" brushRef="#br0">94950 65950 941,'71'-46'-8,"-5"10"13,-7 10 2,-5 9 0,-6 4-5,-3 1-3,-3-1 2,-2 1-2,-1-1-7,3 1-5,3-1-1,4 1-1,1-4 11,0-6 8,0-6 2,0-6-2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64126770198345" units="cm"/>
      <inkml:brushProperty name="height" value="0.0264126770198345" units="cm"/>
      <inkml:brushProperty name="color" value="#f2395b"/>
      <inkml:brushProperty name="ignorePressure" value="0"/>
    </inkml:brush>
  </inkml:definitions>
  <inkml:trace contextRef="#ctx0" brushRef="#br0">95650 64650 832,'-68'28'1,"17"6"2,15 7 0,16 6 1,9 4-2,3 4-3,3 3 0,4 3 1,-1 6-1,-3 9 0,-3 10-1,-2 10 2,-1-1-1,3-9 3,3-10-2,4-8 2,1-3-4,0 7 1,0 6-2,0 7 0,1-4 3,4-12 1,3-13 1,3-12-1,6-5-7,9 3-10,10 3 0,10 4 1,4-4 10,0-9 11,0-10 1,0-8-2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58384661376476" units="cm"/>
      <inkml:brushProperty name="height" value="0.0358384661376476" units="cm"/>
      <inkml:brushProperty name="color" value="#f2395b"/>
      <inkml:brushProperty name="ignorePressure" value="0"/>
    </inkml:brush>
  </inkml:definitions>
  <inkml:trace contextRef="#ctx0" brushRef="#br0">99400 64900 613,'-66'31'18,"19"13"-21,19 12-1,19 13 1,9 4 2,0-3 2,0-3 0,0-2-1,7 5-2,17 16-7,15 15 2,16 17-1,9-6 6,3-24 6,3-26 0,4-24-1,-4-21 0,-9-16-1,-10-15-1,-8-15 1,-9-11-1,-6-2 1,-6-3-2,-6-3 2,-2-2-1,3 0-3,3 0 2,4 0-1,2-5 2,4-9 1,3-10 0,3-8-1,-2 0 2,-6 14-1,-6 11-1,-6 14 2,-4 14 2,1 20 5,-1 18-1,1 20 0,-3 13-11,-2 9-10,-3 10-2,-3 10 2,1 4 3,6 0 4,7 0 2,6 0-1,7-2-2,10-3-3,10-3 1,9-2 0,4-9 6,1-12 6,-1-13 2,1-12-2,-3-9 0,-2-2-3,-3-3 1,-3-3-1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74189170449972" units="cm"/>
      <inkml:brushProperty name="height" value="0.0274189170449972" units="cm"/>
      <inkml:brushProperty name="color" value="#f2395b"/>
      <inkml:brushProperty name="ignorePressure" value="0"/>
    </inkml:brush>
  </inkml:definitions>
  <inkml:trace contextRef="#ctx0" brushRef="#br0">101600 65750 802,'23'51'36,"-3"4"-37,-3 3 0,-2 3-1,-3 6-3,1 9-3,-1 10-1,1 10 1,-3-4 4,-2-16 6,-3-15-1,-3-15 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49135289341211" units="cm"/>
      <inkml:brushProperty name="height" value="0.0249135289341211" units="cm"/>
      <inkml:brushProperty name="color" value="#f2395b"/>
      <inkml:brushProperty name="ignorePressure" value="0"/>
    </inkml:brush>
  </inkml:definitions>
  <inkml:trace contextRef="#ctx0" brushRef="#br0">101800 65250 883,'-46'-25'5,"10"0"7,10 0-2,9 0 2,10 3-23,14 6-18,11 7-3,14 6 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91640609502792" units="cm"/>
      <inkml:brushProperty name="height" value="0.0291640609502792" units="cm"/>
      <inkml:brushProperty name="color" value="#f2395b"/>
      <inkml:brushProperty name="ignorePressure" value="0"/>
    </inkml:brush>
  </inkml:definitions>
  <inkml:trace contextRef="#ctx0" brushRef="#br0">105450 65350 754,'-50'-44'4,"0"13"3,0 12 1,0 13 0,0 21-9,0 32-11,0 31 1,0 32 1,9 4 4,19-22 8,19-22-1,19-21 0,12-15-3,6-6-2,7-6-1,6-6 0,3-6 3,0-2 4,0-3-1,0-3 0,0-2 2,0 0 1,0 0 1,0 0-1,1-4-1,4-5-2,3-7 0,3-5 0,-4-3-1,-8 4 0,-10 3 1,-9 3-1,-4-2-1,4-6 2,3-6-1,3-6 0,-1-2 0,-2 3 0,-3 3 0,-3 4 0,-2-3 3,0-5 2,0-7 1,0-5 0,-4-3-2,-5 4 0,-7 3 0,-5 3 0,-11 6-2,-11 9-3,-14 10 0,-11 10 1,-6 8-4,4 10-4,3 10 2,3 9-1,6 4 4,9 1 2,10-1 2,10 1-2,4 2-5,0 7-5,0 6-2,0 7 1,4-3 7,10-8 9,10-10 0,9-9-1,6-9 1,3-5 1,3-7 1,4-5-1,-3-12-2,-5-16-2,-7-15 2,-5-15-2,-4-7 0,0 3 0,0 3-1,0 4 1,-2 4 0,-3 6 0,-3 7 2,-2 6-2,-6 9 2,-6 13 1,-6 12 0,-6 13 0,-2 9-7,3 6-7,3 7 0,4 6 1,4-1 5,6-5 6,7-7 0,6-5 0,6-8-1,6-5 0,7-7 0,6-5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0565682798624" units="cm"/>
      <inkml:brushProperty name="height" value="0.030565682798624" units="cm"/>
      <inkml:brushProperty name="color" value="#f2395b"/>
      <inkml:brushProperty name="ignorePressure" value="0"/>
    </inkml:brush>
  </inkml:definitions>
  <inkml:trace contextRef="#ctx0" brushRef="#br0">107150 65200 719,'-21'70'10,"10"-9"-11,10-10 0,9-8 1,4-4-4,1 3 0,-1 3 0,1 4-2,1-17 5,3-33 3,3-35-2,4-34 2,5-15 2,10 7 4,10 6 0,9 7 0,1 8-2,-6 14-3,-6 11 1,-6 14 0,-4 10-5,1 9-4,-1 10 0,1 10-1,-3 5-6,-2 4-4,-3 3-3,-3 3 2,-1-1 12,4-2 15,3-3 0,3-3-1,-1-1-3,-2 4-3,-3 3-1,-3 3 1,1-1-6,6-2-6,7-3-1,6-3 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16223874688148" units="cm"/>
      <inkml:brushProperty name="height" value="0.0316223874688148" units="cm"/>
      <inkml:brushProperty name="color" value="#f2395b"/>
      <inkml:brushProperty name="ignorePressure" value="0"/>
    </inkml:brush>
  </inkml:definitions>
  <inkml:trace contextRef="#ctx0" brushRef="#br0">109950 64600 695,'1'75'48,"4"0"-65,3 0 2,3 0-2,1-4 11,1-5 8,-1-7 1,1-5-1,1-19-2,3-27-2,3-28-2,4-28 2,5-15 1,10 1 4,10-1-1,9 1 1,1 4-1,-6 9-2,-6 10 1,-6 10 0,-2 4-1,3 0 2,3 0 0,4 0-1,5 3 2,10 6 1,10 7 1,9 6 0,-1 3-6,-8 0-5,-10 0 2,-9 0-2,-5-2 5,0-3 4,0-3-2,0-2 2,-4-6-8,-5-6-9,-7-6 2,-5-6 0,-15-2 8,-22 3 13,-22 3-2,-21 4 2,-14 5-3,-2 10-2,-3 10 2,-3 9-1,4 6-3,13 3-1,12 3-2,13 4 2,6 5-1,0 10 1,0 10-2,0 9 2,7 6-4,17 3-2,15 3 0,16 4 0,7-6 3,1-11 4,-1-14-1,1-11 1,4-9-2,9-3 0,10-3-2,10-2 2,0-6-7,-5-6-8,-7-6 1,-5-6-1,-8-6 12,-5-2 11,-7-3-1,-5-3 1,-6-2-5,-3 0-2,-3 0-1,-2 0 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87058148533106" units="cm"/>
      <inkml:brushProperty name="height" value="0.0287058148533106" units="cm"/>
      <inkml:brushProperty name="color" value="#f2395b"/>
      <inkml:brushProperty name="ignorePressure" value="0"/>
    </inkml:brush>
  </inkml:definitions>
  <inkml:trace contextRef="#ctx0" brushRef="#br0">112200 63350 766,'-46'75'0,"10"0"0,10 0 0,9 0 0,6 0-2,3 0 0,3 0-2,4 0 2,1 3 11,0 6 14,0 7-1,0 6 2,0-4-26,0-11-22,0-14-1,0-11 0,3-7 14,6 0 12,7 0 1,6 0 0,3 0-1,0 0 1,0 0 0,0 0-1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47239039838314" units="cm"/>
      <inkml:brushProperty name="height" value="0.0347239039838314" units="cm"/>
      <inkml:brushProperty name="color" value="#69dbaa"/>
      <inkml:brushProperty name="ignorePressure" value="0"/>
    </inkml:brush>
  </inkml:definitions>
  <inkml:trace contextRef="#ctx0" brushRef="#br0">44100 52750 633,'-133'70'35,"34"-9"-33,35-10-1,35-8 2,18-4-6,3 3-1,3 3-2,4 4 2,1 4 0,0 6 2,0 7-1,0 6 2,1 7-2,4 10-2,3 10 1,3 9 1,3 4 1,3 1 6,3-1-2,4 1 0,2-4-13,4-6-16,3-6 0,3-6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5961389541626" units="cm"/>
      <inkml:brushProperty name="height" value="0.035961389541626" units="cm"/>
      <inkml:brushProperty name="color" value="#f2395b"/>
      <inkml:brushProperty name="ignorePressure" value="0"/>
    </inkml:brush>
  </inkml:definitions>
  <inkml:trace contextRef="#ctx0" brushRef="#br0">113150 64250 611,'-49'51'0,"4"4"-2,3 3 2,3 3-2,4-1 1,7-2 2,6-3-3,7-3 2,7-6 0,9-5-3,10-7 3,10-5-3,5-9 4,4-9 1,3-10 0,3-8-1,1-8 0,1-2 0,-1-3-2,1-3 2,1-4-1,3-3 1,3-3-1,4-2 0,1-1 1,0 3-2,0 3 2,0 4-2,-4 2 2,-5 4 1,-7 3 1,-5 3-1,-4 3 4,0 3 5,0 3-2,0 4 1,-4 8-8,-5 17-9,-7 15 0,-5 16 0,-4 9 5,0 3 1,0 3 1,0 4 1,0 4-2,0 6-1,0 7 1,0 6-1,-2-1 0,-3-5-2,-3-7 0,-2-5 0,-3-3 3,1 4 1,-1 3 2,1 3-1,1-1-1,3-2 2,3-3-1,4-3 0,-1-1-1,-3 4-1,-3 3 0,-2 3 1,-1-4-1,3-8 2,3-10-2,4-9 0,-6-21 4,-11-31 0,-14-31 1,-11-31 0,-4-13-5,6 6-4,7 7-2,6 6 3,1 3-5,-3 0-2,-3 0 2,-2 0-2,0 0 8,7 0 10,6 0-2,7 0 1,2 1-6,1 4-7,-1 3 0,1 3 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42897102236748" units="cm"/>
      <inkml:brushProperty name="height" value="0.0342897102236748" units="cm"/>
      <inkml:brushProperty name="color" value="#f2395b"/>
      <inkml:brushProperty name="ignorePressure" value="0"/>
    </inkml:brush>
  </inkml:definitions>
  <inkml:trace contextRef="#ctx0" brushRef="#br0">116550 64100 641,'-116'20'97,"19"41"-119,19 40 1,19 42-2,21 2 12,26-34 5,24-35 3,26-33-1,21-28 3,19-18 4,19-19-2,19-18 2,-1-9-6,-18 4-5,-19 3-2,-18 3 2,-14-5 6,-5-12 6,-7-13 0,-5-12 0,-9-2-1,-9 9-4,-10 10 1,-8 10-1,-11 7 2,-8 6 1,-10 7-1,-9 6 1,-5 6-9,0 6-8,0 7 0,0 6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04055714607239" units="cm"/>
      <inkml:brushProperty name="height" value="0.0404055714607239" units="cm"/>
      <inkml:brushProperty name="color" value="#f2395b"/>
      <inkml:brushProperty name="ignorePressure" value="0"/>
    </inkml:brush>
  </inkml:definitions>
  <inkml:trace contextRef="#ctx0" brushRef="#br0">117550 64350 544,'26'64'36,"4"-22"-47,3-22 1,3-21 0,-2-17 4,-6-8 7,-6-10-1,-6-9 0,-2-5 2,3 0 0,3 0 1,4 0-2,2 1 4,4 4 2,3 3-1,3 3 1,3 6-5,3 9-6,3 10 1,4 10 0,-3 13 0,-5 19 1,-7 19 0,-5 19 0,-6 5 0,-3-5-1,-3-7 2,-2-5-2,-3-4 2,1 0 2,-1 0-2,1 0 1,-1 1-15,1 4-17,-1 3 1,1 3-2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99999970197678" units="cm"/>
      <inkml:brushProperty name="height" value="0.0499999970197678" units="cm"/>
      <inkml:brushProperty name="color" value="#f2395b"/>
      <inkml:brushProperty name="ignorePressure" value="0"/>
    </inkml:brush>
  </inkml:definitions>
  <inkml:trace contextRef="#ctx0" brushRef="#br0">119300 65000 333,'250'100'166,"79"74"-165,80 73-1,78 75-1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19999998807907" units="cm"/>
      <inkml:brushProperty name="height" value="0.0219999998807907" units="cm"/>
      <inkml:brushProperty name="color" value="#f2395b"/>
      <inkml:brushProperty name="ignorePressure" value="0"/>
    </inkml:brush>
  </inkml:definitions>
  <inkml:trace contextRef="#ctx0" brushRef="#br0">44500 45200 999,'7'-119'-5,"17"-37"-5,15-38-1,16-37 1,2 15 8,-8 69 8,-10 69 1,-9 69-1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25566402077675" units="cm"/>
      <inkml:brushProperty name="height" value="0.0225566402077675" units="cm"/>
      <inkml:brushProperty name="color" value="#f2395b"/>
      <inkml:brushProperty name="ignorePressure" value="0"/>
    </inkml:brush>
  </inkml:definitions>
  <inkml:trace contextRef="#ctx0" brushRef="#br0">42050 49100 975,'165'-25'-54,"-18"0"68,-19 0 1,-18 0-1,-7 4-5,6 10-8,7 10 1,6 9-1,7 12 0,10 16-2,10 15 0,9 17 1,-7 2-1,-21-9 2,-22-10-2,-22-8 1,-4-8 1,17-2-2,15-3 2,16-3-1,-1-6 0,-15-5 1,-15-7-1,-16-5 1,-4-4-2,10 0 2,10 0-2,9 0 1,6 1 0,3 4 1,3 3 0,4 3-1,-6 3 1,-11 3-2,-14 3 0,-11 4 1,-7 1-2,0 0 2,0 0-2,0 0 2,0-2 0,0-3 1,0-3-1,0-2 0,0-3 0,0 1 1,0-1-1,0 1 1,9-6-1,19-8 1,19-10 0,19-9 0,5-5-1,-5 0 0,-7 0-1,-5 0 1,-8 3-1,-5 6 1,-7 7-1,-5 6 1,-8 6 0,-5 6-1,-7 7 0,-5 6 1,-6 4 0,-3 4-1,-3 3 0,-2 3 0,-1 1 1,3 1 0,3-1-1,4 1 2,4-4-1,6-6 1,7-6 1,6-6-1,1-6 1,-3-2-3,-3-3 3,-2-3-2,-5-2 0,-2 0 1,-3 0-2,-3 0 2,-4 0-2,-3 0 1,-3 0 0,-2 0 0,-3 0-1,1 0 0,-1 0 1,1 0-2,-4 1 2,-6 4-1,-6 3 1,-6 3-1,-4-1 0,1-2 1,-1-3-1,1-3 0,1-6 3,3-5 1,3-7 1,4-5-2,-4-6 0,-9-3-3,-10-3 1,-8-2-2,-8-3 1,-2 1-3,-3-1 3,-3 1-3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24857926368713" units="cm"/>
      <inkml:brushProperty name="height" value="0.0224857926368713" units="cm"/>
      <inkml:brushProperty name="color" value="#69dbaa"/>
      <inkml:brushProperty name="ignorePressure" value="0"/>
    </inkml:brush>
  </inkml:definitions>
  <inkml:trace contextRef="#ctx0" brushRef="#br0">23650 47550 978,'139'-7'15,"-22"-11"-23,-22-14 0,-21-11 0,-15-9 1,-6-3-2,-6-3 1,-6-2 1,-6 2 6,-2 9 11,-3 10-2,-3 10 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507470965385437" units="cm"/>
      <inkml:brushProperty name="height" value="0.0507470965385437" units="cm"/>
      <inkml:brushProperty name="color" value="#69dbaa"/>
      <inkml:brushProperty name="ignorePressure" value="0"/>
    </inkml:brush>
  </inkml:definitions>
  <inkml:trace contextRef="#ctx0" brushRef="#br0">44650 54400 433,'114'-91'1,"-22"19"2,-22 19-1,-21 19 1,-12 5-2,1-5-1,-1-7 0,1-5 1,-3-1-3,-2 6 1,-3 7-1,-3 6 0,-7-4 2,-9-11 1,-10-14-1,-8-11 1,-9 0 0,-6 17-3,-6 15 2,-6 16-1,-6 9 1,-2 3-1,-3 3 0,-3 4 1,-1 4 3,4 6 1,3 7 2,3 6-1,-1 13-2,-2 23-4,-3 22 2,-3 22-1,4 5-3,13-8-4,12-10 2,13-9-1,10-9 3,10-5 3,10-7 1,9-5 0,9-8-7,9-5-6,10-7-1,10-5 2,8-8 6,10-5 4,10-7 2,9-5-2,6-11 7,3-11 2,3-14 0,4-11 2,-12-3-5,-24 10-3,-26 10 0,-24 9 1,-6-4-2,17-15-1,15-15 1,16-16-1,-1-2 1,-15 13-1,-15 12-1,-16 13 2,-10 6-1,-3 0 0,-3 0 0,-2 0 0,-5-4 3,-2-5 4,-3-7 0,-3-5-1,-10 2-2,-16 13-1,-15 12 0,-15 13-2,-7 15 1,3 19-5,3 19 1,4 19 0,5 5-1,10-5-1,10-7 0,9-5 0,6-3 0,3 4-1,3 3 0,4 3 0,8-4 1,17-8-1,15-10 1,16-9-2,7-15 6,1-18 3,-1-19 0,1-18 0,1-23-3,3-24-1,3-26-1,4-24 1,-4-10 1,-9 6 5,-10 7-1,-8 6 0,-6 3 2,1 0-1,-1 0 0,1 0 2,-6 10-2,-8 23-2,-10 22 2,-9 22-1,-7 26 0,-3 31 0,-3 32 1,-2 31 0,-3 21-6,1 14-8,-1 11 3,1 14-2,1 5 2,3 1 0,3-1 1,4 1 1,2-3-3,4-2 2,3-3-1,3-3 0,1-6-1,1-5-2,-1-7 0,1-5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01453713327646" units="cm"/>
      <inkml:brushProperty name="height" value="0.0301453713327646" units="cm"/>
      <inkml:brushProperty name="color" value="#69dbaa"/>
      <inkml:brushProperty name="ignorePressure" value="0"/>
    </inkml:brush>
  </inkml:definitions>
  <inkml:trace contextRef="#ctx0" brushRef="#br0">48050 53200 729,'71'-22'93,"-5"6"-114,-7 7 0,-5 6 1,-3 3 5,4 0 6,3 0 1,3 0-2,-2 0 4,-6 0 6,-6 0-1,-6 0-1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89706417918205" units="cm"/>
      <inkml:brushProperty name="height" value="0.0389706417918205" units="cm"/>
      <inkml:brushProperty name="color" value="#69dbaa"/>
      <inkml:brushProperty name="ignorePressure" value="0"/>
    </inkml:brush>
  </inkml:definitions>
  <inkml:trace contextRef="#ctx0" brushRef="#br0">48250 53250 564,'-24'92'9,"4"-16"-11,3-15 1,3-15-1,3-7 6,3 3 3,3 3 0,4 4 1,1-1-6,0-3-5,0-3 1,0-2-1,-2 3 3,-3 14 3,-3 11-1,-2 14 2,6 0-5,20-8-4,18-10 0,20-9 0,11-15-2,7-18-1,6-19-2,7-18 2,-3-14-4,-8-5-4,-10-7 1,-9-5-1,-7-1 14,-3 6 15,-3 7-3,-2 6 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73101234436035" units="cm"/>
      <inkml:brushProperty name="height" value="0.0373101234436035" units="cm"/>
      <inkml:brushProperty name="color" value="#69dbaa"/>
      <inkml:brushProperty name="ignorePressure" value="0"/>
    </inkml:brush>
  </inkml:definitions>
  <inkml:trace contextRef="#ctx0" brushRef="#br0">49350 53650 589,'-21'50'109,"10"0"-132,10 0 2,9 0-1,2 0 9,-2 0 11,-3 0 0,-3 0-1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19999998807907" units="cm"/>
      <inkml:brushProperty name="height" value="0.0219999998807907" units="cm"/>
      <inkml:brushProperty name="color" value="#69dbaa"/>
      <inkml:brushProperty name="ignorePressure" value="0"/>
    </inkml:brush>
  </inkml:definitions>
  <inkml:trace contextRef="#ctx0" brushRef="#br0">49250 53100 999,'1'-82'-6,"4"39"-6,3 36 0,3 39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570798180997372" units="cm"/>
      <inkml:brushProperty name="height" value="0.0570798180997372" units="cm"/>
      <inkml:brushProperty name="color" value="#69dbaa"/>
      <inkml:brushProperty name="ignorePressure" value="0"/>
    </inkml:brush>
  </inkml:definitions>
  <inkml:trace contextRef="#ctx0" brushRef="#br0">49900 53200 385,'92'-46'25,"-16"10"-27,-15 10-1,-15 9 0,-7 4 3,3 1 3,3-1-1,4 1 1,1 2-1,0 7 1,0 6-1,0 7 1,-2 8-3,-3 14-5,-3 11 1,-2 14 0,-6 7 2,-6 3 0,-6 3 1,-6 4 0,-4 1-1,1 0 1,-1 0 0,1 0 0,-1 4 0,1 10 3,-1 10-2,1 9 0,-15-8 0,-28-25-1,-28-25 0,-27-25-1,-19-16-7,-5-6-11,-7-6 2,-5-6-2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90042608976364" units="cm"/>
      <inkml:brushProperty name="height" value="0.0290042608976364" units="cm"/>
      <inkml:brushProperty name="color" value="#69dbaa"/>
      <inkml:brushProperty name="ignorePressure" value="0"/>
    </inkml:brush>
  </inkml:definitions>
  <inkml:trace contextRef="#ctx0" brushRef="#br0">51900 53300 758,'114'-24'87,"-22"4"-106,-22 3 0,-21 3 0,-4 1-3,16 1-4,15-1 2,17 1-2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24387417733669" units="cm"/>
      <inkml:brushProperty name="height" value="0.0424387417733669" units="cm"/>
      <inkml:brushProperty name="color" value="#69dbaa"/>
      <inkml:brushProperty name="ignorePressure" value="0"/>
    </inkml:brush>
  </inkml:definitions>
  <inkml:trace contextRef="#ctx0" brushRef="#br0">51900 53800 518,'7'65'122,"17"-18"-144,15-19-1,16-18 1,13-10 8,14 0 7,11 0 0,14 0 1,2-4-10,-6-5-11,-6-7 1,-6-5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71333621442318" units="cm"/>
      <inkml:brushProperty name="height" value="0.0371333621442318" units="cm"/>
      <inkml:brushProperty name="color" value="#69dbaa"/>
      <inkml:brushProperty name="ignorePressure" value="0"/>
    </inkml:brush>
  </inkml:definitions>
  <inkml:trace contextRef="#ctx0" brushRef="#br0">53700 53050 592,'279'-47'166,"-40"6"-208,-40 7-2,-41 6 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98579984903336" units="cm"/>
      <inkml:brushProperty name="height" value="0.0398579984903336" units="cm"/>
      <inkml:brushProperty name="color" value="#69dbaa"/>
      <inkml:brushProperty name="ignorePressure" value="0"/>
    </inkml:brush>
  </inkml:definitions>
  <inkml:trace contextRef="#ctx0" brushRef="#br0">54400 51950 551,'-47'26'6,"6"4"3,7 3 2,6 3-1,4 7-6,4 14-6,3 11 0,3 14-2,3 10 2,3 9-1,3 10-1,4 10 0,1-6 1,0-18 1,0-19-2,0-18 1,0-6 2,0 10 4,0 10 0,0 9-2,1 4-1,4 1-3,3-1 0,3 1 0,9-7-4,16-12-3,15-13 1,17-12-1,5-15 6,-3-15 3,-3-15 1,-2-16 0,-1-15 0,3-11 1,3-14-1,4-11 1,-6-4 0,-11 6 3,-14 7-1,-11 6 1,-7 4-1,0 4-1,0 3 0,0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06219661235809" units="cm"/>
      <inkml:brushProperty name="height" value="0.0406219661235809" units="cm"/>
      <inkml:brushProperty name="color" value="#69dbaa"/>
      <inkml:brushProperty name="ignorePressure" value="0"/>
    </inkml:brush>
  </inkml:definitions>
  <inkml:trace contextRef="#ctx0" brushRef="#br0">24850 45500 541,'-68'243'73,"17"-11"-89,15-14 1,16-11-1,9-25 6,3-33 8,3-35-3,4-34 3,2-10-1,4 16 3,3 15 0,3 17 0,6-17-2,9-46-1,10-47 1,10-47-1,5-32 2,4-15 6,3-15-3,3-16 2,3-2-2,3 13-1,3 12-2,4 13 2,-4 20 2,-9 28 3,-10 28 0,-8 29 0,-9 21-6,-6 16-3,-6 15 0,-6 17-1,-6 3-2,-2-5-2,-3-7 1,-3-5-1,-1-8 6,4-5 4,3-7 3,3-5-3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81756590306759" units="cm"/>
      <inkml:brushProperty name="height" value="0.0481756590306759" units="cm"/>
      <inkml:brushProperty name="color" value="#69dbaa"/>
      <inkml:brushProperty name="ignorePressure" value="0"/>
    </inkml:brush>
  </inkml:definitions>
  <inkml:trace contextRef="#ctx0" brushRef="#br0">55400 52750 456,'-22'139'37,"6"-22"-44,7-22 2,6-21-2,3-10 4,0 3-1,0 3 3,0 4-2,0-3 2,0-5 0,0-7 1,0-5-1,0-4 2,0 0 0,0 0 1,0 0-1,3-18-4,6-33-2,7-35 0,6-34-1,6-15 5,6 7 5,7 6 0,6 7 0,1 4-2,-3 3 0,-3 3-1,-2 4 0,-1 2-1,3 4 0,3 3-1,4 3 1,-7 14 6,-16 25 4,-15 25 2,-15 25-1,-9 12-10,1 1-11,-1-1 1,1 1-1,5 1 1,14 3-3,11 3 2,14 4-1,10-14 6,9-27 4,10-28 0,10-28 1,2-23 2,-3-15 5,-3-15-1,-2-16 0,-8-1-3,-8 17-1,-10 15-1,-9 16 0,-5 7 5,0 1 7,0-1-2,0 1 2,-4 12-7,-5 25-4,-7 25 0,-5 25-2,-4 14-6,0 3-12,0 3 0,0 4 2,3-1 2,6-3 2,7-3 1,6-2-1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758069157600403" units="cm"/>
      <inkml:brushProperty name="height" value="0.0758069157600403" units="cm"/>
      <inkml:brushProperty name="color" value="#69dbaa"/>
      <inkml:brushProperty name="ignorePressure" value="0"/>
    </inkml:brush>
  </inkml:definitions>
  <inkml:trace contextRef="#ctx0" brushRef="#br0">57550 53300 290,'71'-24'28,"-5"4"-33,-7 3-1,-5 3 2,-1-2 1,6-6 3,7-6-2,6-6 3,4-15 0,4-21 4,3-22 0,3-22 0,-11-4-5,-25 17-5,-25 15 1,-25 16-2,-24 13 5,-21 14 3,-22 11 0,-22 14 0,-7 13 0,10 16 0,10 15-1,9 17 0,7 13-1,7 13-2,6 12-1,7 13 2,5 15 4,7 19 4,6 19 0,7 19 0,10-1-6,16-18-6,15-19-2,17-18 2,14-25-4,17-27-4,15-28-1,16-28 2,12-31-1,9-30 2,10-32-1,10-30 0,-7-4 8,-22 25 4,-22 25 2,-21 25-1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99999970197678" units="cm"/>
      <inkml:brushProperty name="height" value="0.0499999970197678" units="cm"/>
      <inkml:brushProperty name="color" value="#69dbaa"/>
      <inkml:brushProperty name="ignorePressure" value="0"/>
    </inkml:brush>
  </inkml:definitions>
  <inkml:trace contextRef="#ctx0" brushRef="#br0">60325 53025 333,'250'100'166,"79"74"-165,80 73-1,78 75-1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87928709387779" units="cm"/>
      <inkml:brushProperty name="height" value="0.0387928709387779" units="cm"/>
      <inkml:brushProperty name="color" value="#69dbaa"/>
      <inkml:brushProperty name="ignorePressure" value="0"/>
    </inkml:brush>
  </inkml:definitions>
  <inkml:trace contextRef="#ctx0" brushRef="#br0">53950 63800 567,'-29'-115'41,"-5"23"-38,-7 22 1,-5 22 0,-9 35-5,-9 51-1,-10 49-2,-8 51 2,5 15-7,22-19-5,22-18-1,23-19 2,22-19-2,26-19 1,24-18-1,26-19 2,12-27 10,0-34 14,0-35 0,0-33-1,-2-25-4,-3-11-3,-3-14-2,-2-11 0,-11 8 3,-15 32 1,-15 31-1,-16 32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62539738416672" units="cm"/>
      <inkml:brushProperty name="height" value="0.0362539738416672" units="cm"/>
      <inkml:brushProperty name="color" value="#69dbaa"/>
      <inkml:brushProperty name="ignorePressure" value="0"/>
    </inkml:brush>
  </inkml:definitions>
  <inkml:trace contextRef="#ctx0" brushRef="#br0">54750 61900 606,'-44'93'21,"13"-11"-26,12-14 0,13-11-1,4-6 7,-3 4 6,-3 3 0,-2 3 1,-3 14-7,1 25-4,-1 25 0,1 25 0,1 14 1,3 3 0,3 3 0,4 4 2,1-7-6,0-16-4,0-15 1,0-15-1,4-20 6,10-21 6,10-22-2,9-22 1,6-21-1,3-18 2,3-19-2,4-18 0,-1-18 2,-3-16-1,-3-15 1,-2-15-1,-5-3 0,-2 14 2,-3 11-2,-3 14 0,-2 16 13,0 22 11,0 22-2,0 23 3,1 17-23,4 17-19,3 15-1,3 16 1,-1 9-5,-2 3-3,-3 3 0,-3 4-2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54819186031818" units="cm"/>
      <inkml:brushProperty name="height" value="0.0354819186031818" units="cm"/>
      <inkml:brushProperty name="color" value="#69dbaa"/>
      <inkml:brushProperty name="ignorePressure" value="0"/>
    </inkml:brush>
  </inkml:definitions>
  <inkml:trace contextRef="#ctx0" brushRef="#br0">56150 63900 620,'93'-52'0,"-11"-3"3,-14-3-2,-11-2 0,-11-6 5,-5-6 1,-7-6 2,-5-6-1,-8 2-8,-5 14-6,-7 11-1,-5 14 0,-22 18 6,-33 25 7,-35 25-1,-34 25 1,-7 20-7,22 16-5,22 15-1,23 17 0,16-3 2,13-18-2,12-19 0,13-18 2,10-10 0,10 0 3,10 0-1,9 0 1,12-5 0,16-9 0,15-10 1,17-8-1,0-9 3,-11-6 0,-14-6 2,-11-6-2,3-12 1,23-15 0,22-15-2,22-16 2,-4-1 0,-28 17 1,-28 15 1,-27 16-1,-11-1 0,10-15-3,10-15 2,9-16-2,-1-4 2,-8 10-2,-10 10 1,-9 9-1,-9 6 2,-5 3 2,-7 3 1,-5 4-3,-9 4 9,-9 6 3,-10 7 0,-8 6 2,-6 12-15,1 19-13,-1 19 1,1 19-1,1 13 4,3 10 2,3 10 2,4 9-2,7-5 3,13-19-1,12-18 1,13-19 1,10-15-7,10-8-4,10-10 0,9-9-1,2-9 12,-2-5 11,-3-7-1,-3-5 0,-1-17-3,4-24-5,3-26-1,3-24 2,-4-12 1,-8 4 1,-10 3 2,-9 3-2,-7 10 0,-3 20-1,-3 18-1,-2 20 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59182395040989" units="cm"/>
      <inkml:brushProperty name="height" value="0.0359182395040989" units="cm"/>
      <inkml:brushProperty name="color" value="#69dbaa"/>
      <inkml:brushProperty name="ignorePressure" value="0"/>
    </inkml:brush>
  </inkml:definitions>
  <inkml:trace contextRef="#ctx0" brushRef="#br0">58250 62250 612,'0'-60'6,"0"32"8,0 31-2,0 32 0,0 27-7,0 26-10,0 24 1,0 26-1,0 2 0,0-18 0,0-19 0,0-18 0,0-9 1,0 4 1,0 3 1,0 3-2,1 4-1,4 7-5,3 6-1,3 7 2,4-4 6,7-12 5,6-13 2,7-12-2,2-12 2,1-8-2,-1-10 1,1-9 0,-1-7-4,1-3-4,-1-3-1,1-2 1,-3-6 6,-2-6 2,-3-6 3,-3-6-2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96045111119747" units="cm"/>
      <inkml:brushProperty name="height" value="0.0396045111119747" units="cm"/>
      <inkml:brushProperty name="color" value="#69dbaa"/>
      <inkml:brushProperty name="ignorePressure" value="0"/>
    </inkml:brush>
  </inkml:definitions>
  <inkml:trace contextRef="#ctx0" brushRef="#br0">59300 63600 555,'-5'-68'29,"-9"17"-26,-10 15 0,-8 16 1,-12 12-4,-12 9-2,-13 10-1,-12 10 1,-2 8 0,9 10-1,10 10 0,10 9 2,14 4-3,23 1 1,22-1 0,22 1 0,12-7-2,3-12 0,3-13 0,4-12-2,7-12 5,13-8 2,12-10 0,13-9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19999998807907" units="cm"/>
      <inkml:brushProperty name="height" value="0.0219999998807907" units="cm"/>
      <inkml:brushProperty name="color" value="#69dbaa"/>
      <inkml:brushProperty name="ignorePressure" value="0"/>
    </inkml:brush>
  </inkml:definitions>
  <inkml:trace contextRef="#ctx0" brushRef="#br0">62150 62950 999,'23'135'-34,"-3"-27"33,-3-28 1,-2-28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20212265849113" units="cm"/>
      <inkml:brushProperty name="height" value="0.0220212265849113" units="cm"/>
      <inkml:brushProperty name="color" value="#69dbaa"/>
      <inkml:brushProperty name="ignorePressure" value="0"/>
    </inkml:brush>
  </inkml:definitions>
  <inkml:trace contextRef="#ctx0" brushRef="#br0">62250 62050 999,'100'46'0,"0"-5"-11,0-7-3,0-5 2,-7-8 10,-11-5 10,-14-7 0,-11-5 1,-11-4-4,-5 0-5,-7 0-1,-5 0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35941538214684" units="cm"/>
      <inkml:brushProperty name="height" value="0.0335941538214684" units="cm"/>
      <inkml:brushProperty name="color" value="#69dbaa"/>
      <inkml:brushProperty name="ignorePressure" value="0"/>
    </inkml:brush>
  </inkml:definitions>
  <inkml:trace contextRef="#ctx0" brushRef="#br0">23750 46750 654,'-138'-88'24,"26"26"-17,24 24 2,26 26-2,16 37-6,10 50-6,10 50 1,9 50-2,18 4-2,29-40-3,28-40-1,28-41 0,15-29 6,4-15 6,3-15-1,3-16 1,-8-7 2,-19 4-1,-18 3 1,-19 3 1,-7-2-9,7-6-9,6-6 0,7-6 1,-1-1 13,-6 7 12,-6 6 1,-6 7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50002013146877" units="cm"/>
      <inkml:brushProperty name="height" value="0.0350002013146877" units="cm"/>
      <inkml:brushProperty name="color" value="#69dbaa"/>
      <inkml:brushProperty name="ignorePressure" value="0"/>
    </inkml:brush>
  </inkml:definitions>
  <inkml:trace contextRef="#ctx0" brushRef="#br0">63850 61800 628,'-5'-68'2,"-9"17"3,-10 15-2,-8 16 2,-8 13-2,-2 14-2,-3 11-1,-3 14 2,-1 14 0,4 20 0,3 18 2,3 20-2,6 2-2,9-12-4,10-13-1,10-12 0,10 9 3,13 31 0,12 32 0,13 31 1,6 13-3,0-2-1,0-3-2,0-3 2,-2-7 1,-3-9 1,-3-10-1,-2-8 2,-11-28-5,-15-43-7,-15-44 3,-16-43-3,-8-21 16,0 3 13,0 3 1,0 4-2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06410919874907" units="cm"/>
      <inkml:brushProperty name="height" value="0.0306410919874907" units="cm"/>
      <inkml:brushProperty name="color" value="#69dbaa"/>
      <inkml:brushProperty name="ignorePressure" value="0"/>
    </inkml:brush>
  </inkml:definitions>
  <inkml:trace contextRef="#ctx0" brushRef="#br0">62900 63350 717,'-91'-75'68,"69"0"-75,69 0 0,69 0 0,30 6-5,-5 13-6,-7 12 1,-5 13 0,-9 6 11,-9 0 11,-10 0 0,-8 0 0,-11 1-11,-8 4-10,-10 3-2,-9 3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75988893210888" units="cm"/>
      <inkml:brushProperty name="height" value="0.0375988893210888" units="cm"/>
      <inkml:brushProperty name="color" value="#69dbaa"/>
      <inkml:brushProperty name="ignorePressure" value="0"/>
    </inkml:brush>
  </inkml:definitions>
  <inkml:trace contextRef="#ctx0" brushRef="#br0">66100 62900 585,'93'-82'35,"-11"-11"-44,-14-14-2,-11-11 2,-18 2 5,-22 19 6,-22 19 0,-21 19-1,-14 34 3,-2 50 1,-3 50 0,-3 50-1,8 20-3,23-9-3,22-10 0,22-8-1,12-14 1,3-15 1,3-15 0,4-16-1,2-15-3,4-11-6,3-14 2,3-11-2,4-17 8,7-18 7,6-19 0,7-18-1,-3-12-3,-8-3-7,-10-3 2,-9-2-2,-7 6 12,-3 20 7,-3 18 1,-2 20 1,-3 14-7,1 14-4,-1 11-1,1 14 1,1 5-5,3 1-4,3-1 0,4 1 0,-1-10 2,-3-19 0,-3-18 0,-2-19 1,-3-13 1,1-6 3,-1-6-1,1-6 1,-4-1 1,-6 7 0,-6 6 0,-6 7 1,-1 5-1,7 7 0,6 6-1,7 7 0,7 4 2,9 3 1,10 3-1,10 4 2,-1 2-6,-9 4-2,-10 3 0,-8 3 0,-9-7-2,-6-15-1,-6-15 1,-6-16-1,-10-7 4,-12 4 2,-13 3 0,-12 3 2,-9 6-2,-2 9 1,-3 10 1,-3 10-2,-2 8 5,0 10 1,0 10 0,0 9 0,3 10-1,6 14-3,7 11 0,6 14-1,6 5 0,6 1-2,7-1-1,6 1 0,7-4-4,10-6-6,10-6 0,9-6 1,7-10 6,7-12 8,6-13 2,7-12-3,0-10-1,-2-6-6,-3-6 1,-3-6 0,-2-9 3,0-8 4,0-10 1,0-9 0,-2-9-2,-3-5 0,-3-7 1,-2-5-1,-5-1 0,-2 6 1,-3 7 0,-3 6-1,-6 13 5,-5 23 2,-7 22 0,-5 22 1,-4 13-9,0 7-7,0 6 1,0 7-1,-2-1 1,-3-6 2,-3-6-2,-2-6 2,6-12-4,20-15-4,18-15-1,20-16 2,3-8 8,-8 0 10,-10 0-1,-9 0 1,-2-7-3,6-11 0,7-14-1,6-11-1,1-1 2,-3 13-1,-3 12 0,-2 13 0,-3 9-1,1 6 0,-1 7-1,1 6 1,-6 12-6,-8 19-6,-10 19 1,-9 19-1,1 5-1,13-5-3,12-7 2,13-5-2,4-11 10,-3-11 12,-3-14-3,-2-11 3,-3-14-5,1-11-2,-1-14-1,1-11 0,-6-7 4,-8 0 2,-10 0 0,-9 0 0,-4 3-4,4 6-4,3 7 0,3 6 1,-1 21 8,-2 39 11,-3 36 1,-3 39 0,-2 21-19,0 6-14,0 7-2,0 6 0,0 4 3,0 4-1,0 3 0,0 3 1,0-4 7,0-8 8,0-10 1,0-9-2,0-15 1,0-18-2,0-19 1,0-18-1,-7-21-1,-11-22-3,-14-22 1,-11-21-1,-9-24-3,-3-25-7,-3-25 2,-2-25-1,5-5 9,16 16 11,15 15-1,17 17 0,7 13 0,0 13-1,0 12 0,0 13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15822400152683" units="cm"/>
      <inkml:brushProperty name="height" value="0.0315822400152683" units="cm"/>
      <inkml:brushProperty name="color" value="#69dbaa"/>
      <inkml:brushProperty name="ignorePressure" value="0"/>
    </inkml:brush>
  </inkml:definitions>
  <inkml:trace contextRef="#ctx0" brushRef="#br0">71100 62500 696,'43'-16'6,"-11"19"7,-14 19-1,-11 19 0,-7 9-8,0 0-9,0 0 0,0 0 0,1 3-2,4 6-2,3 7-1,3 6 0,9-15 4,16-33 2,15-35 2,17-34-2,0-23 2,-11-8 1,-14-10 1,-11-9-1,-11-1 2,-5 10 2,-7 10-1,-5 9 0,-11 10-4,-11 14-5,-14 11 0,-11 14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67387160658836" units="cm"/>
      <inkml:brushProperty name="height" value="0.0367387160658836" units="cm"/>
      <inkml:brushProperty name="color" value="#69dbaa"/>
      <inkml:brushProperty name="ignorePressure" value="0"/>
    </inkml:brush>
  </inkml:definitions>
  <inkml:trace contextRef="#ctx0" brushRef="#br0">71950 62550 598,'46'89'3,"-5"-22"3,-7-22 0,-5-21-1,-3-24-6,4-25-10,3-25 2,3-25-1,1-10 9,1 7 12,-1 6-3,1 7 3,-3 7-7,-2 9-2,-3 10-2,-3 10 1,-1 19 2,4 32 2,3 31 2,3 32-2,-2 8-8,-6-11-11,-6-14 1,-6-11-1,-1-9 2,7-3 0,6-3-1,7-2 1,2-11 5,1-15 4,-1-15 1,1-16-1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9036618322134" units="cm"/>
      <inkml:brushProperty name="height" value="0.049036618322134" units="cm"/>
      <inkml:brushProperty name="color" value="#69dbaa"/>
      <inkml:brushProperty name="ignorePressure" value="0"/>
    </inkml:brush>
  </inkml:definitions>
  <inkml:trace contextRef="#ctx0" brushRef="#br0">73550 62450 448,'68'-46'3,"-11"10"1,-14 10 1,-11 9 1,-7 2-5,0-2-2,0-3 0,0-3 0,0-6 0,0-5 1,0-7 0,0-5 0,-8-9 1,-16-9-1,-15-10 1,-15-8 1,-12 10-2,-6 31 0,-6 32-1,-6 31 1,-2 20 0,3 9-2,3 10 2,4 10-1,7 14 2,13 23 4,12 22 0,13 22 0,10-4-6,10-28-6,10-28 1,9-27-1,9-22-2,9-11-7,10-14 3,10-11-1,8-17 5,10-18 7,10-19 0,9-18-1,7-9 4,7 4 3,6 3 2,7 3-2,-10 7 1,-25 14 2,-25 11-1,-25 14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40490117669106" units="cm"/>
      <inkml:brushProperty name="height" value="0.0340490117669106" units="cm"/>
      <inkml:brushProperty name="color" value="#69dbaa"/>
      <inkml:brushProperty name="ignorePressure" value="0"/>
    </inkml:brush>
  </inkml:definitions>
  <inkml:trace contextRef="#ctx0" brushRef="#br0">76650 61950 646,'-68'3'6,"17"6"8,15 7 0,16 6-1,10 10-8,7 17-8,6 15-1,7 16 1,2 2-5,1-8-7,-1-10 2,1-9-2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19999998807907" units="cm"/>
      <inkml:brushProperty name="height" value="0.0219999998807907" units="cm"/>
      <inkml:brushProperty name="color" value="#69dbaa"/>
      <inkml:brushProperty name="ignorePressure" value="0"/>
    </inkml:brush>
  </inkml:definitions>
  <inkml:trace contextRef="#ctx0" brushRef="#br0">76800 61550 999,'68'-43'-59,"-11"17"71,-14 15 1,-11 16 0,-7 9-7,0 3-4,0 3-1,0 4 0,0-1 1,0-3 0,0-3 0,0-2 0,0-3-1,0 1 0,0-1-1,0 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33447547256947" units="cm"/>
      <inkml:brushProperty name="height" value="0.0433447547256947" units="cm"/>
      <inkml:brushProperty name="color" value="#69dbaa"/>
      <inkml:brushProperty name="ignorePressure" value="0"/>
    </inkml:brush>
  </inkml:definitions>
  <inkml:trace contextRef="#ctx0" brushRef="#br0">77800 61800 507,'-93'1'94,"17"4"-113,15 3 0,16 3 0,13 10 9,14 20 9,11 18 1,14 20 0,8 5-2,7-6-1,6-6-1,7-6 2,-1-2-1,-6 3 2,-6 3-2,-6 4 2,-18-9-1,-28-18 0,-28-19 1,-27-18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84446030855179" units="cm"/>
      <inkml:brushProperty name="height" value="0.0284446030855179" units="cm"/>
      <inkml:brushProperty name="color" value="#69dbaa"/>
      <inkml:brushProperty name="ignorePressure" value="0"/>
    </inkml:brush>
  </inkml:definitions>
  <inkml:trace contextRef="#ctx0" brushRef="#br0">78950 61850 773,'431'-36'139,"-87"-22"-203,-88-22 1,-87-21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44965809583664" units="cm"/>
      <inkml:brushProperty name="height" value="0.0444965809583664" units="cm"/>
      <inkml:brushProperty name="color" value="#69dbaa"/>
      <inkml:brushProperty name="ignorePressure" value="0"/>
    </inkml:brush>
  </inkml:definitions>
  <inkml:trace contextRef="#ctx0" brushRef="#br0">26100 46550 494,'98'39'81,"-3"-22"-94,-3-22-1,-2-21 1,-12-20 3,-19-15 6,-18-15 0,-19-16-1,-19-1 3,-19 17 1,-18 15 1,-19 16-1,-13 29 1,-6 44 0,-6 44 1,-6 44-1,5 16-1,20-8-2,18-10 2,20-9-3,11-7 2,7-3-4,6-3 3,7-2-2,11-9 0,20-12-1,18-13-1,20-12 1,11-19 2,7-25 3,6-25-1,7-25 0,-7-10 6,-19 7 2,-18 6 2,-19 7 0,-10 2-7,1 1-4,-1-1-1,1 1 2,1-4 0,3-6 5,3-6-2,4-6 2,1-6-1,0-2 2,0-3 1,0-3-2,-10 7 4,-18 19 5,-19 19-1,-18 19 0,-14 16-4,-5 17-4,-7 15-1,-5 16 1,0 15-3,10 16 0,10 15-3,9 17 3,15-4-15,22-22-11,22-22-1,23-21 0,11-31 17,4-36 17,3-39-1,3-36 1,-4-22-4,-8-2-2,-10-3 0,-9-3 0,-5-4 1,0-3 5,0-3-1,0-2 0,-5 3-3,-9 14 0,-10 11-2,-8 14 0,-8 13 1,-2 16-3,-3 15 3,-3 17-3,-2 17 15,0 23 11,0 22 1,0 22-1,0 15-20,0 9-21,0 10-2,0 10 1,0 14 5,0 23 5,0 22-1,0 22 2,0 5 0,0-8 3,0-10-2,0-9 2,3-12-6,6-11-6,7-14 1,6-11-1,4-18 9,4-22 10,3-22 0,3-21-2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25196199119091" units="cm"/>
      <inkml:brushProperty name="height" value="0.0325196199119091" units="cm"/>
      <inkml:brushProperty name="color" value="#69dbaa"/>
      <inkml:brushProperty name="ignorePressure" value="0"/>
    </inkml:brush>
  </inkml:definitions>
  <inkml:trace contextRef="#ctx0" brushRef="#br0">79850 60650 676,'-47'26'0,"6"4"0,7 3 0,6 3 0,6 7 2,6 14 2,7 11 1,6 14-1,3 2-5,0-6-2,0-6-1,0-6 0,0-4 7,0 1 5,0-1 0,0 1 1,0-1-6,0 1-8,0-1 2,0 1-2,0-3 3,0-2 0,0-3 0,0-3 0,3-1-3,6 4-5,7 3 2,6 3-2,7-5 7,10-12 6,10-13-1,9-12 1,1-9-4,-6-2-3,-6-3 0,-6-3 0,-4-7 3,1-9 4,-1-10 0,1-8-1,-1-6 1,1 1-4,-1-1 3,1 1-2,-1-1 1,1 1-2,-1-1 2,1 1-1,-4-1 2,-6 1 0,-6-1 1,-6 1-1,-4-1 1,1 1-3,-1-1 2,1 1-2,-3 1 1,-2 3-1,-3 3 1,-3 4-1,-1 1-1,4 0 2,3 0-1,3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29400913417339" units="cm"/>
      <inkml:brushProperty name="height" value="0.0429400913417339" units="cm"/>
      <inkml:brushProperty name="color" value="#69dbaa"/>
      <inkml:brushProperty name="ignorePressure" value="0"/>
    </inkml:brush>
  </inkml:definitions>
  <inkml:trace contextRef="#ctx0" brushRef="#br0">80800 61400 512,'-46'145'5,"10"-9"4,10-10 1,9-8-1,6-15-8,3-19-6,3-18-2,4-19 1,-1-10 1,-3 1 4,-3-1-2,-2 1 2,5-12-5,16-21-2,15-22-2,17-22 2,3-10 6,-5 4 8,-7 3 0,-5 3 0,-3-1-3,4-2-1,3-3-1,3-3 0,-1-1 0,-2 4-2,-3 3 2,-3 3-2,-2 3 2,0 3 0,0 3 1,0 4 0,0-1-2,0-3 0,0-3 0,0-2-1,0-1 1,0 3 0,0 3 0,0 4 1,-8 18 2,-16 34 2,-15 35 1,-15 35-1,-3 10-6,14-12-7,11-13 1,14-12-2,8-15 6,7-15 0,6-15 3,7-16-2,2-10 2,1-3 1,-1-3 1,1-2-2,-3-5 1,-2-2 0,-3-3 0,-3-3-1,4-10 1,13-16-1,12-15 2,13-15-2,-1-3 4,-11 14-1,-14 11 2,-11 14 0,-11 16 3,-5 22 6,-7 22-2,-5 23 2,-6 13-14,-3 6-10,-3 7-2,-2 6 1,0 4 1,7 4 2,6 3-1,7 3 2,10-8-7,16-19-3,15-18-2,17-19 2,3-18 10,-5-15 15,-7-15-2,-5-16 1,-9-5 2,-9 6 2,-10 7-1,-8 6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544081144034863" units="cm"/>
      <inkml:brushProperty name="height" value="0.0544081144034863" units="cm"/>
      <inkml:brushProperty name="color" value="#69dbaa"/>
      <inkml:brushProperty name="ignorePressure" value="0"/>
    </inkml:brush>
  </inkml:definitions>
  <inkml:trace contextRef="#ctx0" brushRef="#br0">83000 61550 404,'95'-5'64,"-9"-9"-78,-10-10 0,-8-8 0,-9-8 6,-6-2 5,-6-3 1,-6-3-2,-9-7 2,-8-9 1,-10-10-2,-9-8 1,-12 5 3,-11 22 3,-14 22-2,-11 23 2,-6 13-1,4 6-2,3 7 2,3 6-2,-7 21 2,-15 39 2,-15 36 0,-16 39 0,1 7-6,19-22-3,19-22-2,19-21 1,16-15 3,17-6 3,15-6-1,16-6 1,12-9-4,9-8 0,10-10-3,10-9 2,4-9 2,0-5 3,0-7 0,0-5 0,-2-11-13,-3-11-11,-3-14-1,-2-11 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547619089484215" units="cm"/>
      <inkml:brushProperty name="height" value="0.0547619089484215" units="cm"/>
      <inkml:brushProperty name="color" value="#69dbaa"/>
      <inkml:brushProperty name="ignorePressure" value="0"/>
    </inkml:brush>
  </inkml:definitions>
  <inkml:trace contextRef="#ctx0" brushRef="#br0">42850 44750 999,'298'-96'-36,"-3"10"41,-3 10 0,-2 9-1,-3 4-2,1 1-5,-1-1 1,1 1 0,147 12 2,298 25 1,297 25 1,297 25 0,18 26-1,-259 29 0,-260 28 1,-258 28-2,-131 17 2,1 6-3,-1 7 2,1 6-2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64382900297642" units="cm"/>
      <inkml:brushProperty name="height" value="0.0364382900297642" units="cm"/>
      <inkml:brushProperty name="color" value="#69dbaa"/>
      <inkml:brushProperty name="ignorePressure" value="0"/>
    </inkml:brush>
  </inkml:definitions>
  <inkml:trace contextRef="#ctx0" brushRef="#br0">71300 67200 603,'-69'6'11,"13"13"-5,12 12 2,13 13-2,7 15-2,4 19-3,3 19 1,3 19 0,3-15-8,3-46-7,3-47 0,4-47-1,2-27 10,4-6 7,3-6 0,3-6-1,3 2 1,3 14-3,3 11 0,4 14 1,5 5 0,10 1 3,10-1-3,9 1 2,2 4-1,-2 9-4,-3 10 3,-3 10-2,-2 8 0,0 10 1,0 10-1,0 9 0,-4 7-1,-5 7 0,-7 6 0,-5 7-2,-4 8 0,0 14-3,0 11 1,0 14-2,0-1 7,0-12 2,0-13 2,0-12 0,-2-10-9,-3-6-5,-3-6 0,-2-6-1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4464567899704" units="cm"/>
      <inkml:brushProperty name="height" value="0.034464567899704" units="cm"/>
      <inkml:brushProperty name="color" value="#69dbaa"/>
      <inkml:brushProperty name="ignorePressure" value="0"/>
    </inkml:brush>
  </inkml:definitions>
  <inkml:trace contextRef="#ctx0" brushRef="#br0">73100 67000 638,'-46'50'91,"10"0"-110,10 0 1,9 0-1,7 4 9,7 10 7,6 10 0,7 9 0,15-2 0,25-12-1,25-13 0,25-12-1,3-19 2,-19-25 0,-18-25-1,-19-25 1,-13-13 3,-6 1 4,-6-1 0,-6 1-1,-10-4 0,-12-6-2,-13-6 1,-12-6-1,-7 4-1,1 16-3,-1 15 3,1 17-3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8255380243063" units="cm"/>
      <inkml:brushProperty name="height" value="0.048255380243063" units="cm"/>
      <inkml:brushProperty name="color" value="#69dbaa"/>
      <inkml:brushProperty name="ignorePressure" value="0"/>
    </inkml:brush>
  </inkml:definitions>
  <inkml:trace contextRef="#ctx0" brushRef="#br0">77650 66650 455,'-135'123'32,"32"-3"-19,31-3 2,32-2-1,22 0-11,17 7-9,15 6-1,16 7 0,13-14-7,14-30-7,11-32-2,14-30 2,7-36 4,3-36 6,3-39-1,4-36 0,-9-9 10,-18 22 10,-19 22-1,-18 23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72407788038254" units="cm"/>
      <inkml:brushProperty name="height" value="0.0472407788038254" units="cm"/>
      <inkml:brushProperty name="color" value="#69dbaa"/>
      <inkml:brushProperty name="ignorePressure" value="0"/>
    </inkml:brush>
  </inkml:definitions>
  <inkml:trace contextRef="#ctx0" brushRef="#br0">78450 66800 465,'-46'71'40,"10"-5"-45,10-7 0,9-5-1,4 2 3,1 13 4,-1 12-1,1 13-1,10-1-2,22-11-6,22-14 0,23-11 1,10-18 4,0-22 5,0-22-1,0-21 1,-4-14 3,-5-2 3,-7-3-1,-5-3 2,-8 13-3,-5 32-2,-7 31 1,-5 32 0,-8 32-3,-5 34-5,-7 35 2,-5 35-2,-4 2 2,0-28-1,0-28 0,0-27 1,0-14 0,0 4 3,0 3-2,0 3 3,-5-7-6,-9-15 0,-10-15 0,-8-16-2,-4-23 4,3-27 3,3-28 0,4-28 0,2-17 0,4-2-2,3-3 1,3-3 0,3-2-7,3 0-7,3 0-1,4 0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07167077064514" units="cm"/>
      <inkml:brushProperty name="height" value="0.0407167077064514" units="cm"/>
      <inkml:brushProperty name="color" value="#69dbaa"/>
      <inkml:brushProperty name="ignorePressure" value="0"/>
    </inkml:brush>
  </inkml:definitions>
  <inkml:trace contextRef="#ctx0" brushRef="#br0">80250 67000 540,'-4'76'135,"-5"4"-164,-7 3-2,-5 3 2,2 6 11,13 9 15,12 10-1,13 10 1,15-21-10,19-50-5,19-50-2,19-50 1,1-25 10,-16 0 10,-15 0 0,-15 0 1,-12 3 3,-6 6 2,-6 7 2,-6 6-1,-4 6-3,1 6 0,-1 7-2,1 6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13493365049362" units="cm"/>
      <inkml:brushProperty name="height" value="0.0413493365049362" units="cm"/>
      <inkml:brushProperty name="color" value="#69dbaa"/>
      <inkml:brushProperty name="ignorePressure" value="0"/>
    </inkml:brush>
  </inkml:definitions>
  <inkml:trace contextRef="#ctx0" brushRef="#br0">81250 66000 532,'23'-102'12,"-3"47"12,-3 47 0,-2 48 0,-3 31-20,1 20-22,-1 18 1,1 20 1,-3 22-1,-2 29 5,-3 28-3,-3 28 2,-2-11 8,0-50 9,0-50 1,0-50-1,1-25-10,4 0-10,3 0 0,3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20210584998131" units="cm"/>
      <inkml:brushProperty name="height" value="0.0420210584998131" units="cm"/>
      <inkml:brushProperty name="color" value="#69dbaa"/>
      <inkml:brushProperty name="ignorePressure" value="0"/>
    </inkml:brush>
  </inkml:definitions>
  <inkml:trace contextRef="#ctx0" brushRef="#br0">29550 46200 523,'-49'-38'56,"4"26"-65,3 24-1,3 26 0,-1 18 5,-2 13 3,-3 12-1,-3 13 2,1 7 3,6 4 6,7 3 0,6 3-2,13-10-5,23-21-11,22-22 2,22-22-1,12-15 2,3-5 0,3-7 2,4-5-2,-3-8-7,-5-5-11,-7-7 1,-5-5-1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597041621804237" units="cm"/>
      <inkml:brushProperty name="height" value="0.0597041621804237" units="cm"/>
      <inkml:brushProperty name="color" value="#69dbaa"/>
      <inkml:brushProperty name="ignorePressure" value="0"/>
    </inkml:brush>
  </inkml:definitions>
  <inkml:trace contextRef="#ctx0" brushRef="#br0">81900 67300 368,'93'0'8,"-11"0"-4,-14 0 0,-11 0 1,-7-4-5,0-5-2,0-7-1,0-5 1,-2-6 0,-3-3 0,-3-3 1,-2-2 0,-6-6 0,-6-6 1,-6-6 1,-6-6-1,-7-2 2,-6 3 2,-6 3-1,-6 4 1,-10 10-1,-12 19 3,-13 19-2,-12 19 1,-4 16-4,7 17-5,6 15 0,7 16 0,5 7 2,7 1-1,6-1 2,7 1-2,11 1-2,20 3-2,18 3-1,20 4 0,11-14 0,7-27-2,6-28 1,7-28 0,-1-20 3,-6-8 5,-6-10 0,-6-9 0,-6-4 0,-2 4 2,-3 3-1,-3 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99999970197678" units="cm"/>
      <inkml:brushProperty name="height" value="0.0499999970197678" units="cm"/>
      <inkml:brushProperty name="color" value="#69dbaa"/>
      <inkml:brushProperty name="ignorePressure" value="0"/>
    </inkml:brush>
  </inkml:definitions>
  <inkml:trace contextRef="#ctx0" brushRef="#br0">83825 67450 333,'250'100'166,"79"74"-165,80 73-1,78 75-1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598679482936859" units="cm"/>
      <inkml:brushProperty name="height" value="0.0598679482936859" units="cm"/>
      <inkml:brushProperty name="color" value="#f2395b"/>
      <inkml:brushProperty name="ignorePressure" value="0"/>
    </inkml:brush>
  </inkml:definitions>
  <inkml:trace contextRef="#ctx0" brushRef="#br0">70950 52450 367,'121'137'4,"45"-24"5,43-26 0,45-24 0,-8-20-8,-55-11-4,-57-14-2,-55-11 1,27-6 4,113 4 2,112 3 1,113 3 1,1 1-7,-109 1-1,-110-1-2,-108 1 0,-51-1 3,9 1 2,10-1 0,10 1 0,24 4 0,41 9 3,40 10-3,42 10 3,11 5-2,-15 4 1,-15 3-1,-16 3 0,-8-1 1,0-2-1,0-3 0,0-3 0,3-6 0,6-5-2,7-7 2,6-5 0,1-6-1,-3-3 1,-3-3-1,-2-2 1,0-6 0,7-6 0,6-6 0,7-6 0,2-6 0,1-2 0,-1-3 1,1-3-1,-1-4 1,1-3-2,-1-3 2,1-2-2,-1-1 2,1 3-2,-1 3 2,1 4-1,-4 4 0,-6 6 0,-6 7-1,-6 6 2,24 6-2,57 6 0,56 7 2,57 6-2,-1 1 0,-56-3-1,-56-3-1,-56-2 2,-27-3-1,3 1 3,3-1-1,4 1 1,2-7 0,4-12 0,3-13 2,3-12-2,-4-5 0,-8 3-1,-10 3 1,-9 4-1,9-3 0,28-5-1,28-7 1,29-5-1,8-1 0,-8 6 1,-10 7-1,-9 6 0,-12 3 1,-11 0-2,-14 0 1,-11 0 0,-6 3 0,4 6 1,3 7 0,3 6 0,-1 1 0,-2-3 1,-3-3-1,-3-2 0,-1-3 1,4 1-1,3-1-1,3 1 2,-1 1 0,-2 3-2,-3 3 2,-3 4 0,-4 2-1,-3 4 0,-3 3 0,-2 3 0,-3 1-1,1 1 2,-1-1-3,1 1 3,2 1-2,7 3 1,6 3 0,7 4 0,-10-3 0,-25-5 0,-25-7 1,-25-5-1,-8-3 0,9 4 2,10 3-1,10 3 0,0-1 0,-5-2-2,-7-3 0,-5-3 1,0-2 0,10 0 1,10 0-1,9 0 0,2-4 3,-2-5-1,-3-7 0,-3-5 1,-4-4-2,-3 0-3,-3 0 1,-2 0-1,-6 0 0,-6 0 0,-6 0-1,-6 0 1,-10 3-1,-12 6 1,-13 7 0,-12 6 0,-9 4-15,-2 4-13,-3 3-1,-3 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747150480747223" units="cm"/>
      <inkml:brushProperty name="height" value="0.0747150480747223" units="cm"/>
      <inkml:brushProperty name="color" value="#f2395b"/>
      <inkml:brushProperty name="ignorePressure" value="0"/>
    </inkml:brush>
  </inkml:definitions>
  <inkml:trace contextRef="#ctx0" brushRef="#br0">31850 39200 294,'-22'-202'40,"6"97"-28,7 97 2,6 98-1,3 60-13,0 25-14,0 25 1,0 25-1,-2-7 6,-3-36 1,-3-39 3,-2-36-2,-1-59 3,3-78 1,3-78-1,4-77 1,4-23 2,6 34 1,7 35 0,6 35-1,-1 47 5,-5 64 1,-7 61 1,-5 64 0,-6 24-14,-3-12-11,-3-13-3,-2-12 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824184939265251" units="cm"/>
      <inkml:brushProperty name="height" value="0.0824184939265251" units="cm"/>
      <inkml:brushProperty name="color" value="#f2395b"/>
      <inkml:brushProperty name="ignorePressure" value="0"/>
    </inkml:brush>
  </inkml:definitions>
  <inkml:trace contextRef="#ctx0" brushRef="#br0">49950 40050 266,'54'-74'19,"10"4"-10,10 3-1,9 3 1,7 7-6,7 14-4,6 11 0,7 14 0,-6 14-3,-15 20-2,-15 18 0,-16 20 0,-21 19 1,-24 22 4,-26 22-1,-24 23 1,-17 0-2,-5-18 3,-7-19-2,-5-18 1,-6-10 2,-3 0 3,-3 0 0,-2 0 0,20-7-2,48-11-3,47-14-1,47-11 1,30-11-1,17-5-2,15-7 0,16-5 0,2-4-7,-8 0-9,-10 0 0,-9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758809596300125" units="cm"/>
      <inkml:brushProperty name="height" value="0.0758809596300125" units="cm"/>
      <inkml:brushProperty name="color" value="#f2395b"/>
      <inkml:brushProperty name="ignorePressure" value="0"/>
    </inkml:brush>
  </inkml:definitions>
  <inkml:trace contextRef="#ctx0" brushRef="#br0">54800 49950 289,'96'-22'74,"-5"6"-84,-7 7 0,-5 6 1,-3 6 2,4 6 3,3 7-1,3 6 1,-7 10 1,-15 17 0,-15 15 0,-16 16 0,-21 7 0,-24 1 0,-26-1-2,-24 1 2,-12-7 1,4-12 3,3-13 1,3-12-1,20-5 4,38 3 4,37 3 0,38 4 0,16 2-7,-2 4-7,-3 3 1,-3 3-1,-10 7 2,-16 14 2,-15 11-1,-15 14 2,-20 3-6,-21-2-6,-22-3 2,-22-3-1,-16-13 3,-9-22 2,-10-22 2,-8-21-2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545482933521271" units="cm"/>
      <inkml:brushProperty name="height" value="0.0545482933521271" units="cm"/>
      <inkml:brushProperty name="color" value="#f2395b"/>
      <inkml:brushProperty name="ignorePressure" value="0"/>
    </inkml:brush>
  </inkml:definitions>
  <inkml:trace contextRef="#ctx0" brushRef="#br0">36300 63950 403,'-44'-24'58,"13"54"-67,12 53-1,13 53 0,10 20 4,10-12 5,10-13-1,9-12 1,4-16-1,1-19-1,-1-18 1,1-19 0,-1-7 0,1 7 2,-1 6 0,1 7 0,4-4 0,9-12 1,10-13 1,10-12-2,2-9 0,-3-2-1,-3-3-1,-2-3 1,-3-2 2,1 0 0,-1 0 0,1 0 1,-4 6-2,-6 13 1,-6 12 0,-6 13-1,-12 16 1,-15 23-1,-15 22 0,-16 22 0,-16 2-2,-16-15-3,-15-15 1,-15-16 1,-7-15-1,3-11 5,3-14-2,4-11 1,1-11-6,0-5-5,0-7 0,0-5-1,1-14 6,4-18 4,3-19 1,3-18-1,6-10 2,9 0 0,10 0 0,10 0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19626645743847" units="cm"/>
      <inkml:brushProperty name="height" value="0.0419626645743847" units="cm"/>
      <inkml:brushProperty name="color" value="#f2395b"/>
      <inkml:brushProperty name="ignorePressure" value="0"/>
    </inkml:brush>
  </inkml:definitions>
  <inkml:trace contextRef="#ctx0" brushRef="#br0">36550 63850 524,'54'-68'64,"10"17"-62,10 15 0,9 16 1,6 5-8,3-2-7,3-3 1,4-3-1,-3-1-6,-5 4-9,-7 3 2,-5 3-1,-8 1 15,-5 1 14,-7-1-1,-5 1 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65255849808455" units="cm"/>
      <inkml:brushProperty name="height" value="0.0265255849808455" units="cm"/>
      <inkml:brushProperty name="color" value="#f2395b"/>
      <inkml:brushProperty name="ignorePressure" value="0"/>
    </inkml:brush>
  </inkml:definitions>
  <inkml:trace contextRef="#ctx0" brushRef="#br0">34300 65350 829,'-24'-94'10,"4"13"1,3 12-1,3 13 1,12 10-15,22 10-12,22 10 0,23 9 1,5 6 5,-9 3 10,-10 3-2,-8 4 1,-17 8-3,-21 17-1,-22 15-2,-22 16 1,-8 2 7,6-8 9,7-10-1,6-9 1,4-2-2,4 6-3,3 7 0,3 6 2,1 7-4,1 10-3,-1 10 0,1 9 2,1 6-2,3 3 2,3 3 0,4 4 0,2-1-2,4-3-2,3-3 1,3-2 0,-1-5-2,-2-2 2,-3-3-1,-3-3-1,2-9 1,10-11 0,10-14 0,9-11-1,7-12 3,7-9 1,6-10-1,7-8 2,8-11-9,14-8-6,11-10-1,14-9 0,-3-1 11,-15 10 10,-15 10 0,-16 9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30721049010754" units="cm"/>
      <inkml:brushProperty name="height" value="0.0230721049010754" units="cm"/>
      <inkml:brushProperty name="color" value="#f2395b"/>
      <inkml:brushProperty name="ignorePressure" value="0"/>
    </inkml:brush>
  </inkml:definitions>
  <inkml:trace contextRef="#ctx0" brushRef="#br0">38850 65850 953,'90'34'21,"-18"19"-27,-19 19 0,-18 19-2,-15 2 3,-9-11 0,-10-14 0,-8-11-1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37698275595903" units="cm"/>
      <inkml:brushProperty name="height" value="0.0237698275595903" units="cm"/>
      <inkml:brushProperty name="color" value="#69dbaa"/>
      <inkml:brushProperty name="ignorePressure" value="0"/>
    </inkml:brush>
  </inkml:definitions>
  <inkml:trace contextRef="#ctx0" brushRef="#br0">31700 46000 925,'-66'-50'4,"69"0"2,69 0 3,69 0-3,16-2-14,-33-3-17,-35-3 1,-34-2 1,-21 2 16,-6 9 22,-6 10-2,-6 10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95983348041773" units="cm"/>
      <inkml:brushProperty name="height" value="0.0295983348041773" units="cm"/>
      <inkml:brushProperty name="color" value="#f2395b"/>
      <inkml:brushProperty name="ignorePressure" value="0"/>
    </inkml:brush>
  </inkml:definitions>
  <inkml:trace contextRef="#ctx0" brushRef="#br0">40900 63150 743,'-69'273'19,"13"47"-15,12 47-1,13 48 1,21-6-6,32-56-5,31-56 0,32-56 1,7-57 2,-16-56 3,-15-56 0,-15-56 1,-9-37 0,1-15 0,-1-15 1,1-16-2,-6-12 2,-8-5 1,-10-7-2,-9-5 1,-10-1-1,-9 6 0,-10 7-2,-8 6 2,-4 6-1,3 6 1,3 7 0,4 6 1,-1 3-2,-3 0 2,-3 0-1,-2 0 0,-3 1-11,1 4-12,-1 3-1,1 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8008488714695" units="cm"/>
      <inkml:brushProperty name="height" value="0.038008488714695" units="cm"/>
      <inkml:brushProperty name="color" value="#f2395b"/>
      <inkml:brushProperty name="ignorePressure" value="0"/>
    </inkml:brush>
  </inkml:definitions>
  <inkml:trace contextRef="#ctx0" brushRef="#br0">42450 64050 578,'76'-172'23,"4"56"-20,3 57 0,3 56 0,-5 29-4,-12 4-5,-13 3 2,-12 3-1,-10 1 1,-6 1 5,-6-1-2,-6 1 1,-6 8-2,-2 20 0,-3 18 0,-3 20 0,-2 10 0,0 3 3,0 3-2,0 4 2,-2-3-2,-3-5 1,-3-7 1,-2-5-2,-1-11 3,3-11-2,3-14 1,4-11 1,-7-11-1,-16-5 2,-15-7-1,-15-5 1,-14-4-4,-8 0 1,-10 0-2,-9 0 0,10-11-14,32-22-16,31-22 1,32-21-2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99999970197678" units="cm"/>
      <inkml:brushProperty name="height" value="0.0499999970197678" units="cm"/>
      <inkml:brushProperty name="color" value="#f2395b"/>
      <inkml:brushProperty name="ignorePressure" value="0"/>
    </inkml:brush>
  </inkml:definitions>
  <inkml:trace contextRef="#ctx0" brushRef="#br0">44875 65500 333,'250'100'166,"79"74"-165,80 73-1,78 75-1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19999998807907" units="cm"/>
      <inkml:brushProperty name="height" value="0.0219999998807907" units="cm"/>
      <inkml:brushProperty name="color" value="#f2395b"/>
      <inkml:brushProperty name="ignorePressure" value="0"/>
    </inkml:brush>
  </inkml:definitions>
  <inkml:trace contextRef="#ctx0" brushRef="#br0">20800 51850 999,'221'-135'-78,"-55"32"96,-57 31 0,-55 32 2,-29 15-10,0 0-7,0 0-1,0 0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62760147452354" units="cm"/>
      <inkml:brushProperty name="height" value="0.0262760147452354" units="cm"/>
      <inkml:brushProperty name="color" value="#f2395b"/>
      <inkml:brushProperty name="ignorePressure" value="0"/>
    </inkml:brush>
  </inkml:definitions>
  <inkml:trace contextRef="#ctx0" brushRef="#br0">20900 52050 837,'0'120'-1,"0"-9"0,0-10 1,0-8-2,0 5 2,0 22 3,0 22 0,0 23-1,0-1 0,0-22-2,0-22 1,0-21-1,0-18 0,0-12 0,0-13-1,0-12 0,6-12 2,13-8 0,12-10-1,13-9 2,6-7-2,0-3 1,0-3 0,0-2 1,1-6-3,4-6 1,3-6-2,3-6 1,1-2-3,1 3-3,-1 3 1,1 4-1,2-1 5,7-3 3,6-3 2,7-2-1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54859253764153" units="cm"/>
      <inkml:brushProperty name="height" value="0.0254859253764153" units="cm"/>
      <inkml:brushProperty name="color" value="#f2395b"/>
      <inkml:brushProperty name="ignorePressure" value="0"/>
    </inkml:brush>
  </inkml:definitions>
  <inkml:trace contextRef="#ctx0" brushRef="#br0">24150 51100 863,'-5'-82'4,"-9"39"-4,-10 36-1,-8 39 0,-15 32-1,-19 28 0,-18 28 0,-19 29-1,-1 1 3,20-25 1,18-25 0,20-25 0,11-16 4,7-6 0,6-6 2,7-6-1,19-9-3,35-8-5,35-10 2,34-9-1,10-10-2,-11-9-1,-14-10-1,-11-8 1,-6-4 1,4 3 3,3 3-1,3 4 1,-2 2-4,-6 4-1,-6 3-2,-6 3 3,-7-1-3,-6-2 2,-6-3-2,-6-3 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54768989980221" units="cm"/>
      <inkml:brushProperty name="height" value="0.0254768989980221" units="cm"/>
      <inkml:brushProperty name="color" value="#f2395b"/>
      <inkml:brushProperty name="ignorePressure" value="0"/>
    </inkml:brush>
  </inkml:definitions>
  <inkml:trace contextRef="#ctx0" brushRef="#br0">24450 51450 863,'-19'57'-33,"13"17"56,12 15-1,13 16 1,7 26-16,4 38-15,3 37 1,3 38 0,-2 1-4,-6-34 1,-6-35-2,-6-33 1,-4-28 2,1-18 5,-1-19-1,1-18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19999998807907" units="cm"/>
      <inkml:brushProperty name="height" value="0.0219999998807907" units="cm"/>
      <inkml:brushProperty name="color" value="#f2395b"/>
      <inkml:brushProperty name="ignorePressure" value="0"/>
    </inkml:brush>
  </inkml:definitions>
  <inkml:trace contextRef="#ctx0" brushRef="#br0">26200 53050 999,'-2'201'-36,"-3"-46"36,-3-47 2,-2-47-3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67467515170574" units="cm"/>
      <inkml:brushProperty name="height" value="0.0367467515170574" units="cm"/>
      <inkml:brushProperty name="color" value="#f2395b"/>
      <inkml:brushProperty name="ignorePressure" value="0"/>
    </inkml:brush>
  </inkml:definitions>
  <inkml:trace contextRef="#ctx0" brushRef="#br0">27300 50250 598,'253'-65'63,"-44"23"-74,-43 22-2,-44 22 2,-32 24 6,-18 29 8,-19 28-1,-18 28 0,-12 15-1,-3 4-5,-3 3 1,-2 3-1,-3 10-6,1 20-7,-1 18-1,1 20 0,-3-11 13,-2-36 14,-3-39-1,-3-36 1,-1-22-9,4-2-6,3-3-1,3-3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03774753212929" units="cm"/>
      <inkml:brushProperty name="height" value="0.0403774753212929" units="cm"/>
      <inkml:brushProperty name="color" value="#f2395b"/>
      <inkml:brushProperty name="ignorePressure" value="0"/>
    </inkml:brush>
  </inkml:definitions>
  <inkml:trace contextRef="#ctx0" brushRef="#br0">29700 50250 544,'25'-68'0,"0"17"0,0 15 0,0 16 0,6 18 5,13 22 3,12 22 2,13 23-2,-1 8-1,-11-3-5,-14-3 1,-11-2-1,-3 6-4,10 20-4,10 18-1,9 20 1,1 3-1,-6-8 0,-6-10 0,-6-9 0,-7-7 4,-6-3 3,-6-3 2,-6-2-2,-6-8 2,-2-8 0,-3-10 2,-3-9-2,-9-5 2,-11 0-2,-14 0 1,-11 0 0,-12-4-5,-9-5-4,-10-7 0,-8-5-1,-4-9-9,3-9-12,3-10 3,4-8-3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50417101383209" units="cm"/>
      <inkml:brushProperty name="height" value="0.0450417101383209" units="cm"/>
      <inkml:brushProperty name="color" value="#69dbaa"/>
      <inkml:brushProperty name="ignorePressure" value="0"/>
    </inkml:brush>
  </inkml:definitions>
  <inkml:trace contextRef="#ctx0" brushRef="#br0">32350 45250 488,'-72'-7'10,"6"39"0,7 36 0,6 39-2,7 24-5,10 13-9,10 12 1,9 13-1,6-4 1,3-18 2,3-19-3,4-18 3,8-25-2,17-27-1,15-28 0,16-28 0,7-43 2,1-56 4,-1-56-2,1-56 1,-6-10 3,-8 38 3,-10 37 1,-9 38-1,-4 13-2,4-8-3,3-10-1,3-9 1,-4 5 5,-8 23 4,-10 22 2,-9 22-2,-4 24-5,4 29-5,3 28 1,3 28-2,-1 28 0,-2 28-1,-3 28-1,-3 29 2,-4 7-4,-3-12 1,-3-13-2,-2-12 1,-1-16 1,3-19 4,3-18-2,4-19 1,10-35 2,19-49 3,19-51-2,19-49 2,5-23 0,-5 7 0,-7 6 2,-5 7-2,-8 22 2,-5 42-1,-7 40 0,-5 41 1,-8 26-5,-5 13-3,-7 12 0,-5 13-1,-3 4-7,4-3-4,3-3-3,3-2 2,3-8 5,3-8 6,3-10 0,4-9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21366600692272" units="cm"/>
      <inkml:brushProperty name="height" value="0.0321366600692272" units="cm"/>
      <inkml:brushProperty name="color" value="#f2395b"/>
      <inkml:brushProperty name="ignorePressure" value="0"/>
    </inkml:brush>
  </inkml:definitions>
  <inkml:trace contextRef="#ctx0" brushRef="#br0">52700 50150 684,'75'-24'73,"0"4"-83,0 3-1,0 3 1,0 3 1,0 3 1,0 3 1,0 4-2,-4-3-7,-5-5-10,-7-7 0,-5-5-1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94748730957508" units="cm"/>
      <inkml:brushProperty name="height" value="0.0294748730957508" units="cm"/>
      <inkml:brushProperty name="color" value="#f2395b"/>
      <inkml:brushProperty name="ignorePressure" value="0"/>
    </inkml:brush>
  </inkml:definitions>
  <inkml:trace contextRef="#ctx0" brushRef="#br0">53200 50050 746,'-44'70'-1,"13"-9"-1,12-10-1,13-8 2,6-4 3,0 3 4,0 3 1,0 4 0,0 4-4,0 6-4,0 7 0,0 6-1,0 10 4,0 17-1,0 15 2,0 16-1,0-2-4,0-19-5,0-18 1,0-19-2,-2-13 5,-3-6 4,-3-6 0,-2-6 1,6-9 1,20-8 4,18-10 1,20-9-2,10-5-9,3 0-13,3 0 3,4 0-3,4-4 6,6-5 3,7-7 1,6-5-1,-5-3 9,-16 4 10,-15 3-2,-15 3 2,-11-1-6,-2-2-7,-3-3 2,-3-3-1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87787392735481" units="cm"/>
      <inkml:brushProperty name="height" value="0.0287787392735481" units="cm"/>
      <inkml:brushProperty name="color" value="#f2395b"/>
      <inkml:brushProperty name="ignorePressure" value="0"/>
    </inkml:brush>
  </inkml:definitions>
  <inkml:trace contextRef="#ctx0" brushRef="#br0">58150 51200 764,'-22'142'96,"6"-16"-121,7-15 1,6-15-2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9774876087904" units="cm"/>
      <inkml:brushProperty name="height" value="0.039774876087904" units="cm"/>
      <inkml:brushProperty name="color" value="#f2395b"/>
      <inkml:brushProperty name="ignorePressure" value="0"/>
    </inkml:brush>
  </inkml:definitions>
  <inkml:trace contextRef="#ctx0" brushRef="#br0">62750 49500 553,'-11'62'66,"28"-24"-73,28-26 1,29-24-2,18-17-2,9-5-4,10-7 0,10-5 0,-7 11 13,-22 32 14,-22 31 1,-21 32-2,-20 19-9,-15 10-8,-15 10-2,-16 9 1,-5 4 1,6 1 0,7-1 1,6 1 1,3-1-5,0 1 1,0-1-2,0 1 0,0-9-1,0-15-1,0-15-1,0-16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75173091888428" units="cm"/>
      <inkml:brushProperty name="height" value="0.0375173091888428" units="cm"/>
      <inkml:brushProperty name="color" value="#f2395b"/>
      <inkml:brushProperty name="ignorePressure" value="0"/>
    </inkml:brush>
  </inkml:definitions>
  <inkml:trace contextRef="#ctx0" brushRef="#br0">62700 51550 586,'-83'45'63,"34"-9"-65,35-10-1,35-8 2,16-11-5,1-8-2,-1-10-1,1-9 1,7-9-2,16-5-2,15-7 1,17-5-2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330572500824928" units="cm"/>
      <inkml:brushProperty name="height" value="0.0330572500824928" units="cm"/>
      <inkml:brushProperty name="color" value="#f2395b"/>
      <inkml:brushProperty name="ignorePressure" value="0"/>
    </inkml:brush>
  </inkml:definitions>
  <inkml:trace contextRef="#ctx0" brushRef="#br0">55550 62350 665,'-52'-46'2,"-3"10"3,-3 10 1,-2 9-1,-14 2 1,-21-2 0,-22-3 1,-22-3-1,4 5-7,32 17-5,31 15-1,32 16 0,13 10 1,-3 7 1,-3 6-1,-2 7 0,2 7 2,9 9 4,10 10-2,10 10 2,5 2 0,4-3 1,3-3 2,3-2-1,6 6-2,9 20-1,10 18 0,10 20 1,8 8-1,10 1 0,10-1 2,9 1-2,-1-9 0,-8-15 1,-10-15-2,-9-16 2,-7-12-2,-3-5 0,-3-7 0,-2-5 1,-6-4 1,-6 0 0,-6 0 2,-6 0-1,-9-7 1,-8-11-2,-10-14 1,-9-11-1,-13-9 2,-16-3-1,-15-3 0,-15-2-1,-14-8 2,-8-8-1,-10-10 1,-9-9-1,2-5 3,17 0 2,15 0 0,16 0-1,20-10-1,25-18-5,25-19 2,25-18-1,21-20-3,20-18-1,18-19-2,20-18 2,8-18 2,1-16 1,-1-15 1,1-15 1,-6-1-6,-8 16-5,-10 15 2,-9 17-3,-10 19 9,-9 26 5,-10 24 1,-8 26-1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61700637638569" units="cm"/>
      <inkml:brushProperty name="height" value="0.0261700637638569" units="cm"/>
      <inkml:brushProperty name="color" value="#f2395b"/>
      <inkml:brushProperty name="ignorePressure" value="0"/>
    </inkml:brush>
  </inkml:definitions>
  <inkml:trace contextRef="#ctx0" brushRef="#br0">52250 63000 840,'165'43'80,"-18"-11"-107,-19-14 1,-18-11-3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51684412360191" units="cm"/>
      <inkml:brushProperty name="height" value="0.0251684412360191" units="cm"/>
      <inkml:brushProperty name="color" value="#f2395b"/>
      <inkml:brushProperty name="ignorePressure" value="0"/>
    </inkml:brush>
  </inkml:definitions>
  <inkml:trace contextRef="#ctx0" brushRef="#br0">52400 63250 874,'1'95'-1,"4"-9"0,3-10 0,3-8 0,-1-1 0,-2 9 3,-3 10 0,-3 10-1,-4 5 1,-3 4-1,-3 3 1,-2 3 0,-5-1-2,-2-2-3,-3-3 0,-3-3 2,-1-10-1,4-16 2,3-15 0,3-15 0,4-11 3,7-2 3,6-3 1,7-3-1,5-6-5,7-5-2,6-7-3,7-5 2,8-4-3,14 0-2,11 0-2,14 0 2,5-2 1,1-3 0,-1-3 0,1-2 1,-7-3 5,-12 1 3,-13-1 0,-12 1 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219999998807907" units="cm"/>
      <inkml:brushProperty name="height" value="0.0219999998807907" units="cm"/>
      <inkml:brushProperty name="color" value="#f2395b"/>
      <inkml:brushProperty name="ignorePressure" value="0"/>
    </inkml:brush>
  </inkml:definitions>
  <inkml:trace contextRef="#ctx0" brushRef="#br0">56750 65000 999,'40'79'-13,"-18"10"6,-19 10 0,-18 9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30T09:58:20"/>
    </inkml:context>
    <inkml:brush xml:id="br0">
      <inkml:brushProperty name="width" value="0.0451112240552902" units="cm"/>
      <inkml:brushProperty name="height" value="0.0451112240552902" units="cm"/>
      <inkml:brushProperty name="color" value="#f2395b"/>
      <inkml:brushProperty name="ignorePressure" value="0"/>
    </inkml:brush>
  </inkml:definitions>
  <inkml:trace contextRef="#ctx0" brushRef="#br0">59650 62750 487,'-122'-111'43,"6"28"-49,7 28 0,6 29 0,4 38 0,4 51-2,3 49 0,3 51 0,18 2 5,35-43 5,35-44 0,34-43 0,23-31-1,13-15 2,12-15-2,13-16 1,1-8 0,-9 0-3,-10 0 2,-8 0-2,-9 3 2,-6 6-3,-6 7 2,-6 6-1,-6 15 4,-2 26 5,-3 24 0,-3 26-1,-6 22-5,-5 23-4,-7 22-1,-5 22 1,-6 10-1,-3 1 1,-3-1-2,-2 1 2,-3-6 0,1-8 1,-1-10 0,1-9 0,1-12-2,3-11 0,3-14 0,4-11 0,8-22-14,17-27-13,15-28 1,16-28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E6BC2-7761-974E-AD79-AE7DEA14831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F4C3A-D8DA-DB4A-88B8-28689BF40B0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2" y="8865454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  <a:endParaRPr lang="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customXml" Target="../ink/ink76.xml"/><Relationship Id="rId8" Type="http://schemas.openxmlformats.org/officeDocument/2006/relationships/image" Target="../media/image82.png"/><Relationship Id="rId7" Type="http://schemas.openxmlformats.org/officeDocument/2006/relationships/customXml" Target="../ink/ink75.xml"/><Relationship Id="rId63" Type="http://schemas.openxmlformats.org/officeDocument/2006/relationships/notesSlide" Target="../notesSlides/notesSlide10.xml"/><Relationship Id="rId62" Type="http://schemas.openxmlformats.org/officeDocument/2006/relationships/slideLayout" Target="../slideLayouts/slideLayout1.xml"/><Relationship Id="rId61" Type="http://schemas.openxmlformats.org/officeDocument/2006/relationships/image" Target="../media/image108.png"/><Relationship Id="rId60" Type="http://schemas.openxmlformats.org/officeDocument/2006/relationships/customXml" Target="../ink/ink102.xml"/><Relationship Id="rId6" Type="http://schemas.openxmlformats.org/officeDocument/2006/relationships/image" Target="../media/image81.png"/><Relationship Id="rId59" Type="http://schemas.openxmlformats.org/officeDocument/2006/relationships/customXml" Target="../ink/ink101.xml"/><Relationship Id="rId58" Type="http://schemas.openxmlformats.org/officeDocument/2006/relationships/image" Target="../media/image107.png"/><Relationship Id="rId57" Type="http://schemas.openxmlformats.org/officeDocument/2006/relationships/customXml" Target="../ink/ink100.xml"/><Relationship Id="rId56" Type="http://schemas.openxmlformats.org/officeDocument/2006/relationships/image" Target="../media/image106.png"/><Relationship Id="rId55" Type="http://schemas.openxmlformats.org/officeDocument/2006/relationships/customXml" Target="../ink/ink99.xml"/><Relationship Id="rId54" Type="http://schemas.openxmlformats.org/officeDocument/2006/relationships/image" Target="../media/image105.png"/><Relationship Id="rId53" Type="http://schemas.openxmlformats.org/officeDocument/2006/relationships/customXml" Target="../ink/ink98.xml"/><Relationship Id="rId52" Type="http://schemas.openxmlformats.org/officeDocument/2006/relationships/image" Target="../media/image104.png"/><Relationship Id="rId51" Type="http://schemas.openxmlformats.org/officeDocument/2006/relationships/customXml" Target="../ink/ink97.xml"/><Relationship Id="rId50" Type="http://schemas.openxmlformats.org/officeDocument/2006/relationships/image" Target="../media/image103.png"/><Relationship Id="rId5" Type="http://schemas.openxmlformats.org/officeDocument/2006/relationships/customXml" Target="../ink/ink74.xml"/><Relationship Id="rId49" Type="http://schemas.openxmlformats.org/officeDocument/2006/relationships/customXml" Target="../ink/ink96.xml"/><Relationship Id="rId48" Type="http://schemas.openxmlformats.org/officeDocument/2006/relationships/image" Target="../media/image102.png"/><Relationship Id="rId47" Type="http://schemas.openxmlformats.org/officeDocument/2006/relationships/customXml" Target="../ink/ink95.xml"/><Relationship Id="rId46" Type="http://schemas.openxmlformats.org/officeDocument/2006/relationships/image" Target="../media/image101.png"/><Relationship Id="rId45" Type="http://schemas.openxmlformats.org/officeDocument/2006/relationships/customXml" Target="../ink/ink94.xml"/><Relationship Id="rId44" Type="http://schemas.openxmlformats.org/officeDocument/2006/relationships/image" Target="../media/image100.png"/><Relationship Id="rId43" Type="http://schemas.openxmlformats.org/officeDocument/2006/relationships/customXml" Target="../ink/ink93.xml"/><Relationship Id="rId42" Type="http://schemas.openxmlformats.org/officeDocument/2006/relationships/image" Target="../media/image99.png"/><Relationship Id="rId41" Type="http://schemas.openxmlformats.org/officeDocument/2006/relationships/customXml" Target="../ink/ink92.xml"/><Relationship Id="rId40" Type="http://schemas.openxmlformats.org/officeDocument/2006/relationships/image" Target="../media/image98.png"/><Relationship Id="rId4" Type="http://schemas.openxmlformats.org/officeDocument/2006/relationships/image" Target="../media/image80.png"/><Relationship Id="rId39" Type="http://schemas.openxmlformats.org/officeDocument/2006/relationships/customXml" Target="../ink/ink91.xml"/><Relationship Id="rId38" Type="http://schemas.openxmlformats.org/officeDocument/2006/relationships/image" Target="../media/image97.png"/><Relationship Id="rId37" Type="http://schemas.openxmlformats.org/officeDocument/2006/relationships/customXml" Target="../ink/ink90.xml"/><Relationship Id="rId36" Type="http://schemas.openxmlformats.org/officeDocument/2006/relationships/image" Target="../media/image96.png"/><Relationship Id="rId35" Type="http://schemas.openxmlformats.org/officeDocument/2006/relationships/customXml" Target="../ink/ink89.xml"/><Relationship Id="rId34" Type="http://schemas.openxmlformats.org/officeDocument/2006/relationships/image" Target="../media/image95.png"/><Relationship Id="rId33" Type="http://schemas.openxmlformats.org/officeDocument/2006/relationships/customXml" Target="../ink/ink88.xml"/><Relationship Id="rId32" Type="http://schemas.openxmlformats.org/officeDocument/2006/relationships/image" Target="../media/image94.png"/><Relationship Id="rId31" Type="http://schemas.openxmlformats.org/officeDocument/2006/relationships/customXml" Target="../ink/ink87.xml"/><Relationship Id="rId30" Type="http://schemas.openxmlformats.org/officeDocument/2006/relationships/image" Target="../media/image93.png"/><Relationship Id="rId3" Type="http://schemas.openxmlformats.org/officeDocument/2006/relationships/customXml" Target="../ink/ink73.xml"/><Relationship Id="rId29" Type="http://schemas.openxmlformats.org/officeDocument/2006/relationships/customXml" Target="../ink/ink86.xml"/><Relationship Id="rId28" Type="http://schemas.openxmlformats.org/officeDocument/2006/relationships/image" Target="../media/image92.png"/><Relationship Id="rId27" Type="http://schemas.openxmlformats.org/officeDocument/2006/relationships/customXml" Target="../ink/ink85.xml"/><Relationship Id="rId26" Type="http://schemas.openxmlformats.org/officeDocument/2006/relationships/image" Target="../media/image91.png"/><Relationship Id="rId25" Type="http://schemas.openxmlformats.org/officeDocument/2006/relationships/customXml" Target="../ink/ink84.xml"/><Relationship Id="rId24" Type="http://schemas.openxmlformats.org/officeDocument/2006/relationships/image" Target="../media/image90.png"/><Relationship Id="rId23" Type="http://schemas.openxmlformats.org/officeDocument/2006/relationships/customXml" Target="../ink/ink83.xml"/><Relationship Id="rId22" Type="http://schemas.openxmlformats.org/officeDocument/2006/relationships/image" Target="../media/image89.png"/><Relationship Id="rId21" Type="http://schemas.openxmlformats.org/officeDocument/2006/relationships/customXml" Target="../ink/ink82.xml"/><Relationship Id="rId20" Type="http://schemas.openxmlformats.org/officeDocument/2006/relationships/image" Target="../media/image88.png"/><Relationship Id="rId2" Type="http://schemas.openxmlformats.org/officeDocument/2006/relationships/image" Target="../media/image76.png"/><Relationship Id="rId19" Type="http://schemas.openxmlformats.org/officeDocument/2006/relationships/customXml" Target="../ink/ink81.xml"/><Relationship Id="rId18" Type="http://schemas.openxmlformats.org/officeDocument/2006/relationships/image" Target="../media/image87.png"/><Relationship Id="rId17" Type="http://schemas.openxmlformats.org/officeDocument/2006/relationships/customXml" Target="../ink/ink80.xml"/><Relationship Id="rId16" Type="http://schemas.openxmlformats.org/officeDocument/2006/relationships/image" Target="../media/image86.png"/><Relationship Id="rId15" Type="http://schemas.openxmlformats.org/officeDocument/2006/relationships/customXml" Target="../ink/ink79.xml"/><Relationship Id="rId14" Type="http://schemas.openxmlformats.org/officeDocument/2006/relationships/image" Target="../media/image85.png"/><Relationship Id="rId13" Type="http://schemas.openxmlformats.org/officeDocument/2006/relationships/customXml" Target="../ink/ink78.xml"/><Relationship Id="rId12" Type="http://schemas.openxmlformats.org/officeDocument/2006/relationships/image" Target="../media/image84.png"/><Relationship Id="rId11" Type="http://schemas.openxmlformats.org/officeDocument/2006/relationships/customXml" Target="../ink/ink77.xml"/><Relationship Id="rId10" Type="http://schemas.openxmlformats.org/officeDocument/2006/relationships/image" Target="../media/image83.png"/><Relationship Id="rId1" Type="http://schemas.openxmlformats.org/officeDocument/2006/relationships/image" Target="../media/image75.png"/></Relationships>
</file>

<file path=ppt/slides/_rels/slide11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57.png"/><Relationship Id="rId98" Type="http://schemas.openxmlformats.org/officeDocument/2006/relationships/customXml" Target="../ink/ink151.xml"/><Relationship Id="rId97" Type="http://schemas.openxmlformats.org/officeDocument/2006/relationships/image" Target="../media/image156.png"/><Relationship Id="rId96" Type="http://schemas.openxmlformats.org/officeDocument/2006/relationships/customXml" Target="../ink/ink150.xml"/><Relationship Id="rId95" Type="http://schemas.openxmlformats.org/officeDocument/2006/relationships/image" Target="../media/image155.png"/><Relationship Id="rId94" Type="http://schemas.openxmlformats.org/officeDocument/2006/relationships/customXml" Target="../ink/ink149.xml"/><Relationship Id="rId93" Type="http://schemas.openxmlformats.org/officeDocument/2006/relationships/image" Target="../media/image154.png"/><Relationship Id="rId92" Type="http://schemas.openxmlformats.org/officeDocument/2006/relationships/customXml" Target="../ink/ink148.xml"/><Relationship Id="rId91" Type="http://schemas.openxmlformats.org/officeDocument/2006/relationships/image" Target="../media/image153.png"/><Relationship Id="rId90" Type="http://schemas.openxmlformats.org/officeDocument/2006/relationships/customXml" Target="../ink/ink147.xml"/><Relationship Id="rId9" Type="http://schemas.openxmlformats.org/officeDocument/2006/relationships/image" Target="../media/image113.png"/><Relationship Id="rId89" Type="http://schemas.openxmlformats.org/officeDocument/2006/relationships/image" Target="../media/image152.png"/><Relationship Id="rId88" Type="http://schemas.openxmlformats.org/officeDocument/2006/relationships/customXml" Target="../ink/ink146.xml"/><Relationship Id="rId87" Type="http://schemas.openxmlformats.org/officeDocument/2006/relationships/image" Target="../media/image151.png"/><Relationship Id="rId86" Type="http://schemas.openxmlformats.org/officeDocument/2006/relationships/customXml" Target="../ink/ink145.xml"/><Relationship Id="rId85" Type="http://schemas.openxmlformats.org/officeDocument/2006/relationships/image" Target="../media/image150.png"/><Relationship Id="rId84" Type="http://schemas.openxmlformats.org/officeDocument/2006/relationships/customXml" Target="../ink/ink144.xml"/><Relationship Id="rId83" Type="http://schemas.openxmlformats.org/officeDocument/2006/relationships/image" Target="../media/image149.png"/><Relationship Id="rId82" Type="http://schemas.openxmlformats.org/officeDocument/2006/relationships/customXml" Target="../ink/ink143.xml"/><Relationship Id="rId81" Type="http://schemas.openxmlformats.org/officeDocument/2006/relationships/image" Target="../media/image148.png"/><Relationship Id="rId80" Type="http://schemas.openxmlformats.org/officeDocument/2006/relationships/customXml" Target="../ink/ink142.xml"/><Relationship Id="rId8" Type="http://schemas.openxmlformats.org/officeDocument/2006/relationships/customXml" Target="../ink/ink106.xml"/><Relationship Id="rId79" Type="http://schemas.openxmlformats.org/officeDocument/2006/relationships/image" Target="../media/image147.png"/><Relationship Id="rId78" Type="http://schemas.openxmlformats.org/officeDocument/2006/relationships/customXml" Target="../ink/ink141.xml"/><Relationship Id="rId77" Type="http://schemas.openxmlformats.org/officeDocument/2006/relationships/image" Target="../media/image146.png"/><Relationship Id="rId76" Type="http://schemas.openxmlformats.org/officeDocument/2006/relationships/customXml" Target="../ink/ink140.xml"/><Relationship Id="rId75" Type="http://schemas.openxmlformats.org/officeDocument/2006/relationships/image" Target="../media/image145.png"/><Relationship Id="rId74" Type="http://schemas.openxmlformats.org/officeDocument/2006/relationships/customXml" Target="../ink/ink139.xml"/><Relationship Id="rId73" Type="http://schemas.openxmlformats.org/officeDocument/2006/relationships/image" Target="../media/image144.png"/><Relationship Id="rId72" Type="http://schemas.openxmlformats.org/officeDocument/2006/relationships/customXml" Target="../ink/ink138.xml"/><Relationship Id="rId71" Type="http://schemas.openxmlformats.org/officeDocument/2006/relationships/image" Target="../media/image143.png"/><Relationship Id="rId70" Type="http://schemas.openxmlformats.org/officeDocument/2006/relationships/customXml" Target="../ink/ink137.xml"/><Relationship Id="rId7" Type="http://schemas.openxmlformats.org/officeDocument/2006/relationships/image" Target="../media/image112.png"/><Relationship Id="rId69" Type="http://schemas.openxmlformats.org/officeDocument/2006/relationships/image" Target="../media/image142.png"/><Relationship Id="rId68" Type="http://schemas.openxmlformats.org/officeDocument/2006/relationships/customXml" Target="../ink/ink136.xml"/><Relationship Id="rId67" Type="http://schemas.openxmlformats.org/officeDocument/2006/relationships/image" Target="../media/image141.png"/><Relationship Id="rId66" Type="http://schemas.openxmlformats.org/officeDocument/2006/relationships/customXml" Target="../ink/ink135.xml"/><Relationship Id="rId65" Type="http://schemas.openxmlformats.org/officeDocument/2006/relationships/image" Target="../media/image140.png"/><Relationship Id="rId64" Type="http://schemas.openxmlformats.org/officeDocument/2006/relationships/customXml" Target="../ink/ink134.xml"/><Relationship Id="rId63" Type="http://schemas.openxmlformats.org/officeDocument/2006/relationships/image" Target="../media/image139.png"/><Relationship Id="rId62" Type="http://schemas.openxmlformats.org/officeDocument/2006/relationships/customXml" Target="../ink/ink133.xml"/><Relationship Id="rId61" Type="http://schemas.openxmlformats.org/officeDocument/2006/relationships/image" Target="../media/image138.png"/><Relationship Id="rId60" Type="http://schemas.openxmlformats.org/officeDocument/2006/relationships/customXml" Target="../ink/ink132.xml"/><Relationship Id="rId6" Type="http://schemas.openxmlformats.org/officeDocument/2006/relationships/customXml" Target="../ink/ink105.xml"/><Relationship Id="rId59" Type="http://schemas.openxmlformats.org/officeDocument/2006/relationships/image" Target="../media/image137.png"/><Relationship Id="rId58" Type="http://schemas.openxmlformats.org/officeDocument/2006/relationships/customXml" Target="../ink/ink131.xml"/><Relationship Id="rId57" Type="http://schemas.openxmlformats.org/officeDocument/2006/relationships/image" Target="../media/image136.png"/><Relationship Id="rId56" Type="http://schemas.openxmlformats.org/officeDocument/2006/relationships/customXml" Target="../ink/ink130.xml"/><Relationship Id="rId55" Type="http://schemas.openxmlformats.org/officeDocument/2006/relationships/image" Target="../media/image135.png"/><Relationship Id="rId54" Type="http://schemas.openxmlformats.org/officeDocument/2006/relationships/customXml" Target="../ink/ink129.xml"/><Relationship Id="rId53" Type="http://schemas.openxmlformats.org/officeDocument/2006/relationships/image" Target="../media/image134.png"/><Relationship Id="rId52" Type="http://schemas.openxmlformats.org/officeDocument/2006/relationships/customXml" Target="../ink/ink128.xml"/><Relationship Id="rId51" Type="http://schemas.openxmlformats.org/officeDocument/2006/relationships/image" Target="../media/image133.png"/><Relationship Id="rId50" Type="http://schemas.openxmlformats.org/officeDocument/2006/relationships/customXml" Target="../ink/ink127.xml"/><Relationship Id="rId5" Type="http://schemas.openxmlformats.org/officeDocument/2006/relationships/image" Target="../media/image111.png"/><Relationship Id="rId49" Type="http://schemas.openxmlformats.org/officeDocument/2006/relationships/image" Target="../media/image132.png"/><Relationship Id="rId48" Type="http://schemas.openxmlformats.org/officeDocument/2006/relationships/customXml" Target="../ink/ink126.xml"/><Relationship Id="rId47" Type="http://schemas.openxmlformats.org/officeDocument/2006/relationships/image" Target="../media/image131.png"/><Relationship Id="rId46" Type="http://schemas.openxmlformats.org/officeDocument/2006/relationships/customXml" Target="../ink/ink125.xml"/><Relationship Id="rId45" Type="http://schemas.openxmlformats.org/officeDocument/2006/relationships/image" Target="../media/image130.png"/><Relationship Id="rId44" Type="http://schemas.openxmlformats.org/officeDocument/2006/relationships/customXml" Target="../ink/ink124.xml"/><Relationship Id="rId43" Type="http://schemas.openxmlformats.org/officeDocument/2006/relationships/image" Target="../media/image129.png"/><Relationship Id="rId42" Type="http://schemas.openxmlformats.org/officeDocument/2006/relationships/customXml" Target="../ink/ink123.xml"/><Relationship Id="rId41" Type="http://schemas.openxmlformats.org/officeDocument/2006/relationships/image" Target="../media/image128.png"/><Relationship Id="rId40" Type="http://schemas.openxmlformats.org/officeDocument/2006/relationships/customXml" Target="../ink/ink122.xml"/><Relationship Id="rId4" Type="http://schemas.openxmlformats.org/officeDocument/2006/relationships/customXml" Target="../ink/ink104.xml"/><Relationship Id="rId39" Type="http://schemas.openxmlformats.org/officeDocument/2006/relationships/image" Target="../media/image127.png"/><Relationship Id="rId38" Type="http://schemas.openxmlformats.org/officeDocument/2006/relationships/customXml" Target="../ink/ink121.xml"/><Relationship Id="rId37" Type="http://schemas.openxmlformats.org/officeDocument/2006/relationships/image" Target="../media/image126.png"/><Relationship Id="rId36" Type="http://schemas.openxmlformats.org/officeDocument/2006/relationships/customXml" Target="../ink/ink120.xml"/><Relationship Id="rId35" Type="http://schemas.openxmlformats.org/officeDocument/2006/relationships/image" Target="../media/image125.png"/><Relationship Id="rId34" Type="http://schemas.openxmlformats.org/officeDocument/2006/relationships/customXml" Target="../ink/ink119.xml"/><Relationship Id="rId33" Type="http://schemas.openxmlformats.org/officeDocument/2006/relationships/image" Target="../media/image124.png"/><Relationship Id="rId32" Type="http://schemas.openxmlformats.org/officeDocument/2006/relationships/customXml" Target="../ink/ink118.xml"/><Relationship Id="rId31" Type="http://schemas.openxmlformats.org/officeDocument/2006/relationships/image" Target="../media/image123.png"/><Relationship Id="rId30" Type="http://schemas.openxmlformats.org/officeDocument/2006/relationships/customXml" Target="../ink/ink117.xml"/><Relationship Id="rId3" Type="http://schemas.openxmlformats.org/officeDocument/2006/relationships/image" Target="../media/image110.png"/><Relationship Id="rId29" Type="http://schemas.openxmlformats.org/officeDocument/2006/relationships/image" Target="../media/image122.png"/><Relationship Id="rId28" Type="http://schemas.openxmlformats.org/officeDocument/2006/relationships/customXml" Target="../ink/ink116.xml"/><Relationship Id="rId27" Type="http://schemas.openxmlformats.org/officeDocument/2006/relationships/image" Target="../media/image121.png"/><Relationship Id="rId26" Type="http://schemas.openxmlformats.org/officeDocument/2006/relationships/customXml" Target="../ink/ink115.xml"/><Relationship Id="rId25" Type="http://schemas.openxmlformats.org/officeDocument/2006/relationships/image" Target="../media/image120.png"/><Relationship Id="rId240" Type="http://schemas.openxmlformats.org/officeDocument/2006/relationships/notesSlide" Target="../notesSlides/notesSlide11.xml"/><Relationship Id="rId24" Type="http://schemas.openxmlformats.org/officeDocument/2006/relationships/customXml" Target="../ink/ink114.xml"/><Relationship Id="rId239" Type="http://schemas.openxmlformats.org/officeDocument/2006/relationships/slideLayout" Target="../slideLayouts/slideLayout1.xml"/><Relationship Id="rId238" Type="http://schemas.openxmlformats.org/officeDocument/2006/relationships/image" Target="../media/image226.png"/><Relationship Id="rId237" Type="http://schemas.openxmlformats.org/officeDocument/2006/relationships/customXml" Target="../ink/ink221.xml"/><Relationship Id="rId236" Type="http://schemas.openxmlformats.org/officeDocument/2006/relationships/image" Target="../media/image225.png"/><Relationship Id="rId235" Type="http://schemas.openxmlformats.org/officeDocument/2006/relationships/customXml" Target="../ink/ink220.xml"/><Relationship Id="rId234" Type="http://schemas.openxmlformats.org/officeDocument/2006/relationships/image" Target="../media/image224.png"/><Relationship Id="rId233" Type="http://schemas.openxmlformats.org/officeDocument/2006/relationships/customXml" Target="../ink/ink219.xml"/><Relationship Id="rId232" Type="http://schemas.openxmlformats.org/officeDocument/2006/relationships/image" Target="../media/image223.png"/><Relationship Id="rId231" Type="http://schemas.openxmlformats.org/officeDocument/2006/relationships/customXml" Target="../ink/ink218.xml"/><Relationship Id="rId230" Type="http://schemas.openxmlformats.org/officeDocument/2006/relationships/image" Target="../media/image222.png"/><Relationship Id="rId23" Type="http://schemas.openxmlformats.org/officeDocument/2006/relationships/image" Target="../media/image119.png"/><Relationship Id="rId229" Type="http://schemas.openxmlformats.org/officeDocument/2006/relationships/customXml" Target="../ink/ink217.xml"/><Relationship Id="rId228" Type="http://schemas.openxmlformats.org/officeDocument/2006/relationships/image" Target="../media/image221.png"/><Relationship Id="rId227" Type="http://schemas.openxmlformats.org/officeDocument/2006/relationships/customXml" Target="../ink/ink216.xml"/><Relationship Id="rId226" Type="http://schemas.openxmlformats.org/officeDocument/2006/relationships/image" Target="../media/image220.png"/><Relationship Id="rId225" Type="http://schemas.openxmlformats.org/officeDocument/2006/relationships/customXml" Target="../ink/ink215.xml"/><Relationship Id="rId224" Type="http://schemas.openxmlformats.org/officeDocument/2006/relationships/customXml" Target="../ink/ink214.xml"/><Relationship Id="rId223" Type="http://schemas.openxmlformats.org/officeDocument/2006/relationships/image" Target="../media/image219.png"/><Relationship Id="rId222" Type="http://schemas.openxmlformats.org/officeDocument/2006/relationships/customXml" Target="../ink/ink213.xml"/><Relationship Id="rId221" Type="http://schemas.openxmlformats.org/officeDocument/2006/relationships/image" Target="../media/image218.png"/><Relationship Id="rId220" Type="http://schemas.openxmlformats.org/officeDocument/2006/relationships/customXml" Target="../ink/ink212.xml"/><Relationship Id="rId22" Type="http://schemas.openxmlformats.org/officeDocument/2006/relationships/customXml" Target="../ink/ink113.xml"/><Relationship Id="rId219" Type="http://schemas.openxmlformats.org/officeDocument/2006/relationships/image" Target="../media/image217.png"/><Relationship Id="rId218" Type="http://schemas.openxmlformats.org/officeDocument/2006/relationships/customXml" Target="../ink/ink211.xml"/><Relationship Id="rId217" Type="http://schemas.openxmlformats.org/officeDocument/2006/relationships/image" Target="../media/image216.png"/><Relationship Id="rId216" Type="http://schemas.openxmlformats.org/officeDocument/2006/relationships/customXml" Target="../ink/ink210.xml"/><Relationship Id="rId215" Type="http://schemas.openxmlformats.org/officeDocument/2006/relationships/image" Target="../media/image215.png"/><Relationship Id="rId214" Type="http://schemas.openxmlformats.org/officeDocument/2006/relationships/customXml" Target="../ink/ink209.xml"/><Relationship Id="rId213" Type="http://schemas.openxmlformats.org/officeDocument/2006/relationships/image" Target="../media/image214.png"/><Relationship Id="rId212" Type="http://schemas.openxmlformats.org/officeDocument/2006/relationships/customXml" Target="../ink/ink208.xml"/><Relationship Id="rId211" Type="http://schemas.openxmlformats.org/officeDocument/2006/relationships/image" Target="../media/image213.png"/><Relationship Id="rId210" Type="http://schemas.openxmlformats.org/officeDocument/2006/relationships/customXml" Target="../ink/ink207.xml"/><Relationship Id="rId21" Type="http://schemas.openxmlformats.org/officeDocument/2006/relationships/image" Target="../media/image118.png"/><Relationship Id="rId209" Type="http://schemas.openxmlformats.org/officeDocument/2006/relationships/image" Target="../media/image212.png"/><Relationship Id="rId208" Type="http://schemas.openxmlformats.org/officeDocument/2006/relationships/customXml" Target="../ink/ink206.xml"/><Relationship Id="rId207" Type="http://schemas.openxmlformats.org/officeDocument/2006/relationships/image" Target="../media/image211.png"/><Relationship Id="rId206" Type="http://schemas.openxmlformats.org/officeDocument/2006/relationships/customXml" Target="../ink/ink205.xml"/><Relationship Id="rId205" Type="http://schemas.openxmlformats.org/officeDocument/2006/relationships/image" Target="../media/image210.png"/><Relationship Id="rId204" Type="http://schemas.openxmlformats.org/officeDocument/2006/relationships/customXml" Target="../ink/ink204.xml"/><Relationship Id="rId203" Type="http://schemas.openxmlformats.org/officeDocument/2006/relationships/image" Target="../media/image209.png"/><Relationship Id="rId202" Type="http://schemas.openxmlformats.org/officeDocument/2006/relationships/customXml" Target="../ink/ink203.xml"/><Relationship Id="rId201" Type="http://schemas.openxmlformats.org/officeDocument/2006/relationships/image" Target="../media/image208.png"/><Relationship Id="rId200" Type="http://schemas.openxmlformats.org/officeDocument/2006/relationships/customXml" Target="../ink/ink202.xml"/><Relationship Id="rId20" Type="http://schemas.openxmlformats.org/officeDocument/2006/relationships/customXml" Target="../ink/ink112.xml"/><Relationship Id="rId2" Type="http://schemas.openxmlformats.org/officeDocument/2006/relationships/customXml" Target="../ink/ink103.xml"/><Relationship Id="rId199" Type="http://schemas.openxmlformats.org/officeDocument/2006/relationships/image" Target="../media/image207.png"/><Relationship Id="rId198" Type="http://schemas.openxmlformats.org/officeDocument/2006/relationships/customXml" Target="../ink/ink201.xml"/><Relationship Id="rId197" Type="http://schemas.openxmlformats.org/officeDocument/2006/relationships/image" Target="../media/image206.png"/><Relationship Id="rId196" Type="http://schemas.openxmlformats.org/officeDocument/2006/relationships/customXml" Target="../ink/ink200.xml"/><Relationship Id="rId195" Type="http://schemas.openxmlformats.org/officeDocument/2006/relationships/image" Target="../media/image205.png"/><Relationship Id="rId194" Type="http://schemas.openxmlformats.org/officeDocument/2006/relationships/customXml" Target="../ink/ink199.xml"/><Relationship Id="rId193" Type="http://schemas.openxmlformats.org/officeDocument/2006/relationships/image" Target="../media/image204.png"/><Relationship Id="rId192" Type="http://schemas.openxmlformats.org/officeDocument/2006/relationships/customXml" Target="../ink/ink198.xml"/><Relationship Id="rId191" Type="http://schemas.openxmlformats.org/officeDocument/2006/relationships/image" Target="../media/image203.png"/><Relationship Id="rId190" Type="http://schemas.openxmlformats.org/officeDocument/2006/relationships/customXml" Target="../ink/ink197.xml"/><Relationship Id="rId19" Type="http://schemas.openxmlformats.org/officeDocument/2006/relationships/image" Target="../media/image117.png"/><Relationship Id="rId189" Type="http://schemas.openxmlformats.org/officeDocument/2006/relationships/image" Target="../media/image202.png"/><Relationship Id="rId188" Type="http://schemas.openxmlformats.org/officeDocument/2006/relationships/customXml" Target="../ink/ink196.xml"/><Relationship Id="rId187" Type="http://schemas.openxmlformats.org/officeDocument/2006/relationships/image" Target="../media/image201.png"/><Relationship Id="rId186" Type="http://schemas.openxmlformats.org/officeDocument/2006/relationships/customXml" Target="../ink/ink195.xml"/><Relationship Id="rId185" Type="http://schemas.openxmlformats.org/officeDocument/2006/relationships/image" Target="../media/image200.png"/><Relationship Id="rId184" Type="http://schemas.openxmlformats.org/officeDocument/2006/relationships/customXml" Target="../ink/ink194.xml"/><Relationship Id="rId183" Type="http://schemas.openxmlformats.org/officeDocument/2006/relationships/image" Target="../media/image199.png"/><Relationship Id="rId182" Type="http://schemas.openxmlformats.org/officeDocument/2006/relationships/customXml" Target="../ink/ink193.xml"/><Relationship Id="rId181" Type="http://schemas.openxmlformats.org/officeDocument/2006/relationships/image" Target="../media/image198.png"/><Relationship Id="rId180" Type="http://schemas.openxmlformats.org/officeDocument/2006/relationships/customXml" Target="../ink/ink192.xml"/><Relationship Id="rId18" Type="http://schemas.openxmlformats.org/officeDocument/2006/relationships/customXml" Target="../ink/ink111.xml"/><Relationship Id="rId179" Type="http://schemas.openxmlformats.org/officeDocument/2006/relationships/image" Target="../media/image197.png"/><Relationship Id="rId178" Type="http://schemas.openxmlformats.org/officeDocument/2006/relationships/customXml" Target="../ink/ink191.xml"/><Relationship Id="rId177" Type="http://schemas.openxmlformats.org/officeDocument/2006/relationships/image" Target="../media/image196.png"/><Relationship Id="rId176" Type="http://schemas.openxmlformats.org/officeDocument/2006/relationships/customXml" Target="../ink/ink190.xml"/><Relationship Id="rId175" Type="http://schemas.openxmlformats.org/officeDocument/2006/relationships/image" Target="../media/image195.png"/><Relationship Id="rId174" Type="http://schemas.openxmlformats.org/officeDocument/2006/relationships/customXml" Target="../ink/ink189.xml"/><Relationship Id="rId173" Type="http://schemas.openxmlformats.org/officeDocument/2006/relationships/image" Target="../media/image194.png"/><Relationship Id="rId172" Type="http://schemas.openxmlformats.org/officeDocument/2006/relationships/customXml" Target="../ink/ink188.xml"/><Relationship Id="rId171" Type="http://schemas.openxmlformats.org/officeDocument/2006/relationships/image" Target="../media/image193.png"/><Relationship Id="rId170" Type="http://schemas.openxmlformats.org/officeDocument/2006/relationships/customXml" Target="../ink/ink187.xml"/><Relationship Id="rId17" Type="http://schemas.openxmlformats.org/officeDocument/2006/relationships/image" Target="../media/image116.png"/><Relationship Id="rId169" Type="http://schemas.openxmlformats.org/officeDocument/2006/relationships/image" Target="../media/image192.png"/><Relationship Id="rId168" Type="http://schemas.openxmlformats.org/officeDocument/2006/relationships/customXml" Target="../ink/ink186.xml"/><Relationship Id="rId167" Type="http://schemas.openxmlformats.org/officeDocument/2006/relationships/image" Target="../media/image191.png"/><Relationship Id="rId166" Type="http://schemas.openxmlformats.org/officeDocument/2006/relationships/customXml" Target="../ink/ink185.xml"/><Relationship Id="rId165" Type="http://schemas.openxmlformats.org/officeDocument/2006/relationships/image" Target="../media/image190.png"/><Relationship Id="rId164" Type="http://schemas.openxmlformats.org/officeDocument/2006/relationships/customXml" Target="../ink/ink184.xml"/><Relationship Id="rId163" Type="http://schemas.openxmlformats.org/officeDocument/2006/relationships/image" Target="../media/image189.png"/><Relationship Id="rId162" Type="http://schemas.openxmlformats.org/officeDocument/2006/relationships/customXml" Target="../ink/ink183.xml"/><Relationship Id="rId161" Type="http://schemas.openxmlformats.org/officeDocument/2006/relationships/image" Target="../media/image188.png"/><Relationship Id="rId160" Type="http://schemas.openxmlformats.org/officeDocument/2006/relationships/customXml" Target="../ink/ink182.xml"/><Relationship Id="rId16" Type="http://schemas.openxmlformats.org/officeDocument/2006/relationships/customXml" Target="../ink/ink110.xml"/><Relationship Id="rId159" Type="http://schemas.openxmlformats.org/officeDocument/2006/relationships/image" Target="../media/image187.png"/><Relationship Id="rId158" Type="http://schemas.openxmlformats.org/officeDocument/2006/relationships/customXml" Target="../ink/ink181.xml"/><Relationship Id="rId157" Type="http://schemas.openxmlformats.org/officeDocument/2006/relationships/image" Target="../media/image186.png"/><Relationship Id="rId156" Type="http://schemas.openxmlformats.org/officeDocument/2006/relationships/customXml" Target="../ink/ink180.xml"/><Relationship Id="rId155" Type="http://schemas.openxmlformats.org/officeDocument/2006/relationships/image" Target="../media/image185.png"/><Relationship Id="rId154" Type="http://schemas.openxmlformats.org/officeDocument/2006/relationships/customXml" Target="../ink/ink179.xml"/><Relationship Id="rId153" Type="http://schemas.openxmlformats.org/officeDocument/2006/relationships/image" Target="../media/image184.png"/><Relationship Id="rId152" Type="http://schemas.openxmlformats.org/officeDocument/2006/relationships/customXml" Target="../ink/ink178.xml"/><Relationship Id="rId151" Type="http://schemas.openxmlformats.org/officeDocument/2006/relationships/image" Target="../media/image183.png"/><Relationship Id="rId150" Type="http://schemas.openxmlformats.org/officeDocument/2006/relationships/customXml" Target="../ink/ink177.xml"/><Relationship Id="rId15" Type="http://schemas.openxmlformats.org/officeDocument/2006/relationships/image" Target="../media/image89.png"/><Relationship Id="rId149" Type="http://schemas.openxmlformats.org/officeDocument/2006/relationships/image" Target="../media/image182.png"/><Relationship Id="rId148" Type="http://schemas.openxmlformats.org/officeDocument/2006/relationships/customXml" Target="../ink/ink176.xml"/><Relationship Id="rId147" Type="http://schemas.openxmlformats.org/officeDocument/2006/relationships/image" Target="../media/image181.png"/><Relationship Id="rId146" Type="http://schemas.openxmlformats.org/officeDocument/2006/relationships/customXml" Target="../ink/ink175.xml"/><Relationship Id="rId145" Type="http://schemas.openxmlformats.org/officeDocument/2006/relationships/image" Target="../media/image180.png"/><Relationship Id="rId144" Type="http://schemas.openxmlformats.org/officeDocument/2006/relationships/customXml" Target="../ink/ink174.xml"/><Relationship Id="rId143" Type="http://schemas.openxmlformats.org/officeDocument/2006/relationships/image" Target="../media/image179.png"/><Relationship Id="rId142" Type="http://schemas.openxmlformats.org/officeDocument/2006/relationships/customXml" Target="../ink/ink173.xml"/><Relationship Id="rId141" Type="http://schemas.openxmlformats.org/officeDocument/2006/relationships/image" Target="../media/image178.png"/><Relationship Id="rId140" Type="http://schemas.openxmlformats.org/officeDocument/2006/relationships/customXml" Target="../ink/ink172.xml"/><Relationship Id="rId14" Type="http://schemas.openxmlformats.org/officeDocument/2006/relationships/customXml" Target="../ink/ink109.xml"/><Relationship Id="rId139" Type="http://schemas.openxmlformats.org/officeDocument/2006/relationships/image" Target="../media/image177.png"/><Relationship Id="rId138" Type="http://schemas.openxmlformats.org/officeDocument/2006/relationships/customXml" Target="../ink/ink171.xml"/><Relationship Id="rId137" Type="http://schemas.openxmlformats.org/officeDocument/2006/relationships/image" Target="../media/image176.png"/><Relationship Id="rId136" Type="http://schemas.openxmlformats.org/officeDocument/2006/relationships/customXml" Target="../ink/ink170.xml"/><Relationship Id="rId135" Type="http://schemas.openxmlformats.org/officeDocument/2006/relationships/image" Target="../media/image175.png"/><Relationship Id="rId134" Type="http://schemas.openxmlformats.org/officeDocument/2006/relationships/customXml" Target="../ink/ink169.xml"/><Relationship Id="rId133" Type="http://schemas.openxmlformats.org/officeDocument/2006/relationships/image" Target="../media/image174.png"/><Relationship Id="rId132" Type="http://schemas.openxmlformats.org/officeDocument/2006/relationships/customXml" Target="../ink/ink168.xml"/><Relationship Id="rId131" Type="http://schemas.openxmlformats.org/officeDocument/2006/relationships/image" Target="../media/image173.png"/><Relationship Id="rId130" Type="http://schemas.openxmlformats.org/officeDocument/2006/relationships/customXml" Target="../ink/ink167.xml"/><Relationship Id="rId13" Type="http://schemas.openxmlformats.org/officeDocument/2006/relationships/image" Target="../media/image115.png"/><Relationship Id="rId129" Type="http://schemas.openxmlformats.org/officeDocument/2006/relationships/image" Target="../media/image172.png"/><Relationship Id="rId128" Type="http://schemas.openxmlformats.org/officeDocument/2006/relationships/customXml" Target="../ink/ink166.xml"/><Relationship Id="rId127" Type="http://schemas.openxmlformats.org/officeDocument/2006/relationships/image" Target="../media/image171.png"/><Relationship Id="rId126" Type="http://schemas.openxmlformats.org/officeDocument/2006/relationships/customXml" Target="../ink/ink165.xml"/><Relationship Id="rId125" Type="http://schemas.openxmlformats.org/officeDocument/2006/relationships/image" Target="../media/image170.png"/><Relationship Id="rId124" Type="http://schemas.openxmlformats.org/officeDocument/2006/relationships/customXml" Target="../ink/ink164.xml"/><Relationship Id="rId123" Type="http://schemas.openxmlformats.org/officeDocument/2006/relationships/image" Target="../media/image169.png"/><Relationship Id="rId122" Type="http://schemas.openxmlformats.org/officeDocument/2006/relationships/customXml" Target="../ink/ink163.xml"/><Relationship Id="rId121" Type="http://schemas.openxmlformats.org/officeDocument/2006/relationships/image" Target="../media/image168.png"/><Relationship Id="rId120" Type="http://schemas.openxmlformats.org/officeDocument/2006/relationships/customXml" Target="../ink/ink162.xml"/><Relationship Id="rId12" Type="http://schemas.openxmlformats.org/officeDocument/2006/relationships/customXml" Target="../ink/ink108.xml"/><Relationship Id="rId119" Type="http://schemas.openxmlformats.org/officeDocument/2006/relationships/image" Target="../media/image167.png"/><Relationship Id="rId118" Type="http://schemas.openxmlformats.org/officeDocument/2006/relationships/customXml" Target="../ink/ink161.xml"/><Relationship Id="rId117" Type="http://schemas.openxmlformats.org/officeDocument/2006/relationships/image" Target="../media/image166.png"/><Relationship Id="rId116" Type="http://schemas.openxmlformats.org/officeDocument/2006/relationships/customXml" Target="../ink/ink160.xml"/><Relationship Id="rId115" Type="http://schemas.openxmlformats.org/officeDocument/2006/relationships/image" Target="../media/image165.png"/><Relationship Id="rId114" Type="http://schemas.openxmlformats.org/officeDocument/2006/relationships/customXml" Target="../ink/ink159.xml"/><Relationship Id="rId113" Type="http://schemas.openxmlformats.org/officeDocument/2006/relationships/image" Target="../media/image164.png"/><Relationship Id="rId112" Type="http://schemas.openxmlformats.org/officeDocument/2006/relationships/customXml" Target="../ink/ink158.xml"/><Relationship Id="rId111" Type="http://schemas.openxmlformats.org/officeDocument/2006/relationships/image" Target="../media/image163.png"/><Relationship Id="rId110" Type="http://schemas.openxmlformats.org/officeDocument/2006/relationships/customXml" Target="../ink/ink157.xml"/><Relationship Id="rId11" Type="http://schemas.openxmlformats.org/officeDocument/2006/relationships/image" Target="../media/image114.png"/><Relationship Id="rId109" Type="http://schemas.openxmlformats.org/officeDocument/2006/relationships/image" Target="../media/image162.png"/><Relationship Id="rId108" Type="http://schemas.openxmlformats.org/officeDocument/2006/relationships/customXml" Target="../ink/ink156.xml"/><Relationship Id="rId107" Type="http://schemas.openxmlformats.org/officeDocument/2006/relationships/image" Target="../media/image161.png"/><Relationship Id="rId106" Type="http://schemas.openxmlformats.org/officeDocument/2006/relationships/customXml" Target="../ink/ink155.xml"/><Relationship Id="rId105" Type="http://schemas.openxmlformats.org/officeDocument/2006/relationships/image" Target="../media/image160.png"/><Relationship Id="rId104" Type="http://schemas.openxmlformats.org/officeDocument/2006/relationships/customXml" Target="../ink/ink154.xml"/><Relationship Id="rId103" Type="http://schemas.openxmlformats.org/officeDocument/2006/relationships/image" Target="../media/image159.png"/><Relationship Id="rId102" Type="http://schemas.openxmlformats.org/officeDocument/2006/relationships/customXml" Target="../ink/ink153.xml"/><Relationship Id="rId101" Type="http://schemas.openxmlformats.org/officeDocument/2006/relationships/image" Target="../media/image158.png"/><Relationship Id="rId100" Type="http://schemas.openxmlformats.org/officeDocument/2006/relationships/customXml" Target="../ink/ink152.xml"/><Relationship Id="rId10" Type="http://schemas.openxmlformats.org/officeDocument/2006/relationships/customXml" Target="../ink/ink107.xml"/><Relationship Id="rId1" Type="http://schemas.openxmlformats.org/officeDocument/2006/relationships/image" Target="../media/image10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7.png"/><Relationship Id="rId1" Type="http://schemas.openxmlformats.org/officeDocument/2006/relationships/customXml" Target="../ink/ink2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0.png"/><Relationship Id="rId1" Type="http://schemas.openxmlformats.org/officeDocument/2006/relationships/image" Target="../media/image22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2.png"/><Relationship Id="rId1" Type="http://schemas.openxmlformats.org/officeDocument/2006/relationships/image" Target="../media/image231.png"/></Relationships>
</file>

<file path=ppt/slides/_rels/slide16.xml.rels><?xml version="1.0" encoding="UTF-8" standalone="yes"?>
<Relationships xmlns="http://schemas.openxmlformats.org/package/2006/relationships"><Relationship Id="rId99" Type="http://schemas.openxmlformats.org/officeDocument/2006/relationships/customXml" Target="../ink/ink271.xml"/><Relationship Id="rId98" Type="http://schemas.openxmlformats.org/officeDocument/2006/relationships/image" Target="../media/image281.png"/><Relationship Id="rId97" Type="http://schemas.openxmlformats.org/officeDocument/2006/relationships/customXml" Target="../ink/ink270.xml"/><Relationship Id="rId96" Type="http://schemas.openxmlformats.org/officeDocument/2006/relationships/image" Target="../media/image280.png"/><Relationship Id="rId95" Type="http://schemas.openxmlformats.org/officeDocument/2006/relationships/customXml" Target="../ink/ink269.xml"/><Relationship Id="rId94" Type="http://schemas.openxmlformats.org/officeDocument/2006/relationships/image" Target="../media/image279.png"/><Relationship Id="rId93" Type="http://schemas.openxmlformats.org/officeDocument/2006/relationships/customXml" Target="../ink/ink268.xml"/><Relationship Id="rId92" Type="http://schemas.openxmlformats.org/officeDocument/2006/relationships/image" Target="../media/image278.png"/><Relationship Id="rId91" Type="http://schemas.openxmlformats.org/officeDocument/2006/relationships/customXml" Target="../ink/ink267.xml"/><Relationship Id="rId90" Type="http://schemas.openxmlformats.org/officeDocument/2006/relationships/image" Target="../media/image277.png"/><Relationship Id="rId9" Type="http://schemas.openxmlformats.org/officeDocument/2006/relationships/customXml" Target="../ink/ink226.xml"/><Relationship Id="rId89" Type="http://schemas.openxmlformats.org/officeDocument/2006/relationships/customXml" Target="../ink/ink266.xml"/><Relationship Id="rId88" Type="http://schemas.openxmlformats.org/officeDocument/2006/relationships/image" Target="../media/image276.png"/><Relationship Id="rId87" Type="http://schemas.openxmlformats.org/officeDocument/2006/relationships/customXml" Target="../ink/ink265.xml"/><Relationship Id="rId86" Type="http://schemas.openxmlformats.org/officeDocument/2006/relationships/image" Target="../media/image275.png"/><Relationship Id="rId85" Type="http://schemas.openxmlformats.org/officeDocument/2006/relationships/customXml" Target="../ink/ink264.xml"/><Relationship Id="rId84" Type="http://schemas.openxmlformats.org/officeDocument/2006/relationships/image" Target="../media/image274.png"/><Relationship Id="rId83" Type="http://schemas.openxmlformats.org/officeDocument/2006/relationships/customXml" Target="../ink/ink263.xml"/><Relationship Id="rId82" Type="http://schemas.openxmlformats.org/officeDocument/2006/relationships/image" Target="../media/image273.png"/><Relationship Id="rId81" Type="http://schemas.openxmlformats.org/officeDocument/2006/relationships/customXml" Target="../ink/ink262.xml"/><Relationship Id="rId80" Type="http://schemas.openxmlformats.org/officeDocument/2006/relationships/image" Target="../media/image272.png"/><Relationship Id="rId8" Type="http://schemas.openxmlformats.org/officeDocument/2006/relationships/image" Target="../media/image237.png"/><Relationship Id="rId79" Type="http://schemas.openxmlformats.org/officeDocument/2006/relationships/customXml" Target="../ink/ink261.xml"/><Relationship Id="rId78" Type="http://schemas.openxmlformats.org/officeDocument/2006/relationships/image" Target="../media/image271.png"/><Relationship Id="rId77" Type="http://schemas.openxmlformats.org/officeDocument/2006/relationships/customXml" Target="../ink/ink260.xml"/><Relationship Id="rId76" Type="http://schemas.openxmlformats.org/officeDocument/2006/relationships/image" Target="../media/image270.png"/><Relationship Id="rId75" Type="http://schemas.openxmlformats.org/officeDocument/2006/relationships/customXml" Target="../ink/ink259.xml"/><Relationship Id="rId74" Type="http://schemas.openxmlformats.org/officeDocument/2006/relationships/image" Target="../media/image269.png"/><Relationship Id="rId73" Type="http://schemas.openxmlformats.org/officeDocument/2006/relationships/customXml" Target="../ink/ink258.xml"/><Relationship Id="rId72" Type="http://schemas.openxmlformats.org/officeDocument/2006/relationships/image" Target="../media/image89.png"/><Relationship Id="rId71" Type="http://schemas.openxmlformats.org/officeDocument/2006/relationships/customXml" Target="../ink/ink257.xml"/><Relationship Id="rId70" Type="http://schemas.openxmlformats.org/officeDocument/2006/relationships/image" Target="../media/image268.png"/><Relationship Id="rId7" Type="http://schemas.openxmlformats.org/officeDocument/2006/relationships/customXml" Target="../ink/ink225.xml"/><Relationship Id="rId69" Type="http://schemas.openxmlformats.org/officeDocument/2006/relationships/customXml" Target="../ink/ink256.xml"/><Relationship Id="rId68" Type="http://schemas.openxmlformats.org/officeDocument/2006/relationships/image" Target="../media/image267.png"/><Relationship Id="rId67" Type="http://schemas.openxmlformats.org/officeDocument/2006/relationships/customXml" Target="../ink/ink255.xml"/><Relationship Id="rId66" Type="http://schemas.openxmlformats.org/officeDocument/2006/relationships/image" Target="../media/image266.png"/><Relationship Id="rId65" Type="http://schemas.openxmlformats.org/officeDocument/2006/relationships/customXml" Target="../ink/ink254.xml"/><Relationship Id="rId64" Type="http://schemas.openxmlformats.org/officeDocument/2006/relationships/image" Target="../media/image265.png"/><Relationship Id="rId63" Type="http://schemas.openxmlformats.org/officeDocument/2006/relationships/customXml" Target="../ink/ink253.xml"/><Relationship Id="rId62" Type="http://schemas.openxmlformats.org/officeDocument/2006/relationships/image" Target="../media/image264.png"/><Relationship Id="rId61" Type="http://schemas.openxmlformats.org/officeDocument/2006/relationships/customXml" Target="../ink/ink252.xml"/><Relationship Id="rId60" Type="http://schemas.openxmlformats.org/officeDocument/2006/relationships/image" Target="../media/image263.png"/><Relationship Id="rId6" Type="http://schemas.openxmlformats.org/officeDocument/2006/relationships/image" Target="../media/image236.png"/><Relationship Id="rId59" Type="http://schemas.openxmlformats.org/officeDocument/2006/relationships/customXml" Target="../ink/ink251.xml"/><Relationship Id="rId58" Type="http://schemas.openxmlformats.org/officeDocument/2006/relationships/image" Target="../media/image262.png"/><Relationship Id="rId57" Type="http://schemas.openxmlformats.org/officeDocument/2006/relationships/customXml" Target="../ink/ink250.xml"/><Relationship Id="rId56" Type="http://schemas.openxmlformats.org/officeDocument/2006/relationships/image" Target="../media/image261.png"/><Relationship Id="rId55" Type="http://schemas.openxmlformats.org/officeDocument/2006/relationships/customXml" Target="../ink/ink249.xml"/><Relationship Id="rId54" Type="http://schemas.openxmlformats.org/officeDocument/2006/relationships/image" Target="../media/image260.png"/><Relationship Id="rId53" Type="http://schemas.openxmlformats.org/officeDocument/2006/relationships/customXml" Target="../ink/ink248.xml"/><Relationship Id="rId52" Type="http://schemas.openxmlformats.org/officeDocument/2006/relationships/image" Target="../media/image259.png"/><Relationship Id="rId51" Type="http://schemas.openxmlformats.org/officeDocument/2006/relationships/customXml" Target="../ink/ink247.xml"/><Relationship Id="rId50" Type="http://schemas.openxmlformats.org/officeDocument/2006/relationships/image" Target="../media/image258.png"/><Relationship Id="rId5" Type="http://schemas.openxmlformats.org/officeDocument/2006/relationships/customXml" Target="../ink/ink224.xml"/><Relationship Id="rId49" Type="http://schemas.openxmlformats.org/officeDocument/2006/relationships/customXml" Target="../ink/ink246.xml"/><Relationship Id="rId48" Type="http://schemas.openxmlformats.org/officeDocument/2006/relationships/image" Target="../media/image257.png"/><Relationship Id="rId47" Type="http://schemas.openxmlformats.org/officeDocument/2006/relationships/customXml" Target="../ink/ink245.xml"/><Relationship Id="rId46" Type="http://schemas.openxmlformats.org/officeDocument/2006/relationships/image" Target="../media/image256.png"/><Relationship Id="rId45" Type="http://schemas.openxmlformats.org/officeDocument/2006/relationships/customXml" Target="../ink/ink244.xml"/><Relationship Id="rId44" Type="http://schemas.openxmlformats.org/officeDocument/2006/relationships/image" Target="../media/image255.png"/><Relationship Id="rId43" Type="http://schemas.openxmlformats.org/officeDocument/2006/relationships/customXml" Target="../ink/ink243.xml"/><Relationship Id="rId42" Type="http://schemas.openxmlformats.org/officeDocument/2006/relationships/image" Target="../media/image254.png"/><Relationship Id="rId41" Type="http://schemas.openxmlformats.org/officeDocument/2006/relationships/customXml" Target="../ink/ink242.xml"/><Relationship Id="rId40" Type="http://schemas.openxmlformats.org/officeDocument/2006/relationships/image" Target="../media/image253.png"/><Relationship Id="rId4" Type="http://schemas.openxmlformats.org/officeDocument/2006/relationships/image" Target="../media/image235.png"/><Relationship Id="rId39" Type="http://schemas.openxmlformats.org/officeDocument/2006/relationships/customXml" Target="../ink/ink241.xml"/><Relationship Id="rId38" Type="http://schemas.openxmlformats.org/officeDocument/2006/relationships/image" Target="../media/image252.png"/><Relationship Id="rId37" Type="http://schemas.openxmlformats.org/officeDocument/2006/relationships/customXml" Target="../ink/ink240.xml"/><Relationship Id="rId36" Type="http://schemas.openxmlformats.org/officeDocument/2006/relationships/image" Target="../media/image251.png"/><Relationship Id="rId35" Type="http://schemas.openxmlformats.org/officeDocument/2006/relationships/customXml" Target="../ink/ink239.xml"/><Relationship Id="rId34" Type="http://schemas.openxmlformats.org/officeDocument/2006/relationships/image" Target="../media/image250.png"/><Relationship Id="rId33" Type="http://schemas.openxmlformats.org/officeDocument/2006/relationships/customXml" Target="../ink/ink238.xml"/><Relationship Id="rId32" Type="http://schemas.openxmlformats.org/officeDocument/2006/relationships/image" Target="../media/image249.png"/><Relationship Id="rId31" Type="http://schemas.openxmlformats.org/officeDocument/2006/relationships/customXml" Target="../ink/ink237.xml"/><Relationship Id="rId30" Type="http://schemas.openxmlformats.org/officeDocument/2006/relationships/image" Target="../media/image248.png"/><Relationship Id="rId3" Type="http://schemas.openxmlformats.org/officeDocument/2006/relationships/customXml" Target="../ink/ink223.xml"/><Relationship Id="rId29" Type="http://schemas.openxmlformats.org/officeDocument/2006/relationships/customXml" Target="../ink/ink236.xml"/><Relationship Id="rId28" Type="http://schemas.openxmlformats.org/officeDocument/2006/relationships/image" Target="../media/image247.png"/><Relationship Id="rId27" Type="http://schemas.openxmlformats.org/officeDocument/2006/relationships/customXml" Target="../ink/ink235.xml"/><Relationship Id="rId26" Type="http://schemas.openxmlformats.org/officeDocument/2006/relationships/image" Target="../media/image246.png"/><Relationship Id="rId25" Type="http://schemas.openxmlformats.org/officeDocument/2006/relationships/customXml" Target="../ink/ink234.xml"/><Relationship Id="rId24" Type="http://schemas.openxmlformats.org/officeDocument/2006/relationships/image" Target="../media/image245.png"/><Relationship Id="rId23" Type="http://schemas.openxmlformats.org/officeDocument/2006/relationships/customXml" Target="../ink/ink233.xml"/><Relationship Id="rId22" Type="http://schemas.openxmlformats.org/officeDocument/2006/relationships/image" Target="../media/image244.png"/><Relationship Id="rId21" Type="http://schemas.openxmlformats.org/officeDocument/2006/relationships/customXml" Target="../ink/ink232.xml"/><Relationship Id="rId20" Type="http://schemas.openxmlformats.org/officeDocument/2006/relationships/image" Target="../media/image243.png"/><Relationship Id="rId2" Type="http://schemas.openxmlformats.org/officeDocument/2006/relationships/image" Target="../media/image234.png"/><Relationship Id="rId19" Type="http://schemas.openxmlformats.org/officeDocument/2006/relationships/customXml" Target="../ink/ink231.xml"/><Relationship Id="rId18" Type="http://schemas.openxmlformats.org/officeDocument/2006/relationships/image" Target="../media/image242.png"/><Relationship Id="rId17" Type="http://schemas.openxmlformats.org/officeDocument/2006/relationships/customXml" Target="../ink/ink230.xml"/><Relationship Id="rId16" Type="http://schemas.openxmlformats.org/officeDocument/2006/relationships/image" Target="../media/image241.png"/><Relationship Id="rId15" Type="http://schemas.openxmlformats.org/officeDocument/2006/relationships/customXml" Target="../ink/ink229.xml"/><Relationship Id="rId145" Type="http://schemas.openxmlformats.org/officeDocument/2006/relationships/notesSlide" Target="../notesSlides/notesSlide16.xml"/><Relationship Id="rId144" Type="http://schemas.openxmlformats.org/officeDocument/2006/relationships/slideLayout" Target="../slideLayouts/slideLayout1.xml"/><Relationship Id="rId143" Type="http://schemas.openxmlformats.org/officeDocument/2006/relationships/customXml" Target="../ink/ink293.xml"/><Relationship Id="rId142" Type="http://schemas.openxmlformats.org/officeDocument/2006/relationships/image" Target="../media/image303.png"/><Relationship Id="rId141" Type="http://schemas.openxmlformats.org/officeDocument/2006/relationships/customXml" Target="../ink/ink292.xml"/><Relationship Id="rId140" Type="http://schemas.openxmlformats.org/officeDocument/2006/relationships/image" Target="../media/image302.png"/><Relationship Id="rId14" Type="http://schemas.openxmlformats.org/officeDocument/2006/relationships/image" Target="../media/image240.png"/><Relationship Id="rId139" Type="http://schemas.openxmlformats.org/officeDocument/2006/relationships/customXml" Target="../ink/ink291.xml"/><Relationship Id="rId138" Type="http://schemas.openxmlformats.org/officeDocument/2006/relationships/image" Target="../media/image301.png"/><Relationship Id="rId137" Type="http://schemas.openxmlformats.org/officeDocument/2006/relationships/customXml" Target="../ink/ink290.xml"/><Relationship Id="rId136" Type="http://schemas.openxmlformats.org/officeDocument/2006/relationships/image" Target="../media/image300.png"/><Relationship Id="rId135" Type="http://schemas.openxmlformats.org/officeDocument/2006/relationships/customXml" Target="../ink/ink289.xml"/><Relationship Id="rId134" Type="http://schemas.openxmlformats.org/officeDocument/2006/relationships/image" Target="../media/image299.png"/><Relationship Id="rId133" Type="http://schemas.openxmlformats.org/officeDocument/2006/relationships/customXml" Target="../ink/ink288.xml"/><Relationship Id="rId132" Type="http://schemas.openxmlformats.org/officeDocument/2006/relationships/image" Target="../media/image298.png"/><Relationship Id="rId131" Type="http://schemas.openxmlformats.org/officeDocument/2006/relationships/customXml" Target="../ink/ink287.xml"/><Relationship Id="rId130" Type="http://schemas.openxmlformats.org/officeDocument/2006/relationships/image" Target="../media/image297.png"/><Relationship Id="rId13" Type="http://schemas.openxmlformats.org/officeDocument/2006/relationships/customXml" Target="../ink/ink228.xml"/><Relationship Id="rId129" Type="http://schemas.openxmlformats.org/officeDocument/2006/relationships/customXml" Target="../ink/ink286.xml"/><Relationship Id="rId128" Type="http://schemas.openxmlformats.org/officeDocument/2006/relationships/image" Target="../media/image296.png"/><Relationship Id="rId127" Type="http://schemas.openxmlformats.org/officeDocument/2006/relationships/customXml" Target="../ink/ink285.xml"/><Relationship Id="rId126" Type="http://schemas.openxmlformats.org/officeDocument/2006/relationships/image" Target="../media/image295.png"/><Relationship Id="rId125" Type="http://schemas.openxmlformats.org/officeDocument/2006/relationships/customXml" Target="../ink/ink284.xml"/><Relationship Id="rId124" Type="http://schemas.openxmlformats.org/officeDocument/2006/relationships/image" Target="../media/image294.png"/><Relationship Id="rId123" Type="http://schemas.openxmlformats.org/officeDocument/2006/relationships/customXml" Target="../ink/ink283.xml"/><Relationship Id="rId122" Type="http://schemas.openxmlformats.org/officeDocument/2006/relationships/image" Target="../media/image293.png"/><Relationship Id="rId121" Type="http://schemas.openxmlformats.org/officeDocument/2006/relationships/customXml" Target="../ink/ink282.xml"/><Relationship Id="rId120" Type="http://schemas.openxmlformats.org/officeDocument/2006/relationships/image" Target="../media/image292.png"/><Relationship Id="rId12" Type="http://schemas.openxmlformats.org/officeDocument/2006/relationships/image" Target="../media/image239.png"/><Relationship Id="rId119" Type="http://schemas.openxmlformats.org/officeDocument/2006/relationships/customXml" Target="../ink/ink281.xml"/><Relationship Id="rId118" Type="http://schemas.openxmlformats.org/officeDocument/2006/relationships/image" Target="../media/image291.png"/><Relationship Id="rId117" Type="http://schemas.openxmlformats.org/officeDocument/2006/relationships/customXml" Target="../ink/ink280.xml"/><Relationship Id="rId116" Type="http://schemas.openxmlformats.org/officeDocument/2006/relationships/image" Target="../media/image290.png"/><Relationship Id="rId115" Type="http://schemas.openxmlformats.org/officeDocument/2006/relationships/customXml" Target="../ink/ink279.xml"/><Relationship Id="rId114" Type="http://schemas.openxmlformats.org/officeDocument/2006/relationships/image" Target="../media/image289.png"/><Relationship Id="rId113" Type="http://schemas.openxmlformats.org/officeDocument/2006/relationships/customXml" Target="../ink/ink278.xml"/><Relationship Id="rId112" Type="http://schemas.openxmlformats.org/officeDocument/2006/relationships/image" Target="../media/image288.png"/><Relationship Id="rId111" Type="http://schemas.openxmlformats.org/officeDocument/2006/relationships/customXml" Target="../ink/ink277.xml"/><Relationship Id="rId110" Type="http://schemas.openxmlformats.org/officeDocument/2006/relationships/image" Target="../media/image287.png"/><Relationship Id="rId11" Type="http://schemas.openxmlformats.org/officeDocument/2006/relationships/customXml" Target="../ink/ink227.xml"/><Relationship Id="rId109" Type="http://schemas.openxmlformats.org/officeDocument/2006/relationships/customXml" Target="../ink/ink276.xml"/><Relationship Id="rId108" Type="http://schemas.openxmlformats.org/officeDocument/2006/relationships/image" Target="../media/image286.png"/><Relationship Id="rId107" Type="http://schemas.openxmlformats.org/officeDocument/2006/relationships/customXml" Target="../ink/ink275.xml"/><Relationship Id="rId106" Type="http://schemas.openxmlformats.org/officeDocument/2006/relationships/image" Target="../media/image285.png"/><Relationship Id="rId105" Type="http://schemas.openxmlformats.org/officeDocument/2006/relationships/customXml" Target="../ink/ink274.xml"/><Relationship Id="rId104" Type="http://schemas.openxmlformats.org/officeDocument/2006/relationships/image" Target="../media/image284.png"/><Relationship Id="rId103" Type="http://schemas.openxmlformats.org/officeDocument/2006/relationships/customXml" Target="../ink/ink273.xml"/><Relationship Id="rId102" Type="http://schemas.openxmlformats.org/officeDocument/2006/relationships/image" Target="../media/image283.png"/><Relationship Id="rId101" Type="http://schemas.openxmlformats.org/officeDocument/2006/relationships/customXml" Target="../ink/ink272.xml"/><Relationship Id="rId100" Type="http://schemas.openxmlformats.org/officeDocument/2006/relationships/image" Target="../media/image282.png"/><Relationship Id="rId10" Type="http://schemas.openxmlformats.org/officeDocument/2006/relationships/image" Target="../media/image238.png"/><Relationship Id="rId1" Type="http://schemas.openxmlformats.org/officeDocument/2006/relationships/image" Target="../media/image2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05.png"/><Relationship Id="rId5" Type="http://schemas.openxmlformats.org/officeDocument/2006/relationships/customXml" Target="../ink/ink295.xml"/><Relationship Id="rId4" Type="http://schemas.openxmlformats.org/officeDocument/2006/relationships/image" Target="../media/image304.png"/><Relationship Id="rId3" Type="http://schemas.openxmlformats.org/officeDocument/2006/relationships/customXml" Target="../ink/ink294.xml"/><Relationship Id="rId2" Type="http://schemas.openxmlformats.org/officeDocument/2006/relationships/image" Target="../media/image234.png"/><Relationship Id="rId1" Type="http://schemas.openxmlformats.org/officeDocument/2006/relationships/image" Target="../media/image233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08.png"/><Relationship Id="rId2" Type="http://schemas.openxmlformats.org/officeDocument/2006/relationships/image" Target="../media/image307.png"/><Relationship Id="rId1" Type="http://schemas.openxmlformats.org/officeDocument/2006/relationships/image" Target="../media/image30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9" Type="http://schemas.openxmlformats.org/officeDocument/2006/relationships/customXml" Target="../ink/ink51.xml"/><Relationship Id="rId98" Type="http://schemas.openxmlformats.org/officeDocument/2006/relationships/image" Target="../media/image54.png"/><Relationship Id="rId97" Type="http://schemas.openxmlformats.org/officeDocument/2006/relationships/customXml" Target="../ink/ink50.xml"/><Relationship Id="rId96" Type="http://schemas.openxmlformats.org/officeDocument/2006/relationships/image" Target="../media/image53.png"/><Relationship Id="rId95" Type="http://schemas.openxmlformats.org/officeDocument/2006/relationships/customXml" Target="../ink/ink49.xml"/><Relationship Id="rId94" Type="http://schemas.openxmlformats.org/officeDocument/2006/relationships/image" Target="../media/image52.png"/><Relationship Id="rId93" Type="http://schemas.openxmlformats.org/officeDocument/2006/relationships/customXml" Target="../ink/ink48.xml"/><Relationship Id="rId92" Type="http://schemas.openxmlformats.org/officeDocument/2006/relationships/image" Target="../media/image51.png"/><Relationship Id="rId91" Type="http://schemas.openxmlformats.org/officeDocument/2006/relationships/customXml" Target="../ink/ink47.xml"/><Relationship Id="rId90" Type="http://schemas.openxmlformats.org/officeDocument/2006/relationships/image" Target="../media/image50.png"/><Relationship Id="rId9" Type="http://schemas.openxmlformats.org/officeDocument/2006/relationships/image" Target="../media/image11.png"/><Relationship Id="rId89" Type="http://schemas.openxmlformats.org/officeDocument/2006/relationships/customXml" Target="../ink/ink46.xml"/><Relationship Id="rId88" Type="http://schemas.openxmlformats.org/officeDocument/2006/relationships/image" Target="../media/image49.png"/><Relationship Id="rId87" Type="http://schemas.openxmlformats.org/officeDocument/2006/relationships/customXml" Target="../ink/ink45.xml"/><Relationship Id="rId86" Type="http://schemas.openxmlformats.org/officeDocument/2006/relationships/image" Target="../media/image48.png"/><Relationship Id="rId85" Type="http://schemas.openxmlformats.org/officeDocument/2006/relationships/customXml" Target="../ink/ink44.xml"/><Relationship Id="rId84" Type="http://schemas.openxmlformats.org/officeDocument/2006/relationships/image" Target="../media/image47.png"/><Relationship Id="rId83" Type="http://schemas.openxmlformats.org/officeDocument/2006/relationships/customXml" Target="../ink/ink43.xml"/><Relationship Id="rId82" Type="http://schemas.openxmlformats.org/officeDocument/2006/relationships/customXml" Target="../ink/ink42.xml"/><Relationship Id="rId81" Type="http://schemas.openxmlformats.org/officeDocument/2006/relationships/image" Target="../media/image46.png"/><Relationship Id="rId80" Type="http://schemas.openxmlformats.org/officeDocument/2006/relationships/customXml" Target="../ink/ink41.xml"/><Relationship Id="rId8" Type="http://schemas.openxmlformats.org/officeDocument/2006/relationships/customXml" Target="../ink/ink4.xml"/><Relationship Id="rId79" Type="http://schemas.openxmlformats.org/officeDocument/2006/relationships/image" Target="../media/image45.png"/><Relationship Id="rId78" Type="http://schemas.openxmlformats.org/officeDocument/2006/relationships/customXml" Target="../ink/ink40.xml"/><Relationship Id="rId77" Type="http://schemas.openxmlformats.org/officeDocument/2006/relationships/image" Target="../media/image44.png"/><Relationship Id="rId76" Type="http://schemas.openxmlformats.org/officeDocument/2006/relationships/customXml" Target="../ink/ink39.xml"/><Relationship Id="rId75" Type="http://schemas.openxmlformats.org/officeDocument/2006/relationships/image" Target="../media/image43.png"/><Relationship Id="rId74" Type="http://schemas.openxmlformats.org/officeDocument/2006/relationships/customXml" Target="../ink/ink38.xml"/><Relationship Id="rId73" Type="http://schemas.openxmlformats.org/officeDocument/2006/relationships/image" Target="../media/image42.png"/><Relationship Id="rId72" Type="http://schemas.openxmlformats.org/officeDocument/2006/relationships/customXml" Target="../ink/ink37.xml"/><Relationship Id="rId71" Type="http://schemas.openxmlformats.org/officeDocument/2006/relationships/image" Target="../media/image41.png"/><Relationship Id="rId70" Type="http://schemas.openxmlformats.org/officeDocument/2006/relationships/customXml" Target="../ink/ink36.xml"/><Relationship Id="rId7" Type="http://schemas.openxmlformats.org/officeDocument/2006/relationships/image" Target="../media/image10.png"/><Relationship Id="rId69" Type="http://schemas.openxmlformats.org/officeDocument/2006/relationships/image" Target="../media/image40.png"/><Relationship Id="rId68" Type="http://schemas.openxmlformats.org/officeDocument/2006/relationships/customXml" Target="../ink/ink35.xml"/><Relationship Id="rId67" Type="http://schemas.openxmlformats.org/officeDocument/2006/relationships/customXml" Target="../ink/ink34.xml"/><Relationship Id="rId66" Type="http://schemas.openxmlformats.org/officeDocument/2006/relationships/image" Target="../media/image39.png"/><Relationship Id="rId65" Type="http://schemas.openxmlformats.org/officeDocument/2006/relationships/customXml" Target="../ink/ink33.xml"/><Relationship Id="rId64" Type="http://schemas.openxmlformats.org/officeDocument/2006/relationships/image" Target="../media/image38.png"/><Relationship Id="rId63" Type="http://schemas.openxmlformats.org/officeDocument/2006/relationships/customXml" Target="../ink/ink32.xml"/><Relationship Id="rId62" Type="http://schemas.openxmlformats.org/officeDocument/2006/relationships/image" Target="../media/image37.png"/><Relationship Id="rId61" Type="http://schemas.openxmlformats.org/officeDocument/2006/relationships/customXml" Target="../ink/ink31.xml"/><Relationship Id="rId60" Type="http://schemas.openxmlformats.org/officeDocument/2006/relationships/image" Target="../media/image36.png"/><Relationship Id="rId6" Type="http://schemas.openxmlformats.org/officeDocument/2006/relationships/customXml" Target="../ink/ink3.xml"/><Relationship Id="rId59" Type="http://schemas.openxmlformats.org/officeDocument/2006/relationships/customXml" Target="../ink/ink30.xml"/><Relationship Id="rId58" Type="http://schemas.openxmlformats.org/officeDocument/2006/relationships/image" Target="../media/image35.png"/><Relationship Id="rId57" Type="http://schemas.openxmlformats.org/officeDocument/2006/relationships/customXml" Target="../ink/ink29.xml"/><Relationship Id="rId56" Type="http://schemas.openxmlformats.org/officeDocument/2006/relationships/image" Target="../media/image34.png"/><Relationship Id="rId55" Type="http://schemas.openxmlformats.org/officeDocument/2006/relationships/customXml" Target="../ink/ink28.xml"/><Relationship Id="rId54" Type="http://schemas.openxmlformats.org/officeDocument/2006/relationships/image" Target="../media/image33.png"/><Relationship Id="rId53" Type="http://schemas.openxmlformats.org/officeDocument/2006/relationships/customXml" Target="../ink/ink27.xml"/><Relationship Id="rId52" Type="http://schemas.openxmlformats.org/officeDocument/2006/relationships/image" Target="../media/image32.png"/><Relationship Id="rId51" Type="http://schemas.openxmlformats.org/officeDocument/2006/relationships/customXml" Target="../ink/ink26.xml"/><Relationship Id="rId50" Type="http://schemas.openxmlformats.org/officeDocument/2006/relationships/image" Target="../media/image31.png"/><Relationship Id="rId5" Type="http://schemas.openxmlformats.org/officeDocument/2006/relationships/image" Target="../media/image9.png"/><Relationship Id="rId49" Type="http://schemas.openxmlformats.org/officeDocument/2006/relationships/customXml" Target="../ink/ink25.xml"/><Relationship Id="rId48" Type="http://schemas.openxmlformats.org/officeDocument/2006/relationships/image" Target="../media/image30.png"/><Relationship Id="rId47" Type="http://schemas.openxmlformats.org/officeDocument/2006/relationships/customXml" Target="../ink/ink24.xml"/><Relationship Id="rId46" Type="http://schemas.openxmlformats.org/officeDocument/2006/relationships/image" Target="../media/image29.png"/><Relationship Id="rId45" Type="http://schemas.openxmlformats.org/officeDocument/2006/relationships/customXml" Target="../ink/ink23.xml"/><Relationship Id="rId44" Type="http://schemas.openxmlformats.org/officeDocument/2006/relationships/image" Target="../media/image28.png"/><Relationship Id="rId43" Type="http://schemas.openxmlformats.org/officeDocument/2006/relationships/customXml" Target="../ink/ink22.xml"/><Relationship Id="rId42" Type="http://schemas.openxmlformats.org/officeDocument/2006/relationships/customXml" Target="../ink/ink21.xml"/><Relationship Id="rId41" Type="http://schemas.openxmlformats.org/officeDocument/2006/relationships/image" Target="../media/image27.png"/><Relationship Id="rId40" Type="http://schemas.openxmlformats.org/officeDocument/2006/relationships/customXml" Target="../ink/ink20.xml"/><Relationship Id="rId4" Type="http://schemas.openxmlformats.org/officeDocument/2006/relationships/customXml" Target="../ink/ink2.xml"/><Relationship Id="rId39" Type="http://schemas.openxmlformats.org/officeDocument/2006/relationships/image" Target="../media/image26.png"/><Relationship Id="rId38" Type="http://schemas.openxmlformats.org/officeDocument/2006/relationships/customXml" Target="../ink/ink19.xml"/><Relationship Id="rId37" Type="http://schemas.openxmlformats.org/officeDocument/2006/relationships/image" Target="../media/image25.png"/><Relationship Id="rId36" Type="http://schemas.openxmlformats.org/officeDocument/2006/relationships/customXml" Target="../ink/ink18.xml"/><Relationship Id="rId35" Type="http://schemas.openxmlformats.org/officeDocument/2006/relationships/image" Target="../media/image24.png"/><Relationship Id="rId34" Type="http://schemas.openxmlformats.org/officeDocument/2006/relationships/customXml" Target="../ink/ink17.xml"/><Relationship Id="rId33" Type="http://schemas.openxmlformats.org/officeDocument/2006/relationships/image" Target="../media/image23.png"/><Relationship Id="rId32" Type="http://schemas.openxmlformats.org/officeDocument/2006/relationships/customXml" Target="../ink/ink16.xml"/><Relationship Id="rId31" Type="http://schemas.openxmlformats.org/officeDocument/2006/relationships/image" Target="../media/image22.png"/><Relationship Id="rId30" Type="http://schemas.openxmlformats.org/officeDocument/2006/relationships/customXml" Target="../ink/ink15.xml"/><Relationship Id="rId3" Type="http://schemas.openxmlformats.org/officeDocument/2006/relationships/image" Target="../media/image8.png"/><Relationship Id="rId29" Type="http://schemas.openxmlformats.org/officeDocument/2006/relationships/image" Target="../media/image21.png"/><Relationship Id="rId28" Type="http://schemas.openxmlformats.org/officeDocument/2006/relationships/customXml" Target="../ink/ink14.xml"/><Relationship Id="rId27" Type="http://schemas.openxmlformats.org/officeDocument/2006/relationships/image" Target="../media/image20.png"/><Relationship Id="rId26" Type="http://schemas.openxmlformats.org/officeDocument/2006/relationships/customXml" Target="../ink/ink13.xml"/><Relationship Id="rId25" Type="http://schemas.openxmlformats.org/officeDocument/2006/relationships/image" Target="../media/image19.png"/><Relationship Id="rId24" Type="http://schemas.openxmlformats.org/officeDocument/2006/relationships/customXml" Target="../ink/ink12.xml"/><Relationship Id="rId23" Type="http://schemas.openxmlformats.org/officeDocument/2006/relationships/image" Target="../media/image18.png"/><Relationship Id="rId22" Type="http://schemas.openxmlformats.org/officeDocument/2006/relationships/customXml" Target="../ink/ink11.xml"/><Relationship Id="rId21" Type="http://schemas.openxmlformats.org/officeDocument/2006/relationships/image" Target="../media/image17.png"/><Relationship Id="rId20" Type="http://schemas.openxmlformats.org/officeDocument/2006/relationships/customXml" Target="../ink/ink10.xml"/><Relationship Id="rId2" Type="http://schemas.openxmlformats.org/officeDocument/2006/relationships/customXml" Target="../ink/ink1.xml"/><Relationship Id="rId19" Type="http://schemas.openxmlformats.org/officeDocument/2006/relationships/image" Target="../media/image16.png"/><Relationship Id="rId18" Type="http://schemas.openxmlformats.org/officeDocument/2006/relationships/customXml" Target="../ink/ink9.xml"/><Relationship Id="rId17" Type="http://schemas.openxmlformats.org/officeDocument/2006/relationships/image" Target="../media/image15.png"/><Relationship Id="rId16" Type="http://schemas.openxmlformats.org/officeDocument/2006/relationships/customXml" Target="../ink/ink8.xml"/><Relationship Id="rId15" Type="http://schemas.openxmlformats.org/officeDocument/2006/relationships/image" Target="../media/image14.png"/><Relationship Id="rId14" Type="http://schemas.openxmlformats.org/officeDocument/2006/relationships/customXml" Target="../ink/ink7.xml"/><Relationship Id="rId13" Type="http://schemas.openxmlformats.org/officeDocument/2006/relationships/image" Target="../media/image13.png"/><Relationship Id="rId124" Type="http://schemas.openxmlformats.org/officeDocument/2006/relationships/notesSlide" Target="../notesSlides/notesSlide5.xml"/><Relationship Id="rId123" Type="http://schemas.openxmlformats.org/officeDocument/2006/relationships/slideLayout" Target="../slideLayouts/slideLayout1.xml"/><Relationship Id="rId122" Type="http://schemas.openxmlformats.org/officeDocument/2006/relationships/image" Target="../media/image66.png"/><Relationship Id="rId121" Type="http://schemas.openxmlformats.org/officeDocument/2006/relationships/customXml" Target="../ink/ink62.xml"/><Relationship Id="rId120" Type="http://schemas.openxmlformats.org/officeDocument/2006/relationships/image" Target="../media/image65.png"/><Relationship Id="rId12" Type="http://schemas.openxmlformats.org/officeDocument/2006/relationships/customXml" Target="../ink/ink6.xml"/><Relationship Id="rId119" Type="http://schemas.openxmlformats.org/officeDocument/2006/relationships/customXml" Target="../ink/ink61.xml"/><Relationship Id="rId118" Type="http://schemas.openxmlformats.org/officeDocument/2006/relationships/image" Target="../media/image64.png"/><Relationship Id="rId117" Type="http://schemas.openxmlformats.org/officeDocument/2006/relationships/customXml" Target="../ink/ink60.xml"/><Relationship Id="rId116" Type="http://schemas.openxmlformats.org/officeDocument/2006/relationships/image" Target="../media/image63.png"/><Relationship Id="rId115" Type="http://schemas.openxmlformats.org/officeDocument/2006/relationships/customXml" Target="../ink/ink59.xml"/><Relationship Id="rId114" Type="http://schemas.openxmlformats.org/officeDocument/2006/relationships/image" Target="../media/image62.png"/><Relationship Id="rId113" Type="http://schemas.openxmlformats.org/officeDocument/2006/relationships/customXml" Target="../ink/ink58.xml"/><Relationship Id="rId112" Type="http://schemas.openxmlformats.org/officeDocument/2006/relationships/image" Target="../media/image61.png"/><Relationship Id="rId111" Type="http://schemas.openxmlformats.org/officeDocument/2006/relationships/customXml" Target="../ink/ink57.xml"/><Relationship Id="rId110" Type="http://schemas.openxmlformats.org/officeDocument/2006/relationships/image" Target="../media/image60.png"/><Relationship Id="rId11" Type="http://schemas.openxmlformats.org/officeDocument/2006/relationships/image" Target="../media/image12.png"/><Relationship Id="rId109" Type="http://schemas.openxmlformats.org/officeDocument/2006/relationships/customXml" Target="../ink/ink56.xml"/><Relationship Id="rId108" Type="http://schemas.openxmlformats.org/officeDocument/2006/relationships/image" Target="../media/image59.png"/><Relationship Id="rId107" Type="http://schemas.openxmlformats.org/officeDocument/2006/relationships/customXml" Target="../ink/ink55.xml"/><Relationship Id="rId106" Type="http://schemas.openxmlformats.org/officeDocument/2006/relationships/image" Target="../media/image58.png"/><Relationship Id="rId105" Type="http://schemas.openxmlformats.org/officeDocument/2006/relationships/customXml" Target="../ink/ink54.xml"/><Relationship Id="rId104" Type="http://schemas.openxmlformats.org/officeDocument/2006/relationships/image" Target="../media/image57.png"/><Relationship Id="rId103" Type="http://schemas.openxmlformats.org/officeDocument/2006/relationships/customXml" Target="../ink/ink53.xml"/><Relationship Id="rId102" Type="http://schemas.openxmlformats.org/officeDocument/2006/relationships/image" Target="../media/image56.png"/><Relationship Id="rId101" Type="http://schemas.openxmlformats.org/officeDocument/2006/relationships/customXml" Target="../ink/ink52.xml"/><Relationship Id="rId100" Type="http://schemas.openxmlformats.org/officeDocument/2006/relationships/image" Target="../media/image55.png"/><Relationship Id="rId10" Type="http://schemas.openxmlformats.org/officeDocument/2006/relationships/customXml" Target="../ink/ink5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1" Type="http://schemas.openxmlformats.org/officeDocument/2006/relationships/customXml" Target="../ink/ink6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customXml" Target="../ink/ink68.xml"/><Relationship Id="rId8" Type="http://schemas.openxmlformats.org/officeDocument/2006/relationships/image" Target="../media/image71.png"/><Relationship Id="rId7" Type="http://schemas.openxmlformats.org/officeDocument/2006/relationships/customXml" Target="../ink/ink67.xml"/><Relationship Id="rId6" Type="http://schemas.openxmlformats.org/officeDocument/2006/relationships/image" Target="../media/image70.png"/><Relationship Id="rId5" Type="http://schemas.openxmlformats.org/officeDocument/2006/relationships/customXml" Target="../ink/ink66.xml"/><Relationship Id="rId4" Type="http://schemas.openxmlformats.org/officeDocument/2006/relationships/image" Target="../media/image69.png"/><Relationship Id="rId3" Type="http://schemas.openxmlformats.org/officeDocument/2006/relationships/customXml" Target="../ink/ink65.xml"/><Relationship Id="rId2" Type="http://schemas.openxmlformats.org/officeDocument/2006/relationships/image" Target="../media/image68.png"/><Relationship Id="rId18" Type="http://schemas.openxmlformats.org/officeDocument/2006/relationships/notesSlide" Target="../notesSlides/notesSlide7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9.png"/><Relationship Id="rId15" Type="http://schemas.openxmlformats.org/officeDocument/2006/relationships/customXml" Target="../ink/ink71.xml"/><Relationship Id="rId14" Type="http://schemas.openxmlformats.org/officeDocument/2006/relationships/image" Target="../media/image74.png"/><Relationship Id="rId13" Type="http://schemas.openxmlformats.org/officeDocument/2006/relationships/customXml" Target="../ink/ink70.xml"/><Relationship Id="rId12" Type="http://schemas.openxmlformats.org/officeDocument/2006/relationships/image" Target="../media/image73.png"/><Relationship Id="rId11" Type="http://schemas.openxmlformats.org/officeDocument/2006/relationships/customXml" Target="../ink/ink69.xml"/><Relationship Id="rId10" Type="http://schemas.openxmlformats.org/officeDocument/2006/relationships/image" Target="../media/image72.png"/><Relationship Id="rId1" Type="http://schemas.openxmlformats.org/officeDocument/2006/relationships/customXml" Target="../ink/ink64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7.png"/><Relationship Id="rId3" Type="http://schemas.openxmlformats.org/officeDocument/2006/relationships/customXml" Target="../ink/ink72.xml"/><Relationship Id="rId2" Type="http://schemas.openxmlformats.org/officeDocument/2006/relationships/image" Target="../media/image76.png"/><Relationship Id="rId1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3434478" y="5913049"/>
            <a:ext cx="5876612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Fall 2020 @ NYU Shanghai</a:t>
            </a:r>
            <a:endParaRPr lang="en-US" altLang="zh-CN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" name="Shape 85"/>
          <p:cNvSpPr txBox="1"/>
          <p:nvPr/>
        </p:nvSpPr>
        <p:spPr>
          <a:xfrm>
            <a:off x="-33418" y="310391"/>
            <a:ext cx="5346880" cy="5539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CSCI-SHU 220: Algorithms</a:t>
            </a:r>
            <a:endParaRPr lang="en-US" altLang="zh-CN" sz="3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39714" y="2740469"/>
            <a:ext cx="6753284" cy="1218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500" dirty="0">
                <a:solidFill>
                  <a:srgbClr val="558ED5"/>
                </a:solidFill>
                <a:latin typeface="Comic Sans MS" panose="030F0702030302020204"/>
              </a:rPr>
              <a:t>Depth First Search</a:t>
            </a:r>
            <a:endParaRPr lang="en-US" altLang="zh-CN" sz="3500" dirty="0">
              <a:solidFill>
                <a:srgbClr val="558ED5"/>
              </a:solidFill>
              <a:latin typeface="Comic Sans MS" panose="030F07020303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89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558ED5"/>
                </a:solidFill>
                <a:latin typeface="Comic Sans MS" panose="030F0702030302020204"/>
              </a:rPr>
              <a:t>An Example</a:t>
            </a:r>
            <a:endParaRPr lang="en-US" sz="3000" dirty="0">
              <a:solidFill>
                <a:srgbClr val="558ED5"/>
              </a:solidFill>
              <a:latin typeface="Comic Sans MS" panose="030F070203030202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0952" y="2660244"/>
            <a:ext cx="1526432" cy="21218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096" y="2660244"/>
            <a:ext cx="1275127" cy="2014701"/>
          </a:xfrm>
          <a:prstGeom prst="rect">
            <a:avLst/>
          </a:prstGeom>
        </p:spPr>
      </p:pic>
      <p:sp>
        <p:nvSpPr>
          <p:cNvPr id="13" name="矩形 6"/>
          <p:cNvSpPr/>
          <p:nvPr/>
        </p:nvSpPr>
        <p:spPr>
          <a:xfrm>
            <a:off x="6293222" y="2436144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/>
              </a:rPr>
              <a:t>[1,12]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p:sp>
        <p:nvSpPr>
          <p:cNvPr id="14" name="矩形 6"/>
          <p:cNvSpPr/>
          <p:nvPr/>
        </p:nvSpPr>
        <p:spPr>
          <a:xfrm>
            <a:off x="6293222" y="2998882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/>
              </a:rPr>
              <a:t>[2,11]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p:sp>
        <p:nvSpPr>
          <p:cNvPr id="15" name="矩形 6"/>
          <p:cNvSpPr/>
          <p:nvPr/>
        </p:nvSpPr>
        <p:spPr>
          <a:xfrm>
            <a:off x="6293222" y="3484509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/>
              </a:rPr>
              <a:t>[3,10]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p:sp>
        <p:nvSpPr>
          <p:cNvPr id="16" name="矩形 6"/>
          <p:cNvSpPr/>
          <p:nvPr/>
        </p:nvSpPr>
        <p:spPr>
          <a:xfrm>
            <a:off x="6293222" y="4003182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/>
              </a:rPr>
              <a:t>[8,9]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p:sp>
        <p:nvSpPr>
          <p:cNvPr id="17" name="矩形 6"/>
          <p:cNvSpPr/>
          <p:nvPr/>
        </p:nvSpPr>
        <p:spPr>
          <a:xfrm>
            <a:off x="4287547" y="3884619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/>
              </a:rPr>
              <a:t>[4,7]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p:sp>
        <p:nvSpPr>
          <p:cNvPr id="18" name="矩形 6"/>
          <p:cNvSpPr/>
          <p:nvPr/>
        </p:nvSpPr>
        <p:spPr>
          <a:xfrm>
            <a:off x="4287547" y="4570301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/>
              </a:rPr>
              <a:t>[5,6]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2259315" y="2766387"/>
              <a:ext cx="7116" cy="109379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2259315" y="2766387"/>
                <a:ext cx="7116" cy="1093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3554418" y="2818742"/>
              <a:ext cx="110297" cy="108713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3554418" y="2818742"/>
                <a:ext cx="110297" cy="1087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3899542" y="3549939"/>
              <a:ext cx="76608" cy="161846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3899542" y="3549939"/>
                <a:ext cx="76608" cy="1618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2575975" y="4547804"/>
              <a:ext cx="97399" cy="186634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2575975" y="4547804"/>
                <a:ext cx="97399" cy="186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2600880" y="4515680"/>
              <a:ext cx="88950" cy="26677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2600880" y="4515680"/>
                <a:ext cx="88950" cy="266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33" name="墨迹 32"/>
              <p14:cNvContentPartPr/>
              <p14:nvPr/>
            </p14:nvContentPartPr>
            <p14:xfrm>
              <a:off x="2435323" y="4617056"/>
              <a:ext cx="73050" cy="144616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14"/>
            </p:blipFill>
            <p:spPr>
              <a:xfrm>
                <a:off x="2435323" y="4617056"/>
                <a:ext cx="73050" cy="1446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34" name="墨迹 33"/>
              <p14:cNvContentPartPr/>
              <p14:nvPr/>
            </p14:nvContentPartPr>
            <p14:xfrm>
              <a:off x="2764547" y="4684639"/>
              <a:ext cx="20125" cy="39128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16"/>
            </p:blipFill>
            <p:spPr>
              <a:xfrm>
                <a:off x="2764547" y="4684639"/>
                <a:ext cx="20125" cy="391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35" name="墨迹 34"/>
              <p14:cNvContentPartPr/>
              <p14:nvPr/>
            </p14:nvContentPartPr>
            <p14:xfrm>
              <a:off x="2895525" y="4492559"/>
              <a:ext cx="46921" cy="218759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18"/>
            </p:blipFill>
            <p:spPr>
              <a:xfrm>
                <a:off x="2895525" y="4492559"/>
                <a:ext cx="46921" cy="2187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36" name="墨迹 35"/>
              <p14:cNvContentPartPr/>
              <p14:nvPr/>
            </p14:nvContentPartPr>
            <p14:xfrm>
              <a:off x="3020722" y="4531686"/>
              <a:ext cx="49811" cy="14684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20"/>
            </p:blipFill>
            <p:spPr>
              <a:xfrm>
                <a:off x="3020722" y="4531686"/>
                <a:ext cx="49811" cy="146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37" name="墨迹 36"/>
              <p14:cNvContentPartPr/>
              <p14:nvPr/>
            </p14:nvContentPartPr>
            <p14:xfrm>
              <a:off x="3193284" y="4659740"/>
              <a:ext cx="105016" cy="59992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22"/>
            </p:blipFill>
            <p:spPr>
              <a:xfrm>
                <a:off x="3193284" y="4659740"/>
                <a:ext cx="105016" cy="599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38" name="墨迹 37"/>
              <p14:cNvContentPartPr/>
              <p14:nvPr/>
            </p14:nvContentPartPr>
            <p14:xfrm>
              <a:off x="1480118" y="3656651"/>
              <a:ext cx="46254" cy="32014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24"/>
            </p:blipFill>
            <p:spPr>
              <a:xfrm>
                <a:off x="1480118" y="3656651"/>
                <a:ext cx="46254" cy="320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39" name="墨迹 38"/>
              <p14:cNvContentPartPr/>
              <p14:nvPr/>
            </p14:nvContentPartPr>
            <p14:xfrm>
              <a:off x="1487234" y="3702893"/>
              <a:ext cx="76496" cy="128053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26"/>
            </p:blipFill>
            <p:spPr>
              <a:xfrm>
                <a:off x="1487234" y="3702893"/>
                <a:ext cx="76496" cy="1280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40" name="墨迹 39"/>
              <p14:cNvContentPartPr/>
              <p14:nvPr/>
            </p14:nvContentPartPr>
            <p14:xfrm>
              <a:off x="1663354" y="3625971"/>
              <a:ext cx="103181" cy="84036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28"/>
            </p:blipFill>
            <p:spPr>
              <a:xfrm>
                <a:off x="1663354" y="3625971"/>
                <a:ext cx="103181" cy="840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41" name="墨迹 40"/>
              <p14:cNvContentPartPr/>
              <p14:nvPr/>
            </p14:nvContentPartPr>
            <p14:xfrm>
              <a:off x="1738071" y="3660208"/>
              <a:ext cx="21348" cy="15651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30"/>
            </p:blipFill>
            <p:spPr>
              <a:xfrm>
                <a:off x="1738071" y="3660208"/>
                <a:ext cx="21348" cy="156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42" name="墨迹 41"/>
              <p14:cNvContentPartPr/>
              <p14:nvPr/>
            </p14:nvContentPartPr>
            <p14:xfrm>
              <a:off x="1862600" y="3774034"/>
              <a:ext cx="1779" cy="37349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32"/>
            </p:blipFill>
            <p:spPr>
              <a:xfrm>
                <a:off x="1862600" y="3774034"/>
                <a:ext cx="1779" cy="373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43" name="墨迹 42"/>
              <p14:cNvContentPartPr/>
              <p14:nvPr/>
            </p14:nvContentPartPr>
            <p14:xfrm>
              <a:off x="1942655" y="3565835"/>
              <a:ext cx="83612" cy="161957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34"/>
            </p:blipFill>
            <p:spPr>
              <a:xfrm>
                <a:off x="1942655" y="3565835"/>
                <a:ext cx="83612" cy="161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44" name="墨迹 43"/>
              <p14:cNvContentPartPr/>
              <p14:nvPr/>
            </p14:nvContentPartPr>
            <p14:xfrm>
              <a:off x="2113438" y="3562278"/>
              <a:ext cx="71159" cy="164291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36"/>
            </p:blipFill>
            <p:spPr>
              <a:xfrm>
                <a:off x="2113438" y="3562278"/>
                <a:ext cx="71159" cy="1642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45" name="墨迹 44"/>
              <p14:cNvContentPartPr/>
              <p14:nvPr/>
            </p14:nvContentPartPr>
            <p14:xfrm>
              <a:off x="3750107" y="3557053"/>
              <a:ext cx="60486" cy="10672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38"/>
            </p:blipFill>
            <p:spPr>
              <a:xfrm>
                <a:off x="3750107" y="3557053"/>
                <a:ext cx="60486" cy="106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6" name="墨迹 45"/>
              <p14:cNvContentPartPr/>
              <p14:nvPr/>
            </p14:nvContentPartPr>
            <p14:xfrm>
              <a:off x="3776569" y="3560610"/>
              <a:ext cx="80277" cy="124497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40"/>
            </p:blipFill>
            <p:spPr>
              <a:xfrm>
                <a:off x="3776569" y="3560610"/>
                <a:ext cx="80277" cy="1244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7" name="墨迹 46"/>
              <p14:cNvContentPartPr/>
              <p14:nvPr/>
            </p14:nvContentPartPr>
            <p14:xfrm>
              <a:off x="4134368" y="3642423"/>
              <a:ext cx="3558" cy="33792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42"/>
            </p:blipFill>
            <p:spPr>
              <a:xfrm>
                <a:off x="4134368" y="3642423"/>
                <a:ext cx="3558" cy="337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9" name="墨迹 48"/>
              <p14:cNvContentPartPr/>
              <p14:nvPr/>
            </p14:nvContentPartPr>
            <p14:xfrm>
              <a:off x="4464482" y="3515258"/>
              <a:ext cx="66156" cy="120051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44"/>
            </p:blipFill>
            <p:spPr>
              <a:xfrm>
                <a:off x="4464482" y="3515258"/>
                <a:ext cx="66156" cy="1200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50" name="墨迹 49"/>
              <p14:cNvContentPartPr/>
              <p14:nvPr/>
            </p14:nvContentPartPr>
            <p14:xfrm>
              <a:off x="4451362" y="3663765"/>
              <a:ext cx="31688" cy="13005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46"/>
            </p:blipFill>
            <p:spPr>
              <a:xfrm>
                <a:off x="4451362" y="3663765"/>
                <a:ext cx="31688" cy="13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51" name="墨迹 50"/>
              <p14:cNvContentPartPr/>
              <p14:nvPr/>
            </p14:nvContentPartPr>
            <p14:xfrm>
              <a:off x="3856846" y="4420084"/>
              <a:ext cx="97845" cy="252662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48"/>
            </p:blipFill>
            <p:spPr>
              <a:xfrm>
                <a:off x="3856846" y="4420084"/>
                <a:ext cx="97845" cy="2526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52" name="墨迹 51"/>
              <p14:cNvContentPartPr/>
              <p14:nvPr/>
            </p14:nvContentPartPr>
            <p14:xfrm>
              <a:off x="3718085" y="4481887"/>
              <a:ext cx="39138" cy="7114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50"/>
            </p:blipFill>
            <p:spPr>
              <a:xfrm>
                <a:off x="3718085" y="4481887"/>
                <a:ext cx="39138" cy="71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3" name="墨迹 52"/>
              <p14:cNvContentPartPr/>
              <p14:nvPr/>
            </p14:nvContentPartPr>
            <p14:xfrm>
              <a:off x="3718975" y="4499673"/>
              <a:ext cx="68491" cy="138725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52"/>
            </p:blipFill>
            <p:spPr>
              <a:xfrm>
                <a:off x="3718975" y="4499673"/>
                <a:ext cx="68491" cy="138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4" name="墨迹 53"/>
              <p14:cNvContentPartPr/>
              <p14:nvPr/>
            </p14:nvContentPartPr>
            <p14:xfrm>
              <a:off x="4038303" y="4624170"/>
              <a:ext cx="4670" cy="26677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54"/>
            </p:blipFill>
            <p:spPr>
              <a:xfrm>
                <a:off x="4038303" y="4624170"/>
                <a:ext cx="4670" cy="266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55" name="墨迹 54"/>
              <p14:cNvContentPartPr/>
              <p14:nvPr/>
            </p14:nvContentPartPr>
            <p14:xfrm>
              <a:off x="4178287" y="4444538"/>
              <a:ext cx="75274" cy="186635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56"/>
            </p:blipFill>
            <p:spPr>
              <a:xfrm>
                <a:off x="4178287" y="4444538"/>
                <a:ext cx="75274" cy="186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56" name="墨迹 55"/>
              <p14:cNvContentPartPr/>
              <p14:nvPr/>
            </p14:nvContentPartPr>
            <p14:xfrm>
              <a:off x="4369195" y="4466325"/>
              <a:ext cx="42696" cy="129388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58"/>
            </p:blipFill>
            <p:spPr>
              <a:xfrm>
                <a:off x="4369195" y="4466325"/>
                <a:ext cx="42696" cy="1293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57" name="墨迹 56"/>
              <p14:cNvContentPartPr/>
              <p14:nvPr/>
            </p14:nvContentPartPr>
            <p14:xfrm>
              <a:off x="4410112" y="4570814"/>
              <a:ext cx="105016" cy="59992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22"/>
            </p:blipFill>
            <p:spPr>
              <a:xfrm>
                <a:off x="4410112" y="4570814"/>
                <a:ext cx="105016" cy="599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58" name="墨迹 57"/>
              <p14:cNvContentPartPr/>
              <p14:nvPr/>
            </p14:nvContentPartPr>
            <p14:xfrm>
              <a:off x="4251782" y="3487246"/>
              <a:ext cx="101735" cy="21209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61"/>
            </p:blipFill>
            <p:spPr>
              <a:xfrm>
                <a:off x="4251782" y="3487246"/>
                <a:ext cx="101735" cy="21209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558ED5"/>
                </a:solidFill>
                <a:latin typeface="Comic Sans MS" panose="030F0702030302020204"/>
              </a:rPr>
              <a:t>Properties</a:t>
            </a:r>
            <a:endParaRPr lang="en-US" sz="3000" dirty="0">
              <a:solidFill>
                <a:srgbClr val="558ED5"/>
              </a:solidFill>
              <a:latin typeface="Comic Sans MS" panose="030F0702030302020204"/>
            </a:endParaRPr>
          </a:p>
        </p:txBody>
      </p:sp>
      <p:sp>
        <p:nvSpPr>
          <p:cNvPr id="5" name="矩形 6"/>
          <p:cNvSpPr/>
          <p:nvPr/>
        </p:nvSpPr>
        <p:spPr>
          <a:xfrm>
            <a:off x="-1990222" y="2076212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/>
              </a:rPr>
              <a:t>1.  (parenthesis)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990223" y="4292190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/>
              </a:rPr>
              <a:t>2. (back edges)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p:sp>
        <p:nvSpPr>
          <p:cNvPr id="8" name="矩形 6"/>
          <p:cNvSpPr/>
          <p:nvPr/>
        </p:nvSpPr>
        <p:spPr>
          <a:xfrm>
            <a:off x="-1034634" y="2762714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/>
              </a:rPr>
              <a:t>[start(u), finish(u)]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p:sp>
        <p:nvSpPr>
          <p:cNvPr id="9" name="矩形 6"/>
          <p:cNvSpPr/>
          <p:nvPr/>
        </p:nvSpPr>
        <p:spPr>
          <a:xfrm>
            <a:off x="1733279" y="2741245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/>
              </a:rPr>
              <a:t>[start(v), finish(v)]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p:sp>
        <p:nvSpPr>
          <p:cNvPr id="11" name="矩形 6"/>
          <p:cNvSpPr/>
          <p:nvPr/>
        </p:nvSpPr>
        <p:spPr>
          <a:xfrm>
            <a:off x="451524" y="3527452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/>
              </a:rPr>
              <a:t>either disjoint or contained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451524" y="5107674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/>
              </a:rPr>
              <a:t>all back edges are non-tree edges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3645" y="4070666"/>
            <a:ext cx="1251166" cy="1294014"/>
          </a:xfrm>
          <a:prstGeom prst="rect">
            <a:avLst/>
          </a:prstGeom>
        </p:spPr>
      </p:pic>
      <p:sp>
        <p:nvSpPr>
          <p:cNvPr id="10" name="矩形 6"/>
          <p:cNvSpPr/>
          <p:nvPr/>
        </p:nvSpPr>
        <p:spPr>
          <a:xfrm>
            <a:off x="793014" y="5872412"/>
            <a:ext cx="844044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500" dirty="0">
                <a:latin typeface="Comic Sans MS" panose="030F0702030302020204"/>
              </a:rPr>
              <a:t>(Otherwise, u starts early and finishes later than v, should be v’s parent)</a:t>
            </a:r>
            <a:endParaRPr kumimoji="1" lang="en-US" altLang="zh-CN" sz="1500" dirty="0">
              <a:latin typeface="Comic Sans MS" panose="030F070203030202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3622020" y="3922096"/>
              <a:ext cx="2314464" cy="103599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3622020" y="3922096"/>
                <a:ext cx="2314464" cy="1035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6320411" y="637935"/>
              <a:ext cx="158664" cy="105489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5"/>
            </p:blipFill>
            <p:spPr>
              <a:xfrm>
                <a:off x="6320411" y="637935"/>
                <a:ext cx="158664" cy="1054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3" name="墨迹 12"/>
              <p14:cNvContentPartPr/>
              <p14:nvPr/>
            </p14:nvContentPartPr>
            <p14:xfrm>
              <a:off x="6509318" y="638935"/>
              <a:ext cx="32355" cy="95596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7"/>
            </p:blipFill>
            <p:spPr>
              <a:xfrm>
                <a:off x="6509318" y="638935"/>
                <a:ext cx="32355" cy="955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4" name="墨迹 13"/>
              <p14:cNvContentPartPr/>
              <p14:nvPr/>
            </p14:nvContentPartPr>
            <p14:xfrm>
              <a:off x="6557351" y="646049"/>
              <a:ext cx="81833" cy="92039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9"/>
            </p:blipFill>
            <p:spPr>
              <a:xfrm>
                <a:off x="6557351" y="646049"/>
                <a:ext cx="81833" cy="920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5" name="墨迹 14"/>
              <p14:cNvContentPartPr/>
              <p14:nvPr/>
            </p14:nvContentPartPr>
            <p14:xfrm>
              <a:off x="6699669" y="583801"/>
              <a:ext cx="10674" cy="164958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1"/>
            </p:blipFill>
            <p:spPr>
              <a:xfrm>
                <a:off x="6699669" y="583801"/>
                <a:ext cx="10674" cy="1649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6" name="墨迹 15"/>
              <p14:cNvContentPartPr/>
              <p14:nvPr/>
            </p14:nvContentPartPr>
            <p14:xfrm>
              <a:off x="6817083" y="649829"/>
              <a:ext cx="5670" cy="4668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3"/>
            </p:blipFill>
            <p:spPr>
              <a:xfrm>
                <a:off x="6817083" y="649829"/>
                <a:ext cx="5670" cy="46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7" name="墨迹 16"/>
              <p14:cNvContentPartPr/>
              <p14:nvPr/>
            </p14:nvContentPartPr>
            <p14:xfrm>
              <a:off x="6808188" y="714967"/>
              <a:ext cx="105016" cy="59992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5"/>
            </p:blipFill>
            <p:spPr>
              <a:xfrm>
                <a:off x="6808188" y="714967"/>
                <a:ext cx="105016" cy="599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8" name="墨迹 17"/>
              <p14:cNvContentPartPr/>
              <p14:nvPr/>
            </p14:nvContentPartPr>
            <p14:xfrm>
              <a:off x="7256493" y="725639"/>
              <a:ext cx="99623" cy="88926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17"/>
            </p:blipFill>
            <p:spPr>
              <a:xfrm>
                <a:off x="7256493" y="725639"/>
                <a:ext cx="99623" cy="889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9" name="墨迹 18"/>
              <p14:cNvContentPartPr/>
              <p14:nvPr/>
            </p14:nvContentPartPr>
            <p14:xfrm>
              <a:off x="7571374" y="647383"/>
              <a:ext cx="44474" cy="186746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19"/>
            </p:blipFill>
            <p:spPr>
              <a:xfrm>
                <a:off x="7571374" y="647383"/>
                <a:ext cx="44474" cy="186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0" name="墨迹 19"/>
              <p14:cNvContentPartPr/>
              <p14:nvPr/>
            </p14:nvContentPartPr>
            <p14:xfrm>
              <a:off x="8532028" y="658054"/>
              <a:ext cx="145432" cy="281008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1"/>
            </p:blipFill>
            <p:spPr>
              <a:xfrm>
                <a:off x="8532028" y="658054"/>
                <a:ext cx="145432" cy="2810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1" name="墨迹 20"/>
              <p14:cNvContentPartPr/>
              <p14:nvPr/>
            </p14:nvContentPartPr>
            <p14:xfrm>
              <a:off x="7236924" y="1084901"/>
              <a:ext cx="101402" cy="115938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3"/>
            </p:blipFill>
            <p:spPr>
              <a:xfrm>
                <a:off x="7236924" y="1084901"/>
                <a:ext cx="101402" cy="1159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2" name="墨迹 21"/>
              <p14:cNvContentPartPr/>
              <p14:nvPr/>
            </p14:nvContentPartPr>
            <p14:xfrm>
              <a:off x="7827993" y="1081344"/>
              <a:ext cx="49367" cy="15884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5"/>
            </p:blipFill>
            <p:spPr>
              <a:xfrm>
                <a:off x="7827993" y="1081344"/>
                <a:ext cx="49367" cy="158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3" name="墨迹 22"/>
              <p14:cNvContentPartPr/>
              <p14:nvPr/>
            </p14:nvContentPartPr>
            <p14:xfrm>
              <a:off x="8382592" y="1010203"/>
              <a:ext cx="21348" cy="208087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27"/>
            </p:blipFill>
            <p:spPr>
              <a:xfrm>
                <a:off x="8382592" y="1010203"/>
                <a:ext cx="21348" cy="208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4" name="墨迹 23"/>
              <p14:cNvContentPartPr/>
              <p14:nvPr/>
            </p14:nvContentPartPr>
            <p14:xfrm>
              <a:off x="6164194" y="1536647"/>
              <a:ext cx="60485" cy="69251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29"/>
            </p:blipFill>
            <p:spPr>
              <a:xfrm>
                <a:off x="6164194" y="1536647"/>
                <a:ext cx="60485" cy="692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5" name="墨迹 24"/>
              <p14:cNvContentPartPr/>
              <p14:nvPr/>
            </p14:nvContentPartPr>
            <p14:xfrm>
              <a:off x="6226459" y="1538092"/>
              <a:ext cx="53369" cy="63916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1"/>
            </p:blipFill>
            <p:spPr>
              <a:xfrm>
                <a:off x="6226459" y="1538092"/>
                <a:ext cx="53369" cy="639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6" name="墨迹 25"/>
              <p14:cNvContentPartPr/>
              <p14:nvPr/>
            </p14:nvContentPartPr>
            <p14:xfrm>
              <a:off x="6306513" y="1520529"/>
              <a:ext cx="62265" cy="8014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3"/>
            </p:blipFill>
            <p:spPr>
              <a:xfrm>
                <a:off x="6306513" y="1520529"/>
                <a:ext cx="62265" cy="80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7" name="墨迹 26"/>
              <p14:cNvContentPartPr/>
              <p14:nvPr/>
            </p14:nvContentPartPr>
            <p14:xfrm>
              <a:off x="6394573" y="1504633"/>
              <a:ext cx="84502" cy="87148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35"/>
            </p:blipFill>
            <p:spPr>
              <a:xfrm>
                <a:off x="6394573" y="1504633"/>
                <a:ext cx="84502" cy="871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8" name="墨迹 27"/>
              <p14:cNvContentPartPr/>
              <p14:nvPr/>
            </p14:nvContentPartPr>
            <p14:xfrm>
              <a:off x="6677544" y="1501076"/>
              <a:ext cx="103959" cy="142282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37"/>
            </p:blipFill>
            <p:spPr>
              <a:xfrm>
                <a:off x="6677544" y="1501076"/>
                <a:ext cx="103959" cy="1422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9" name="墨迹 28"/>
              <p14:cNvContentPartPr/>
              <p14:nvPr/>
            </p14:nvContentPartPr>
            <p14:xfrm>
              <a:off x="6946949" y="1636244"/>
              <a:ext cx="3113" cy="10671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39"/>
            </p:blipFill>
            <p:spPr>
              <a:xfrm>
                <a:off x="6946949" y="1636244"/>
                <a:ext cx="3113" cy="106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30" name="墨迹 29"/>
              <p14:cNvContentPartPr/>
              <p14:nvPr/>
            </p14:nvContentPartPr>
            <p14:xfrm>
              <a:off x="6557351" y="1922142"/>
              <a:ext cx="133424" cy="94707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1"/>
            </p:blipFill>
            <p:spPr>
              <a:xfrm>
                <a:off x="6557351" y="1922142"/>
                <a:ext cx="133424" cy="947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31" name="墨迹 30"/>
              <p14:cNvContentPartPr/>
              <p14:nvPr/>
            </p14:nvContentPartPr>
            <p14:xfrm>
              <a:off x="6837875" y="1910137"/>
              <a:ext cx="48588" cy="110269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43"/>
            </p:blipFill>
            <p:spPr>
              <a:xfrm>
                <a:off x="6837875" y="1910137"/>
                <a:ext cx="48588" cy="1102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32" name="墨迹 31"/>
              <p14:cNvContentPartPr/>
              <p14:nvPr/>
            </p14:nvContentPartPr>
            <p14:xfrm>
              <a:off x="7315200" y="1874567"/>
              <a:ext cx="39137" cy="165403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45"/>
            </p:blipFill>
            <p:spPr>
              <a:xfrm>
                <a:off x="7315200" y="1874567"/>
                <a:ext cx="39137" cy="1654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33" name="墨迹 32"/>
              <p14:cNvContentPartPr/>
              <p14:nvPr/>
            </p14:nvContentPartPr>
            <p14:xfrm>
              <a:off x="6575140" y="2361883"/>
              <a:ext cx="103182" cy="787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47"/>
            </p:blipFill>
            <p:spPr>
              <a:xfrm>
                <a:off x="6575140" y="2361883"/>
                <a:ext cx="103182" cy="78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34" name="墨迹 33"/>
              <p14:cNvContentPartPr/>
              <p14:nvPr/>
            </p14:nvContentPartPr>
            <p14:xfrm>
              <a:off x="7613180" y="2347655"/>
              <a:ext cx="95176" cy="101376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49"/>
            </p:blipFill>
            <p:spPr>
              <a:xfrm>
                <a:off x="7613180" y="2347655"/>
                <a:ext cx="95176" cy="1013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5" name="墨迹 34"/>
              <p14:cNvContentPartPr/>
              <p14:nvPr/>
            </p14:nvContentPartPr>
            <p14:xfrm>
              <a:off x="8295422" y="2351212"/>
              <a:ext cx="108518" cy="208421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51"/>
            </p:blipFill>
            <p:spPr>
              <a:xfrm>
                <a:off x="8295422" y="2351212"/>
                <a:ext cx="108518" cy="2084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6" name="墨迹 35"/>
              <p14:cNvContentPartPr/>
              <p14:nvPr/>
            </p14:nvContentPartPr>
            <p14:xfrm>
              <a:off x="8585397" y="2617991"/>
              <a:ext cx="32022" cy="14229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53"/>
            </p:blipFill>
            <p:spPr>
              <a:xfrm>
                <a:off x="8585397" y="2617991"/>
                <a:ext cx="32022" cy="142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7" name="墨迹 36"/>
              <p14:cNvContentPartPr/>
              <p14:nvPr/>
            </p14:nvContentPartPr>
            <p14:xfrm>
              <a:off x="3141693" y="5470748"/>
              <a:ext cx="1185696" cy="35571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55"/>
            </p:blipFill>
            <p:spPr>
              <a:xfrm>
                <a:off x="3141693" y="5470748"/>
                <a:ext cx="1185696" cy="355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8" name="墨迹 37"/>
              <p14:cNvContentPartPr/>
              <p14:nvPr/>
            </p14:nvContentPartPr>
            <p14:xfrm>
              <a:off x="2088087" y="5694843"/>
              <a:ext cx="71604" cy="6047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57"/>
            </p:blipFill>
            <p:spPr>
              <a:xfrm>
                <a:off x="2088087" y="5694843"/>
                <a:ext cx="71604" cy="604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9" name="墨迹 38"/>
              <p14:cNvContentPartPr/>
              <p14:nvPr/>
            </p14:nvContentPartPr>
            <p14:xfrm>
              <a:off x="2209503" y="5686728"/>
              <a:ext cx="49812" cy="63249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59"/>
            </p:blipFill>
            <p:spPr>
              <a:xfrm>
                <a:off x="2209503" y="5686728"/>
                <a:ext cx="49812" cy="632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40" name="墨迹 39"/>
              <p14:cNvContentPartPr/>
              <p14:nvPr/>
            </p14:nvContentPartPr>
            <p14:xfrm>
              <a:off x="2385067" y="5680615"/>
              <a:ext cx="46810" cy="46241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61"/>
            </p:blipFill>
            <p:spPr>
              <a:xfrm>
                <a:off x="2385067" y="5680615"/>
                <a:ext cx="46810" cy="462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41" name="墨迹 40"/>
              <p14:cNvContentPartPr/>
              <p14:nvPr/>
            </p14:nvContentPartPr>
            <p14:xfrm>
              <a:off x="2466900" y="5611919"/>
              <a:ext cx="69937" cy="11849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63"/>
            </p:blipFill>
            <p:spPr>
              <a:xfrm>
                <a:off x="2466900" y="5611919"/>
                <a:ext cx="69937" cy="118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42" name="墨迹 41"/>
              <p14:cNvContentPartPr/>
              <p14:nvPr/>
            </p14:nvContentPartPr>
            <p14:xfrm>
              <a:off x="2556406" y="5677058"/>
              <a:ext cx="39693" cy="172517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65"/>
            </p:blipFill>
            <p:spPr>
              <a:xfrm>
                <a:off x="2556406" y="5677058"/>
                <a:ext cx="39693" cy="1725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43" name="墨迹 42"/>
              <p14:cNvContentPartPr/>
              <p14:nvPr/>
            </p14:nvContentPartPr>
            <p14:xfrm>
              <a:off x="2643576" y="5676613"/>
              <a:ext cx="44475" cy="57358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67"/>
            </p:blipFill>
            <p:spPr>
              <a:xfrm>
                <a:off x="2643576" y="5676613"/>
                <a:ext cx="44475" cy="573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44" name="墨迹 43"/>
              <p14:cNvContentPartPr/>
              <p14:nvPr/>
            </p14:nvContentPartPr>
            <p14:xfrm>
              <a:off x="2974468" y="5594578"/>
              <a:ext cx="35580" cy="221205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69"/>
            </p:blipFill>
            <p:spPr>
              <a:xfrm>
                <a:off x="2974468" y="5594578"/>
                <a:ext cx="35580" cy="221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45" name="墨迹 44"/>
              <p14:cNvContentPartPr/>
              <p14:nvPr/>
            </p14:nvContentPartPr>
            <p14:xfrm>
              <a:off x="2919764" y="5662830"/>
              <a:ext cx="95621" cy="28456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71"/>
            </p:blipFill>
            <p:spPr>
              <a:xfrm>
                <a:off x="2919764" y="5662830"/>
                <a:ext cx="95621" cy="284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6" name="墨迹 45"/>
              <p14:cNvContentPartPr/>
              <p14:nvPr/>
            </p14:nvContentPartPr>
            <p14:xfrm>
              <a:off x="3031396" y="5650158"/>
              <a:ext cx="85391" cy="66027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73"/>
            </p:blipFill>
            <p:spPr>
              <a:xfrm>
                <a:off x="3031396" y="5650158"/>
                <a:ext cx="85391" cy="660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7" name="墨迹 46"/>
              <p14:cNvContentPartPr/>
              <p14:nvPr/>
            </p14:nvContentPartPr>
            <p14:xfrm>
              <a:off x="3163041" y="5660495"/>
              <a:ext cx="94286" cy="40239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75"/>
            </p:blipFill>
            <p:spPr>
              <a:xfrm>
                <a:off x="3163041" y="5660495"/>
                <a:ext cx="94286" cy="40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8" name="墨迹 47"/>
              <p14:cNvContentPartPr/>
              <p14:nvPr/>
            </p14:nvContentPartPr>
            <p14:xfrm>
              <a:off x="3477922" y="5669944"/>
              <a:ext cx="87170" cy="33792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77"/>
            </p:blipFill>
            <p:spPr>
              <a:xfrm>
                <a:off x="3477922" y="5669944"/>
                <a:ext cx="87170" cy="337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9" name="墨迹 48"/>
              <p14:cNvContentPartPr/>
              <p14:nvPr/>
            </p14:nvContentPartPr>
            <p14:xfrm>
              <a:off x="3622020" y="5613031"/>
              <a:ext cx="85391" cy="24899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79"/>
            </p:blipFill>
            <p:spPr>
              <a:xfrm>
                <a:off x="3622020" y="5613031"/>
                <a:ext cx="85391" cy="248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50" name="墨迹 49"/>
              <p14:cNvContentPartPr/>
              <p14:nvPr/>
            </p14:nvContentPartPr>
            <p14:xfrm>
              <a:off x="3686063" y="5595246"/>
              <a:ext cx="42696" cy="102265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81"/>
            </p:blipFill>
            <p:spPr>
              <a:xfrm>
                <a:off x="3686063" y="5595246"/>
                <a:ext cx="42696" cy="1022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51" name="墨迹 50"/>
              <p14:cNvContentPartPr/>
              <p14:nvPr/>
            </p14:nvContentPartPr>
            <p14:xfrm>
              <a:off x="3778571" y="5627259"/>
              <a:ext cx="52146" cy="7247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83"/>
            </p:blipFill>
            <p:spPr>
              <a:xfrm>
                <a:off x="3778571" y="5627259"/>
                <a:ext cx="52146" cy="72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52" name="墨迹 51"/>
              <p14:cNvContentPartPr/>
              <p14:nvPr/>
            </p14:nvContentPartPr>
            <p14:xfrm>
              <a:off x="3956470" y="5605917"/>
              <a:ext cx="97844" cy="85813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85"/>
            </p:blipFill>
            <p:spPr>
              <a:xfrm>
                <a:off x="3956470" y="5605917"/>
                <a:ext cx="97844" cy="858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53" name="墨迹 52"/>
              <p14:cNvContentPartPr/>
              <p14:nvPr/>
            </p14:nvContentPartPr>
            <p14:xfrm>
              <a:off x="4146821" y="5677058"/>
              <a:ext cx="12453" cy="4668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87"/>
            </p:blipFill>
            <p:spPr>
              <a:xfrm>
                <a:off x="4146821" y="5677058"/>
                <a:ext cx="12453" cy="46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54" name="墨迹 53"/>
              <p14:cNvContentPartPr/>
              <p14:nvPr/>
            </p14:nvContentPartPr>
            <p14:xfrm>
              <a:off x="4547094" y="5611252"/>
              <a:ext cx="60485" cy="56024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89"/>
            </p:blipFill>
            <p:spPr>
              <a:xfrm>
                <a:off x="4547094" y="5611252"/>
                <a:ext cx="60485" cy="560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55" name="墨迹 54"/>
              <p14:cNvContentPartPr/>
              <p14:nvPr/>
            </p14:nvContentPartPr>
            <p14:xfrm>
              <a:off x="4643159" y="5608473"/>
              <a:ext cx="62265" cy="45464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91"/>
            </p:blipFill>
            <p:spPr>
              <a:xfrm>
                <a:off x="4643159" y="5608473"/>
                <a:ext cx="62265" cy="454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6" name="墨迹 55"/>
              <p14:cNvContentPartPr/>
              <p14:nvPr/>
            </p14:nvContentPartPr>
            <p14:xfrm>
              <a:off x="4742782" y="5545002"/>
              <a:ext cx="71160" cy="116493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93"/>
            </p:blipFill>
            <p:spPr>
              <a:xfrm>
                <a:off x="4742782" y="5545002"/>
                <a:ext cx="71160" cy="1164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7" name="墨迹 56"/>
              <p14:cNvContentPartPr/>
              <p14:nvPr/>
            </p14:nvContentPartPr>
            <p14:xfrm>
              <a:off x="4984725" y="5602360"/>
              <a:ext cx="48032" cy="5469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95"/>
            </p:blipFill>
            <p:spPr>
              <a:xfrm>
                <a:off x="4984725" y="5602360"/>
                <a:ext cx="48032" cy="54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8" name="墨迹 57"/>
              <p14:cNvContentPartPr/>
              <p14:nvPr/>
            </p14:nvContentPartPr>
            <p14:xfrm>
              <a:off x="5162624" y="5584574"/>
              <a:ext cx="10674" cy="62249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97"/>
            </p:blipFill>
            <p:spPr>
              <a:xfrm>
                <a:off x="5162624" y="5584574"/>
                <a:ext cx="10674" cy="622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9" name="墨迹 58"/>
              <p14:cNvContentPartPr/>
              <p14:nvPr/>
            </p14:nvContentPartPr>
            <p14:xfrm>
              <a:off x="5182193" y="5527217"/>
              <a:ext cx="12453" cy="21787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99"/>
            </p:blipFill>
            <p:spPr>
              <a:xfrm>
                <a:off x="5182193" y="5527217"/>
                <a:ext cx="12453" cy="217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60" name="墨迹 59"/>
              <p14:cNvContentPartPr/>
              <p14:nvPr/>
            </p14:nvContentPartPr>
            <p14:xfrm>
              <a:off x="5221330" y="5573903"/>
              <a:ext cx="48033" cy="69918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01"/>
            </p:blipFill>
            <p:spPr>
              <a:xfrm>
                <a:off x="5221330" y="5573903"/>
                <a:ext cx="48033" cy="699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61" name="墨迹 60"/>
              <p14:cNvContentPartPr/>
              <p14:nvPr/>
            </p14:nvContentPartPr>
            <p14:xfrm>
              <a:off x="5487289" y="5581462"/>
              <a:ext cx="45364" cy="5291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03"/>
            </p:blipFill>
            <p:spPr>
              <a:xfrm>
                <a:off x="5487289" y="5581462"/>
                <a:ext cx="45364" cy="52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62" name="墨迹 61"/>
              <p14:cNvContentPartPr/>
              <p14:nvPr/>
            </p14:nvContentPartPr>
            <p14:xfrm>
              <a:off x="5581353" y="5594801"/>
              <a:ext cx="50923" cy="55579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05"/>
            </p:blipFill>
            <p:spPr>
              <a:xfrm>
                <a:off x="5581353" y="5594801"/>
                <a:ext cx="50923" cy="555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63" name="墨迹 62"/>
              <p14:cNvContentPartPr/>
              <p14:nvPr/>
            </p14:nvContentPartPr>
            <p14:xfrm>
              <a:off x="5874219" y="5586352"/>
              <a:ext cx="67601" cy="50355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07"/>
            </p:blipFill>
            <p:spPr>
              <a:xfrm>
                <a:off x="5874219" y="5586352"/>
                <a:ext cx="67601" cy="50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64" name="墨迹 63"/>
              <p14:cNvContentPartPr/>
              <p14:nvPr/>
            </p14:nvContentPartPr>
            <p14:xfrm>
              <a:off x="5956053" y="5584574"/>
              <a:ext cx="62264" cy="44686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09"/>
            </p:blipFill>
            <p:spPr>
              <a:xfrm>
                <a:off x="5956053" y="5584574"/>
                <a:ext cx="62264" cy="446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65" name="墨迹 64"/>
              <p14:cNvContentPartPr/>
              <p14:nvPr/>
            </p14:nvContentPartPr>
            <p14:xfrm>
              <a:off x="6055676" y="5575681"/>
              <a:ext cx="28464" cy="69363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11"/>
            </p:blipFill>
            <p:spPr>
              <a:xfrm>
                <a:off x="6055676" y="5575681"/>
                <a:ext cx="28464" cy="693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6" name="墨迹 65"/>
              <p14:cNvContentPartPr/>
              <p14:nvPr/>
            </p14:nvContentPartPr>
            <p14:xfrm>
              <a:off x="6110268" y="5561454"/>
              <a:ext cx="89506" cy="79144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13"/>
            </p:blipFill>
            <p:spPr>
              <a:xfrm>
                <a:off x="6110268" y="5561454"/>
                <a:ext cx="89506" cy="791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7" name="墨迹 66"/>
              <p14:cNvContentPartPr/>
              <p14:nvPr/>
            </p14:nvContentPartPr>
            <p14:xfrm>
              <a:off x="6206889" y="5557563"/>
              <a:ext cx="23127" cy="82146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15"/>
            </p:blipFill>
            <p:spPr>
              <a:xfrm>
                <a:off x="6206889" y="5557563"/>
                <a:ext cx="23127" cy="821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8" name="墨迹 67"/>
              <p14:cNvContentPartPr/>
              <p14:nvPr/>
            </p14:nvContentPartPr>
            <p14:xfrm>
              <a:off x="6265597" y="5556118"/>
              <a:ext cx="65822" cy="17785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17"/>
            </p:blipFill>
            <p:spPr>
              <a:xfrm>
                <a:off x="6265597" y="5556118"/>
                <a:ext cx="65822" cy="177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9" name="墨迹 68"/>
              <p14:cNvContentPartPr/>
              <p14:nvPr/>
            </p14:nvContentPartPr>
            <p14:xfrm>
              <a:off x="6311850" y="5534775"/>
              <a:ext cx="10674" cy="108491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19"/>
            </p:blipFill>
            <p:spPr>
              <a:xfrm>
                <a:off x="6311850" y="5534775"/>
                <a:ext cx="10674" cy="1084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70" name="墨迹 69"/>
              <p14:cNvContentPartPr/>
              <p14:nvPr/>
            </p14:nvContentPartPr>
            <p14:xfrm>
              <a:off x="6363107" y="5572125"/>
              <a:ext cx="34134" cy="59136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21"/>
            </p:blipFill>
            <p:spPr>
              <a:xfrm>
                <a:off x="6363107" y="5572125"/>
                <a:ext cx="34134" cy="591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71" name="墨迹 70"/>
              <p14:cNvContentPartPr/>
              <p14:nvPr/>
            </p14:nvContentPartPr>
            <p14:xfrm>
              <a:off x="6422148" y="5573903"/>
              <a:ext cx="60485" cy="62693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23"/>
            </p:blipFill>
            <p:spPr>
              <a:xfrm>
                <a:off x="6422148" y="5573903"/>
                <a:ext cx="60485" cy="626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72" name="墨迹 71"/>
              <p14:cNvContentPartPr/>
              <p14:nvPr/>
            </p14:nvContentPartPr>
            <p14:xfrm>
              <a:off x="6690552" y="5579238"/>
              <a:ext cx="53592" cy="77255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25"/>
            </p:blipFill>
            <p:spPr>
              <a:xfrm>
                <a:off x="6690552" y="5579238"/>
                <a:ext cx="53592" cy="77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73" name="墨迹 72"/>
              <p14:cNvContentPartPr/>
              <p14:nvPr/>
            </p14:nvContentPartPr>
            <p14:xfrm>
              <a:off x="6817083" y="5489756"/>
              <a:ext cx="56927" cy="253996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27"/>
            </p:blipFill>
            <p:spPr>
              <a:xfrm>
                <a:off x="6817083" y="5489756"/>
                <a:ext cx="56927" cy="2539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74" name="墨迹 73"/>
              <p14:cNvContentPartPr/>
              <p14:nvPr/>
            </p14:nvContentPartPr>
            <p14:xfrm>
              <a:off x="6767271" y="5570346"/>
              <a:ext cx="117413" cy="35571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29"/>
            </p:blipFill>
            <p:spPr>
              <a:xfrm>
                <a:off x="6767271" y="5570346"/>
                <a:ext cx="117413" cy="355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75" name="墨迹 74"/>
              <p14:cNvContentPartPr/>
              <p14:nvPr/>
            </p14:nvContentPartPr>
            <p14:xfrm>
              <a:off x="6997650" y="5570346"/>
              <a:ext cx="80944" cy="7292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31"/>
            </p:blipFill>
            <p:spPr>
              <a:xfrm>
                <a:off x="6997650" y="5570346"/>
                <a:ext cx="80944" cy="729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6" name="墨迹 75"/>
              <p14:cNvContentPartPr/>
              <p14:nvPr/>
            </p14:nvContentPartPr>
            <p14:xfrm>
              <a:off x="3471473" y="5599247"/>
              <a:ext cx="72271" cy="89371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33"/>
            </p:blipFill>
            <p:spPr>
              <a:xfrm>
                <a:off x="3471473" y="5599247"/>
                <a:ext cx="72271" cy="893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7" name="墨迹 76"/>
              <p14:cNvContentPartPr/>
              <p14:nvPr/>
            </p14:nvContentPartPr>
            <p14:xfrm>
              <a:off x="3012716" y="5278668"/>
              <a:ext cx="3364957" cy="56024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35"/>
            </p:blipFill>
            <p:spPr>
              <a:xfrm>
                <a:off x="3012716" y="5278668"/>
                <a:ext cx="3364957" cy="560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8" name="墨迹 77"/>
              <p14:cNvContentPartPr/>
              <p14:nvPr/>
            </p14:nvContentPartPr>
            <p14:xfrm>
              <a:off x="2862169" y="4939858"/>
              <a:ext cx="119415" cy="71141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37"/>
            </p:blipFill>
            <p:spPr>
              <a:xfrm>
                <a:off x="2862169" y="4939858"/>
                <a:ext cx="119415" cy="711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9" name="墨迹 78"/>
              <p14:cNvContentPartPr/>
              <p14:nvPr/>
            </p14:nvContentPartPr>
            <p14:xfrm>
              <a:off x="2999374" y="4858935"/>
              <a:ext cx="16011" cy="119162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39"/>
            </p:blipFill>
            <p:spPr>
              <a:xfrm>
                <a:off x="2999374" y="4858935"/>
                <a:ext cx="16011" cy="1191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80" name="墨迹 79"/>
              <p14:cNvContentPartPr/>
              <p14:nvPr/>
            </p14:nvContentPartPr>
            <p14:xfrm>
              <a:off x="3052743" y="4864382"/>
              <a:ext cx="35580" cy="149285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41"/>
            </p:blipFill>
            <p:spPr>
              <a:xfrm>
                <a:off x="3052743" y="4864382"/>
                <a:ext cx="35580" cy="149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81" name="墨迹 80"/>
              <p14:cNvContentPartPr/>
              <p14:nvPr/>
            </p14:nvContentPartPr>
            <p14:xfrm>
              <a:off x="3259996" y="4939414"/>
              <a:ext cx="70270" cy="63582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43"/>
            </p:blipFill>
            <p:spPr>
              <a:xfrm>
                <a:off x="3259996" y="4939414"/>
                <a:ext cx="70270" cy="635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82" name="墨迹 81"/>
              <p14:cNvContentPartPr/>
              <p14:nvPr/>
            </p14:nvContentPartPr>
            <p14:xfrm>
              <a:off x="3369403" y="4924741"/>
              <a:ext cx="31133" cy="65805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45"/>
            </p:blipFill>
            <p:spPr>
              <a:xfrm>
                <a:off x="3369403" y="4924741"/>
                <a:ext cx="31133" cy="65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83" name="墨迹 82"/>
              <p14:cNvContentPartPr/>
              <p14:nvPr/>
            </p14:nvContentPartPr>
            <p14:xfrm>
              <a:off x="3415657" y="4944305"/>
              <a:ext cx="90728" cy="43129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47"/>
            </p:blipFill>
            <p:spPr>
              <a:xfrm>
                <a:off x="3415657" y="4944305"/>
                <a:ext cx="90728" cy="431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84" name="墨迹 83"/>
              <p14:cNvContentPartPr/>
              <p14:nvPr/>
            </p14:nvContentPartPr>
            <p14:xfrm>
              <a:off x="3579324" y="4926519"/>
              <a:ext cx="78276" cy="14229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49"/>
            </p:blipFill>
            <p:spPr>
              <a:xfrm>
                <a:off x="3579324" y="4926519"/>
                <a:ext cx="78276" cy="142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85" name="墨迹 84"/>
              <p14:cNvContentPartPr/>
              <p14:nvPr/>
            </p14:nvContentPartPr>
            <p14:xfrm>
              <a:off x="3686063" y="4883834"/>
              <a:ext cx="53370" cy="10672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51"/>
            </p:blipFill>
            <p:spPr>
              <a:xfrm>
                <a:off x="3686063" y="4883834"/>
                <a:ext cx="53370" cy="106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86" name="墨迹 85"/>
              <p14:cNvContentPartPr/>
              <p14:nvPr/>
            </p14:nvContentPartPr>
            <p14:xfrm>
              <a:off x="3735875" y="4837593"/>
              <a:ext cx="193910" cy="148062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53"/>
            </p:blipFill>
            <p:spPr>
              <a:xfrm>
                <a:off x="3735875" y="4837593"/>
                <a:ext cx="193910" cy="1480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7" name="墨迹 86"/>
              <p14:cNvContentPartPr/>
              <p14:nvPr/>
            </p14:nvContentPartPr>
            <p14:xfrm>
              <a:off x="3942238" y="4910290"/>
              <a:ext cx="39693" cy="62471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55"/>
            </p:blipFill>
            <p:spPr>
              <a:xfrm>
                <a:off x="3942238" y="4910290"/>
                <a:ext cx="39693" cy="624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8" name="墨迹 87"/>
              <p14:cNvContentPartPr/>
              <p14:nvPr/>
            </p14:nvContentPartPr>
            <p14:xfrm>
              <a:off x="4149934" y="4833035"/>
              <a:ext cx="173007" cy="125498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57"/>
            </p:blipFill>
            <p:spPr>
              <a:xfrm>
                <a:off x="4149934" y="4833035"/>
                <a:ext cx="173007" cy="1254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9" name="墨迹 88"/>
              <p14:cNvContentPartPr/>
              <p14:nvPr/>
            </p14:nvContentPartPr>
            <p14:xfrm>
              <a:off x="4319383" y="4904510"/>
              <a:ext cx="46254" cy="168293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59"/>
            </p:blipFill>
            <p:spPr>
              <a:xfrm>
                <a:off x="4319383" y="4904510"/>
                <a:ext cx="46254" cy="1682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90" name="墨迹 89"/>
              <p14:cNvContentPartPr/>
              <p14:nvPr/>
            </p14:nvContentPartPr>
            <p14:xfrm>
              <a:off x="4408333" y="4878944"/>
              <a:ext cx="96065" cy="86703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61"/>
            </p:blipFill>
            <p:spPr>
              <a:xfrm>
                <a:off x="4408333" y="4878944"/>
                <a:ext cx="96065" cy="867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91" name="墨迹 90"/>
              <p14:cNvContentPartPr/>
              <p14:nvPr/>
            </p14:nvContentPartPr>
            <p14:xfrm>
              <a:off x="4742338" y="4873163"/>
              <a:ext cx="92952" cy="50244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63"/>
            </p:blipFill>
            <p:spPr>
              <a:xfrm>
                <a:off x="4742338" y="4873163"/>
                <a:ext cx="92952" cy="502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92" name="墨迹 91"/>
              <p14:cNvContentPartPr/>
              <p14:nvPr/>
            </p14:nvContentPartPr>
            <p14:xfrm>
              <a:off x="4858083" y="4824254"/>
              <a:ext cx="155106" cy="108490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65"/>
            </p:blipFill>
            <p:spPr>
              <a:xfrm>
                <a:off x="4858083" y="4824254"/>
                <a:ext cx="155106" cy="108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93" name="墨迹 92"/>
              <p14:cNvContentPartPr/>
              <p14:nvPr/>
            </p14:nvContentPartPr>
            <p14:xfrm>
              <a:off x="5286152" y="4737995"/>
              <a:ext cx="74829" cy="17563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67"/>
            </p:blipFill>
            <p:spPr>
              <a:xfrm>
                <a:off x="5286152" y="4737995"/>
                <a:ext cx="74829" cy="175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94" name="墨迹 93"/>
              <p14:cNvContentPartPr/>
              <p14:nvPr/>
            </p14:nvContentPartPr>
            <p14:xfrm>
              <a:off x="5388555" y="4834036"/>
              <a:ext cx="101402" cy="62804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69"/>
            </p:blipFill>
            <p:spPr>
              <a:xfrm>
                <a:off x="5388555" y="4834036"/>
                <a:ext cx="101402" cy="628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95" name="墨迹 94"/>
              <p14:cNvContentPartPr/>
              <p14:nvPr/>
            </p14:nvContentPartPr>
            <p14:xfrm>
              <a:off x="5482841" y="4834036"/>
              <a:ext cx="39138" cy="65139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71"/>
            </p:blipFill>
            <p:spPr>
              <a:xfrm>
                <a:off x="5482841" y="4834036"/>
                <a:ext cx="39138" cy="651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96" name="墨迹 95"/>
              <p14:cNvContentPartPr/>
              <p14:nvPr/>
            </p14:nvContentPartPr>
            <p14:xfrm>
              <a:off x="5558782" y="4698868"/>
              <a:ext cx="11230" cy="197416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73"/>
            </p:blipFill>
            <p:spPr>
              <a:xfrm>
                <a:off x="5558782" y="4698868"/>
                <a:ext cx="11230" cy="1974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7" name="墨迹 96"/>
              <p14:cNvContentPartPr/>
              <p14:nvPr/>
            </p14:nvContentPartPr>
            <p14:xfrm>
              <a:off x="5588246" y="4821142"/>
              <a:ext cx="26241" cy="55467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75"/>
            </p:blipFill>
            <p:spPr>
              <a:xfrm>
                <a:off x="5588246" y="4821142"/>
                <a:ext cx="26241" cy="554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8" name="墨迹 97"/>
              <p14:cNvContentPartPr/>
              <p14:nvPr/>
            </p14:nvContentPartPr>
            <p14:xfrm>
              <a:off x="5824407" y="4721544"/>
              <a:ext cx="197468" cy="155176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77"/>
            </p:blipFill>
            <p:spPr>
              <a:xfrm>
                <a:off x="5824407" y="4721544"/>
                <a:ext cx="197468" cy="1551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9" name="墨迹 98"/>
              <p14:cNvContentPartPr/>
              <p14:nvPr/>
            </p14:nvContentPartPr>
            <p14:xfrm>
              <a:off x="6004085" y="4809136"/>
              <a:ext cx="76497" cy="165626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79"/>
            </p:blipFill>
            <p:spPr>
              <a:xfrm>
                <a:off x="6004085" y="4809136"/>
                <a:ext cx="76497" cy="1656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100" name="墨迹 99"/>
              <p14:cNvContentPartPr/>
              <p14:nvPr/>
            </p14:nvContentPartPr>
            <p14:xfrm>
              <a:off x="6116161" y="4772788"/>
              <a:ext cx="96066" cy="83702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81"/>
            </p:blipFill>
            <p:spPr>
              <a:xfrm>
                <a:off x="6116161" y="4772788"/>
                <a:ext cx="96066" cy="837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101" name="墨迹 100"/>
              <p14:cNvContentPartPr/>
              <p14:nvPr/>
            </p14:nvContentPartPr>
            <p14:xfrm>
              <a:off x="6219343" y="4768675"/>
              <a:ext cx="32021" cy="100931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83"/>
            </p:blipFill>
            <p:spPr>
              <a:xfrm>
                <a:off x="6219343" y="4768675"/>
                <a:ext cx="32021" cy="1009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102" name="墨迹 101"/>
              <p14:cNvContentPartPr/>
              <p14:nvPr/>
            </p14:nvContentPartPr>
            <p14:xfrm>
              <a:off x="6329640" y="4871385"/>
              <a:ext cx="27018" cy="23121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85"/>
            </p:blipFill>
            <p:spPr>
              <a:xfrm>
                <a:off x="6329640" y="4871385"/>
                <a:ext cx="27018" cy="231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109" name="墨迹 108"/>
              <p14:cNvContentPartPr/>
              <p14:nvPr/>
            </p14:nvContentPartPr>
            <p14:xfrm>
              <a:off x="6406581" y="4565589"/>
              <a:ext cx="19125" cy="101265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187"/>
            </p:blipFill>
            <p:spPr>
              <a:xfrm>
                <a:off x="6406581" y="4565589"/>
                <a:ext cx="19125" cy="1012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110" name="墨迹 109"/>
              <p14:cNvContentPartPr/>
              <p14:nvPr/>
            </p14:nvContentPartPr>
            <p14:xfrm>
              <a:off x="6509763" y="4573926"/>
              <a:ext cx="44030" cy="77366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189"/>
            </p:blipFill>
            <p:spPr>
              <a:xfrm>
                <a:off x="6509763" y="4573926"/>
                <a:ext cx="44030" cy="773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111" name="墨迹 110"/>
              <p14:cNvContentPartPr/>
              <p14:nvPr/>
            </p14:nvContentPartPr>
            <p14:xfrm>
              <a:off x="6560908" y="4587265"/>
              <a:ext cx="37915" cy="41351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191"/>
            </p:blipFill>
            <p:spPr>
              <a:xfrm>
                <a:off x="6560908" y="4587265"/>
                <a:ext cx="37915" cy="413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12" name="墨迹 111"/>
              <p14:cNvContentPartPr/>
              <p14:nvPr/>
            </p14:nvContentPartPr>
            <p14:xfrm>
              <a:off x="6624952" y="4574482"/>
              <a:ext cx="115635" cy="51911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193"/>
            </p:blipFill>
            <p:spPr>
              <a:xfrm>
                <a:off x="6624952" y="4574482"/>
                <a:ext cx="115635" cy="519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13" name="墨迹 112"/>
              <p14:cNvContentPartPr/>
              <p14:nvPr/>
            </p14:nvContentPartPr>
            <p14:xfrm>
              <a:off x="6745923" y="4496116"/>
              <a:ext cx="19569" cy="81812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195"/>
            </p:blipFill>
            <p:spPr>
              <a:xfrm>
                <a:off x="6745923" y="4496116"/>
                <a:ext cx="19569" cy="818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14" name="墨迹 113"/>
              <p14:cNvContentPartPr/>
              <p14:nvPr/>
            </p14:nvContentPartPr>
            <p14:xfrm>
              <a:off x="6811524" y="4495227"/>
              <a:ext cx="50034" cy="103487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197"/>
            </p:blipFill>
            <p:spPr>
              <a:xfrm>
                <a:off x="6811524" y="4495227"/>
                <a:ext cx="50034" cy="1034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15" name="墨迹 114"/>
              <p14:cNvContentPartPr/>
              <p14:nvPr/>
            </p14:nvContentPartPr>
            <p14:xfrm>
              <a:off x="7023446" y="4547359"/>
              <a:ext cx="71159" cy="44797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199"/>
            </p:blipFill>
            <p:spPr>
              <a:xfrm>
                <a:off x="7023446" y="4547359"/>
                <a:ext cx="71159" cy="447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16" name="墨迹 115"/>
              <p14:cNvContentPartPr/>
              <p14:nvPr/>
            </p14:nvContentPartPr>
            <p14:xfrm>
              <a:off x="7119511" y="4528129"/>
              <a:ext cx="35580" cy="61026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01"/>
            </p:blipFill>
            <p:spPr>
              <a:xfrm>
                <a:off x="7119511" y="4528129"/>
                <a:ext cx="35580" cy="610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17" name="墨迹 116"/>
              <p14:cNvContentPartPr/>
              <p14:nvPr/>
            </p14:nvContentPartPr>
            <p14:xfrm>
              <a:off x="7169323" y="4503230"/>
              <a:ext cx="78275" cy="10671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03"/>
            </p:blipFill>
            <p:spPr>
              <a:xfrm>
                <a:off x="7169323" y="4503230"/>
                <a:ext cx="78275" cy="106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18" name="墨迹 117"/>
              <p14:cNvContentPartPr/>
              <p14:nvPr/>
            </p14:nvContentPartPr>
            <p14:xfrm>
              <a:off x="7240482" y="4424975"/>
              <a:ext cx="51591" cy="181409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05"/>
            </p:blipFill>
            <p:spPr>
              <a:xfrm>
                <a:off x="7240482" y="4424975"/>
                <a:ext cx="51591" cy="1814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19" name="墨迹 118"/>
              <p14:cNvContentPartPr/>
              <p14:nvPr/>
            </p14:nvContentPartPr>
            <p14:xfrm>
              <a:off x="6594153" y="4723767"/>
              <a:ext cx="55705" cy="53356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07"/>
            </p:blipFill>
            <p:spPr>
              <a:xfrm>
                <a:off x="6594153" y="4723767"/>
                <a:ext cx="55705" cy="533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20" name="墨迹 119"/>
              <p14:cNvContentPartPr/>
              <p14:nvPr/>
            </p14:nvContentPartPr>
            <p14:xfrm>
              <a:off x="6662088" y="4736217"/>
              <a:ext cx="22127" cy="25010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209"/>
            </p:blipFill>
            <p:spPr>
              <a:xfrm>
                <a:off x="6662088" y="4736217"/>
                <a:ext cx="22127" cy="25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21" name="墨迹 120"/>
              <p14:cNvContentPartPr/>
              <p14:nvPr/>
            </p14:nvContentPartPr>
            <p14:xfrm>
              <a:off x="6706786" y="4740663"/>
              <a:ext cx="39137" cy="27567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211"/>
            </p:blipFill>
            <p:spPr>
              <a:xfrm>
                <a:off x="6706786" y="4740663"/>
                <a:ext cx="39137" cy="275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22" name="墨迹 121"/>
              <p14:cNvContentPartPr/>
              <p14:nvPr/>
            </p14:nvContentPartPr>
            <p14:xfrm>
              <a:off x="6781503" y="4734438"/>
              <a:ext cx="42696" cy="32014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213"/>
            </p:blipFill>
            <p:spPr>
              <a:xfrm>
                <a:off x="6781503" y="4734438"/>
                <a:ext cx="42696" cy="320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23" name="墨迹 122"/>
              <p14:cNvContentPartPr/>
              <p14:nvPr/>
            </p14:nvContentPartPr>
            <p14:xfrm>
              <a:off x="6859779" y="4717542"/>
              <a:ext cx="28464" cy="52467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215"/>
            </p:blipFill>
            <p:spPr>
              <a:xfrm>
                <a:off x="6859779" y="4717542"/>
                <a:ext cx="28464" cy="524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24" name="墨迹 123"/>
              <p14:cNvContentPartPr/>
              <p14:nvPr/>
            </p14:nvContentPartPr>
            <p14:xfrm>
              <a:off x="6923822" y="4727324"/>
              <a:ext cx="35580" cy="42685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217"/>
            </p:blipFill>
            <p:spPr>
              <a:xfrm>
                <a:off x="6923822" y="4727324"/>
                <a:ext cx="35580" cy="42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25" name="墨迹 124"/>
              <p14:cNvContentPartPr/>
              <p14:nvPr/>
            </p14:nvContentPartPr>
            <p14:xfrm>
              <a:off x="7005656" y="4691087"/>
              <a:ext cx="69380" cy="96707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219"/>
            </p:blipFill>
            <p:spPr>
              <a:xfrm>
                <a:off x="7005656" y="4691087"/>
                <a:ext cx="69380" cy="967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26" name="墨迹 125"/>
              <p14:cNvContentPartPr/>
              <p14:nvPr/>
            </p14:nvContentPartPr>
            <p14:xfrm>
              <a:off x="6671206" y="4930188"/>
              <a:ext cx="49811" cy="71029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221"/>
            </p:blipFill>
            <p:spPr>
              <a:xfrm>
                <a:off x="6671206" y="4930188"/>
                <a:ext cx="49811" cy="710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27" name="墨迹 126"/>
              <p14:cNvContentPartPr/>
              <p14:nvPr/>
            </p14:nvContentPartPr>
            <p14:xfrm>
              <a:off x="6731692" y="4969204"/>
              <a:ext cx="10674" cy="26678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223"/>
            </p:blipFill>
            <p:spPr>
              <a:xfrm>
                <a:off x="6731692" y="4969204"/>
                <a:ext cx="10674" cy="266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28" name="墨迹 127"/>
              <p14:cNvContentPartPr/>
              <p14:nvPr/>
            </p14:nvContentPartPr>
            <p14:xfrm>
              <a:off x="6740587" y="4919405"/>
              <a:ext cx="105015" cy="59992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15"/>
            </p:blipFill>
            <p:spPr>
              <a:xfrm>
                <a:off x="6740587" y="4919405"/>
                <a:ext cx="105015" cy="599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29" name="墨迹 128"/>
              <p14:cNvContentPartPr/>
              <p14:nvPr/>
            </p14:nvContentPartPr>
            <p14:xfrm>
              <a:off x="6792177" y="4876720"/>
              <a:ext cx="52147" cy="135169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226"/>
            </p:blipFill>
            <p:spPr>
              <a:xfrm>
                <a:off x="6792177" y="4876720"/>
                <a:ext cx="52147" cy="135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30" name="墨迹 129"/>
              <p14:cNvContentPartPr/>
              <p14:nvPr/>
            </p14:nvContentPartPr>
            <p14:xfrm>
              <a:off x="6898916" y="4869606"/>
              <a:ext cx="8895" cy="96374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228"/>
            </p:blipFill>
            <p:spPr>
              <a:xfrm>
                <a:off x="6898916" y="4869606"/>
                <a:ext cx="8895" cy="963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31" name="墨迹 130"/>
              <p14:cNvContentPartPr/>
              <p14:nvPr/>
            </p14:nvContentPartPr>
            <p14:xfrm>
              <a:off x="6952286" y="4937190"/>
              <a:ext cx="10674" cy="42685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230"/>
            </p:blipFill>
            <p:spPr>
              <a:xfrm>
                <a:off x="6952286" y="4937190"/>
                <a:ext cx="10674" cy="42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32" name="墨迹 131"/>
              <p14:cNvContentPartPr/>
              <p14:nvPr/>
            </p14:nvContentPartPr>
            <p14:xfrm>
              <a:off x="6966518" y="4898063"/>
              <a:ext cx="76496" cy="62248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232"/>
            </p:blipFill>
            <p:spPr>
              <a:xfrm>
                <a:off x="6966518" y="4898063"/>
                <a:ext cx="76496" cy="622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33" name="墨迹 132"/>
              <p14:cNvContentPartPr/>
              <p14:nvPr/>
            </p14:nvContentPartPr>
            <p14:xfrm>
              <a:off x="7051910" y="4925630"/>
              <a:ext cx="64043" cy="229875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234"/>
            </p:blipFill>
            <p:spPr>
              <a:xfrm>
                <a:off x="7051910" y="4925630"/>
                <a:ext cx="64043" cy="22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34" name="墨迹 133"/>
              <p14:cNvContentPartPr/>
              <p14:nvPr/>
            </p14:nvContentPartPr>
            <p14:xfrm>
              <a:off x="7160428" y="4949640"/>
              <a:ext cx="23126" cy="81368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236"/>
            </p:blipFill>
            <p:spPr>
              <a:xfrm>
                <a:off x="7160428" y="4949640"/>
                <a:ext cx="23126" cy="813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35" name="墨迹 134"/>
              <p14:cNvContentPartPr/>
              <p14:nvPr/>
            </p14:nvContentPartPr>
            <p14:xfrm>
              <a:off x="7254714" y="4883834"/>
              <a:ext cx="30354" cy="145840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238"/>
            </p:blipFill>
            <p:spPr>
              <a:xfrm>
                <a:off x="7254714" y="4883834"/>
                <a:ext cx="30354" cy="1458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1" grpId="0"/>
      <p:bldP spid="12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758" y="2819681"/>
            <a:ext cx="7059641" cy="121863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558ED5"/>
                </a:solidFill>
                <a:latin typeface="Comic Sans MS" panose="030F0702030302020204"/>
              </a:rPr>
              <a:t>Part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/>
              </a:rPr>
              <a:t>III: Cut</a:t>
            </a:r>
            <a:endParaRPr lang="en-US" sz="3500" dirty="0">
              <a:solidFill>
                <a:srgbClr val="558ED5"/>
              </a:solidFill>
              <a:latin typeface="Comic Sans MS" panose="030F070203030202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8012563" y="1929701"/>
              <a:ext cx="49811" cy="58692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8012563" y="1929701"/>
                <a:ext cx="49811" cy="58692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558ED5"/>
                </a:solidFill>
                <a:latin typeface="Comic Sans MS" panose="030F0702030302020204"/>
              </a:rPr>
              <a:t>Cut Vertices and Edges</a:t>
            </a:r>
            <a:endParaRPr lang="en-US" sz="3000" dirty="0">
              <a:solidFill>
                <a:srgbClr val="558ED5"/>
              </a:solidFill>
              <a:latin typeface="Comic Sans MS" panose="030F07020303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333633" y="2418015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/>
              </a:rPr>
              <a:t>Critical edges and vertices in graph connectedness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-1210965" y="3824317"/>
            <a:ext cx="84404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/>
              </a:rPr>
              <a:t>Cut vertex:  G\{v} is not connected</a:t>
            </a:r>
            <a:endParaRPr kumimoji="1" lang="en-US" altLang="zh-CN" sz="2000" dirty="0">
              <a:latin typeface="Comic Sans MS" panose="030F0702030302020204"/>
            </a:endParaRPr>
          </a:p>
          <a:p>
            <a:pPr algn="ctr"/>
            <a:r>
              <a:rPr kumimoji="1" lang="en-US" altLang="zh-CN" sz="2000" dirty="0">
                <a:latin typeface="Comic Sans MS" panose="030F0702030302020204"/>
              </a:rPr>
              <a:t>(e.g., </a:t>
            </a:r>
            <a:r>
              <a:rPr kumimoji="1" lang="en-US" altLang="zh-CN" sz="2000" dirty="0" err="1">
                <a:latin typeface="Comic Sans MS" panose="030F0702030302020204"/>
              </a:rPr>
              <a:t>a,b,c</a:t>
            </a:r>
            <a:r>
              <a:rPr kumimoji="1" lang="en-US" altLang="zh-CN" sz="2000" dirty="0">
                <a:latin typeface="Comic Sans MS" panose="030F0702030302020204"/>
              </a:rPr>
              <a:t>)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p:sp>
        <p:nvSpPr>
          <p:cNvPr id="10" name="矩形 6"/>
          <p:cNvSpPr/>
          <p:nvPr/>
        </p:nvSpPr>
        <p:spPr>
          <a:xfrm>
            <a:off x="-1346889" y="5055722"/>
            <a:ext cx="84404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/>
              </a:rPr>
              <a:t>Cut edge:  G\{e} is not connected</a:t>
            </a:r>
            <a:endParaRPr kumimoji="1" lang="en-US" altLang="zh-CN" sz="2000" dirty="0">
              <a:latin typeface="Comic Sans MS" panose="030F0702030302020204"/>
            </a:endParaRPr>
          </a:p>
          <a:p>
            <a:pPr algn="ctr"/>
            <a:r>
              <a:rPr kumimoji="1" lang="en-US" altLang="zh-CN" sz="2000" dirty="0">
                <a:latin typeface="Comic Sans MS" panose="030F0702030302020204"/>
              </a:rPr>
              <a:t>(e.g., ab)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6992" y="3639854"/>
            <a:ext cx="2444578" cy="1169146"/>
          </a:xfrm>
          <a:prstGeom prst="rect">
            <a:avLst/>
          </a:prstGeom>
        </p:spPr>
      </p:pic>
      <p:sp>
        <p:nvSpPr>
          <p:cNvPr id="13" name="矩形 6"/>
          <p:cNvSpPr/>
          <p:nvPr/>
        </p:nvSpPr>
        <p:spPr>
          <a:xfrm>
            <a:off x="2759056" y="5230619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/>
              </a:rPr>
              <a:t>(G is connected)</a:t>
            </a:r>
            <a:endParaRPr kumimoji="1" lang="en-US" altLang="zh-CN" sz="2000" dirty="0">
              <a:latin typeface="Comic Sans MS" panose="030F07020303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2" grpId="0"/>
      <p:bldP spid="10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558ED5"/>
                </a:solidFill>
                <a:latin typeface="Comic Sans MS" panose="030F0702030302020204"/>
              </a:rPr>
              <a:t>Look Through the DFS Tree</a:t>
            </a:r>
            <a:endParaRPr lang="en-US" sz="3000" dirty="0">
              <a:solidFill>
                <a:srgbClr val="558ED5"/>
              </a:solidFill>
              <a:latin typeface="Comic Sans MS" panose="030F07020303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461170" y="2395970"/>
            <a:ext cx="844044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500" dirty="0">
                <a:latin typeface="Comic Sans MS" panose="030F0702030302020204"/>
              </a:rPr>
              <a:t>Subtrees and complement are connected</a:t>
            </a:r>
            <a:endParaRPr kumimoji="1" lang="en-US" altLang="zh-CN" sz="1500" dirty="0">
              <a:latin typeface="Comic Sans MS" panose="030F0702030302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4021" y="2980006"/>
            <a:ext cx="2651760" cy="1579637"/>
          </a:xfrm>
          <a:prstGeom prst="rect">
            <a:avLst/>
          </a:prstGeom>
        </p:spPr>
      </p:pic>
      <p:sp>
        <p:nvSpPr>
          <p:cNvPr id="11" name="矩形 6"/>
          <p:cNvSpPr/>
          <p:nvPr/>
        </p:nvSpPr>
        <p:spPr>
          <a:xfrm>
            <a:off x="-1173896" y="5197533"/>
            <a:ext cx="844044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500" dirty="0">
                <a:latin typeface="Comic Sans MS" panose="030F0702030302020204"/>
              </a:rPr>
              <a:t>All subtrees have back edges then v is not cut</a:t>
            </a:r>
            <a:endParaRPr kumimoji="1" lang="en-US" altLang="zh-CN" sz="1500" dirty="0">
              <a:latin typeface="Comic Sans MS" panose="030F0702030302020204"/>
            </a:endParaRPr>
          </a:p>
        </p:txBody>
      </p:sp>
      <p:sp>
        <p:nvSpPr>
          <p:cNvPr id="14" name="矩形 6"/>
          <p:cNvSpPr/>
          <p:nvPr/>
        </p:nvSpPr>
        <p:spPr>
          <a:xfrm>
            <a:off x="-1173896" y="5781569"/>
            <a:ext cx="844044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500" dirty="0">
                <a:latin typeface="Comic Sans MS" panose="030F0702030302020204"/>
              </a:rPr>
              <a:t>A subtree of v has no back edge then v is  cut</a:t>
            </a:r>
            <a:endParaRPr kumimoji="1" lang="en-US" altLang="zh-CN" sz="1500" dirty="0">
              <a:latin typeface="Comic Sans MS" panose="030F070203030202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041" y="2980006"/>
            <a:ext cx="1858518" cy="17771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558ED5"/>
                </a:solidFill>
                <a:latin typeface="Comic Sans MS" panose="030F0702030302020204"/>
              </a:rPr>
              <a:t>Observations</a:t>
            </a:r>
            <a:endParaRPr lang="en-US" sz="3000" dirty="0">
              <a:solidFill>
                <a:srgbClr val="558ED5"/>
              </a:solidFill>
              <a:latin typeface="Comic Sans MS" panose="030F07020303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t="8922"/>
          <a:stretch>
            <a:fillRect/>
          </a:stretch>
        </p:blipFill>
        <p:spPr>
          <a:xfrm>
            <a:off x="518983" y="2039728"/>
            <a:ext cx="8056606" cy="9545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51" y="3509289"/>
            <a:ext cx="7998138" cy="850988"/>
          </a:xfrm>
          <a:prstGeom prst="rect">
            <a:avLst/>
          </a:prstGeom>
        </p:spPr>
      </p:pic>
      <p:sp>
        <p:nvSpPr>
          <p:cNvPr id="5" name="矩形 6"/>
          <p:cNvSpPr/>
          <p:nvPr/>
        </p:nvSpPr>
        <p:spPr>
          <a:xfrm>
            <a:off x="-238879" y="5077388"/>
            <a:ext cx="844044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500" dirty="0">
                <a:latin typeface="Comic Sans MS" panose="030F0702030302020204"/>
              </a:rPr>
              <a:t>Compute which furthest ancestors can subtrees rely on, then we are done</a:t>
            </a:r>
            <a:endParaRPr kumimoji="1" lang="en-US" altLang="zh-CN" sz="1500" dirty="0">
              <a:latin typeface="Comic Sans MS" panose="030F0702030302020204"/>
            </a:endParaRPr>
          </a:p>
        </p:txBody>
      </p:sp>
      <p:sp>
        <p:nvSpPr>
          <p:cNvPr id="6" name="矩形 6"/>
          <p:cNvSpPr/>
          <p:nvPr/>
        </p:nvSpPr>
        <p:spPr>
          <a:xfrm>
            <a:off x="-1696978" y="5695641"/>
            <a:ext cx="844044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500" dirty="0">
                <a:latin typeface="Comic Sans MS" panose="030F0702030302020204"/>
              </a:rPr>
              <a:t>How? Using starting and finishing time</a:t>
            </a:r>
            <a:endParaRPr kumimoji="1" lang="en-US" altLang="zh-CN" sz="1500" dirty="0">
              <a:latin typeface="Comic Sans MS" panose="030F07020303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558ED5"/>
                </a:solidFill>
                <a:latin typeface="Comic Sans MS" panose="030F0702030302020204"/>
              </a:rPr>
              <a:t>Which furthest ancestor can a subtree rely on?</a:t>
            </a:r>
            <a:endParaRPr lang="en-US" sz="3000" dirty="0">
              <a:solidFill>
                <a:srgbClr val="558ED5"/>
              </a:solidFill>
              <a:latin typeface="Comic Sans MS" panose="030F0702030302020204"/>
            </a:endParaRPr>
          </a:p>
        </p:txBody>
      </p:sp>
      <p:sp>
        <p:nvSpPr>
          <p:cNvPr id="5" name="矩形 6"/>
          <p:cNvSpPr/>
          <p:nvPr/>
        </p:nvSpPr>
        <p:spPr>
          <a:xfrm>
            <a:off x="-1488487" y="2072778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/>
              </a:rPr>
              <a:t>for every v,  we compute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929" y="2733732"/>
            <a:ext cx="7003237" cy="947475"/>
          </a:xfrm>
          <a:prstGeom prst="rect">
            <a:avLst/>
          </a:prstGeom>
        </p:spPr>
      </p:pic>
      <p:sp>
        <p:nvSpPr>
          <p:cNvPr id="8" name="矩形 6"/>
          <p:cNvSpPr/>
          <p:nvPr/>
        </p:nvSpPr>
        <p:spPr>
          <a:xfrm>
            <a:off x="-2048926" y="3943748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/>
              </a:rPr>
              <a:t>check if v is a cut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5028"/>
          <a:stretch>
            <a:fillRect/>
          </a:stretch>
        </p:blipFill>
        <p:spPr>
          <a:xfrm>
            <a:off x="1105191" y="4603005"/>
            <a:ext cx="2132214" cy="1499023"/>
          </a:xfrm>
          <a:prstGeom prst="rect">
            <a:avLst/>
          </a:prstGeom>
        </p:spPr>
      </p:pic>
      <p:sp>
        <p:nvSpPr>
          <p:cNvPr id="11" name="矩形 6"/>
          <p:cNvSpPr/>
          <p:nvPr/>
        </p:nvSpPr>
        <p:spPr>
          <a:xfrm>
            <a:off x="703551" y="4576731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/>
              </a:rPr>
              <a:t>low[u</a:t>
            </a:r>
            <a:r>
              <a:rPr kumimoji="1" lang="en-US" altLang="zh-CN" sz="2000" baseline="-25000" dirty="0">
                <a:latin typeface="Comic Sans MS" panose="030F0702030302020204"/>
              </a:rPr>
              <a:t>1</a:t>
            </a:r>
            <a:r>
              <a:rPr kumimoji="1" lang="en-US" altLang="zh-CN" sz="2000" dirty="0">
                <a:latin typeface="Comic Sans MS" panose="030F0702030302020204"/>
              </a:rPr>
              <a:t>] &lt; start[v]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703551" y="4992036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/>
              </a:rPr>
              <a:t>low[u</a:t>
            </a:r>
            <a:r>
              <a:rPr kumimoji="1" lang="en-US" altLang="zh-CN" sz="2000" baseline="-25000" dirty="0">
                <a:latin typeface="Comic Sans MS" panose="030F0702030302020204"/>
              </a:rPr>
              <a:t>2</a:t>
            </a:r>
            <a:r>
              <a:rPr kumimoji="1" lang="en-US" altLang="zh-CN" sz="2000" dirty="0">
                <a:latin typeface="Comic Sans MS" panose="030F0702030302020204"/>
              </a:rPr>
              <a:t>] &lt; start[v]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p:sp>
        <p:nvSpPr>
          <p:cNvPr id="13" name="矩形 6"/>
          <p:cNvSpPr/>
          <p:nvPr/>
        </p:nvSpPr>
        <p:spPr>
          <a:xfrm>
            <a:off x="703551" y="5464304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/>
              </a:rPr>
              <a:t>low[u</a:t>
            </a:r>
            <a:r>
              <a:rPr kumimoji="1" lang="en-US" altLang="zh-CN" sz="2000" baseline="-25000" dirty="0">
                <a:latin typeface="Comic Sans MS" panose="030F0702030302020204"/>
              </a:rPr>
              <a:t>3</a:t>
            </a:r>
            <a:r>
              <a:rPr kumimoji="1" lang="en-US" altLang="zh-CN" sz="2000" dirty="0">
                <a:latin typeface="Comic Sans MS" panose="030F0702030302020204"/>
              </a:rPr>
              <a:t>] &lt; start[v]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6202141" y="4681598"/>
            <a:ext cx="147484" cy="11331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>
            <a:off x="6645511" y="4977685"/>
            <a:ext cx="612901" cy="414461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417979" y="5015628"/>
            <a:ext cx="1566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mic Sans MS" panose="030F0702030302020204"/>
              </a:rPr>
              <a:t>v is not a cut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1369821" y="3245811"/>
              <a:ext cx="396714" cy="4657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1369821" y="3245811"/>
                <a:ext cx="396714" cy="46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942863" y="3475464"/>
              <a:ext cx="156551" cy="98152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942863" y="3475464"/>
                <a:ext cx="156551" cy="981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1131436" y="3526374"/>
              <a:ext cx="35580" cy="413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1131436" y="3526374"/>
                <a:ext cx="35580" cy="41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1202596" y="3461013"/>
              <a:ext cx="5337" cy="4268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0"/>
            </p:blipFill>
            <p:spPr>
              <a:xfrm>
                <a:off x="1202596" y="3461013"/>
                <a:ext cx="5337" cy="42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7" name="墨迹 16"/>
              <p14:cNvContentPartPr/>
              <p14:nvPr/>
            </p14:nvContentPartPr>
            <p14:xfrm>
              <a:off x="1250628" y="3506810"/>
              <a:ext cx="34246" cy="538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2"/>
            </p:blipFill>
            <p:spPr>
              <a:xfrm>
                <a:off x="1250628" y="3506810"/>
                <a:ext cx="34246" cy="53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8" name="墨迹 17"/>
              <p14:cNvContentPartPr/>
              <p14:nvPr/>
            </p14:nvContentPartPr>
            <p14:xfrm>
              <a:off x="1384052" y="3489469"/>
              <a:ext cx="64044" cy="17786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14"/>
            </p:blipFill>
            <p:spPr>
              <a:xfrm>
                <a:off x="1384052" y="3489469"/>
                <a:ext cx="64044" cy="177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9" name="墨迹 18"/>
              <p14:cNvContentPartPr/>
              <p14:nvPr/>
            </p14:nvContentPartPr>
            <p14:xfrm>
              <a:off x="1437422" y="3453899"/>
              <a:ext cx="37359" cy="81812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16"/>
            </p:blipFill>
            <p:spPr>
              <a:xfrm>
                <a:off x="1437422" y="3453899"/>
                <a:ext cx="37359" cy="818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0" name="墨迹 19"/>
              <p14:cNvContentPartPr/>
              <p14:nvPr/>
            </p14:nvContentPartPr>
            <p14:xfrm>
              <a:off x="1480118" y="3443783"/>
              <a:ext cx="71159" cy="9548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18"/>
            </p:blipFill>
            <p:spPr>
              <a:xfrm>
                <a:off x="1480118" y="3443783"/>
                <a:ext cx="71159" cy="954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1" name="墨迹 20"/>
              <p14:cNvContentPartPr/>
              <p14:nvPr/>
            </p14:nvContentPartPr>
            <p14:xfrm>
              <a:off x="1594862" y="3457456"/>
              <a:ext cx="41807" cy="64027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0"/>
            </p:blipFill>
            <p:spPr>
              <a:xfrm>
                <a:off x="1594862" y="3457456"/>
                <a:ext cx="41807" cy="640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2" name="墨迹 21"/>
              <p14:cNvContentPartPr/>
              <p14:nvPr/>
            </p14:nvContentPartPr>
            <p14:xfrm>
              <a:off x="1867048" y="3393429"/>
              <a:ext cx="15121" cy="1574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2"/>
            </p:blipFill>
            <p:spPr>
              <a:xfrm>
                <a:off x="1867048" y="3393429"/>
                <a:ext cx="15121" cy="157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3" name="墨迹 22"/>
              <p14:cNvContentPartPr/>
              <p14:nvPr/>
            </p14:nvContentPartPr>
            <p14:xfrm>
              <a:off x="1811010" y="3441449"/>
              <a:ext cx="103181" cy="44463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24"/>
            </p:blipFill>
            <p:spPr>
              <a:xfrm>
                <a:off x="1811010" y="3441449"/>
                <a:ext cx="103181" cy="444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4" name="墨迹 23"/>
              <p14:cNvContentPartPr/>
              <p14:nvPr/>
            </p14:nvContentPartPr>
            <p14:xfrm>
              <a:off x="1910633" y="3450342"/>
              <a:ext cx="58707" cy="57913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26"/>
            </p:blipFill>
            <p:spPr>
              <a:xfrm>
                <a:off x="1910633" y="3450342"/>
                <a:ext cx="58707" cy="57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5" name="墨迹 24"/>
              <p14:cNvContentPartPr/>
              <p14:nvPr/>
            </p14:nvContentPartPr>
            <p14:xfrm>
              <a:off x="1979458" y="3421886"/>
              <a:ext cx="23682" cy="68028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28"/>
            </p:blipFill>
            <p:spPr>
              <a:xfrm>
                <a:off x="1979458" y="3421886"/>
                <a:ext cx="23682" cy="680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6" name="墨迹 25"/>
              <p14:cNvContentPartPr/>
              <p14:nvPr/>
            </p14:nvContentPartPr>
            <p14:xfrm>
              <a:off x="2006698" y="3407657"/>
              <a:ext cx="55149" cy="27568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0"/>
            </p:blipFill>
            <p:spPr>
              <a:xfrm>
                <a:off x="2006698" y="3407657"/>
                <a:ext cx="55149" cy="275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7" name="墨迹 26"/>
              <p14:cNvContentPartPr/>
              <p14:nvPr/>
            </p14:nvContentPartPr>
            <p14:xfrm>
              <a:off x="2024488" y="3382758"/>
              <a:ext cx="33801" cy="101931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32"/>
            </p:blipFill>
            <p:spPr>
              <a:xfrm>
                <a:off x="2024488" y="3382758"/>
                <a:ext cx="33801" cy="1019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8" name="墨迹 27"/>
              <p14:cNvContentPartPr/>
              <p14:nvPr/>
            </p14:nvContentPartPr>
            <p14:xfrm>
              <a:off x="2067184" y="3375644"/>
              <a:ext cx="58707" cy="12094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34"/>
            </p:blipFill>
            <p:spPr>
              <a:xfrm>
                <a:off x="2067184" y="3375644"/>
                <a:ext cx="58707" cy="120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9" name="墨迹 28"/>
              <p14:cNvContentPartPr/>
              <p14:nvPr/>
            </p14:nvContentPartPr>
            <p14:xfrm>
              <a:off x="2156133" y="3408991"/>
              <a:ext cx="113856" cy="76921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36"/>
            </p:blipFill>
            <p:spPr>
              <a:xfrm>
                <a:off x="2156133" y="3408991"/>
                <a:ext cx="113856" cy="769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0" name="墨迹 29"/>
              <p14:cNvContentPartPr/>
              <p14:nvPr/>
            </p14:nvContentPartPr>
            <p14:xfrm>
              <a:off x="2256646" y="3398209"/>
              <a:ext cx="28686" cy="86481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38"/>
            </p:blipFill>
            <p:spPr>
              <a:xfrm>
                <a:off x="2256646" y="3398209"/>
                <a:ext cx="28686" cy="864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1" name="墨迹 30"/>
              <p14:cNvContentPartPr/>
              <p14:nvPr/>
            </p14:nvContentPartPr>
            <p14:xfrm>
              <a:off x="2337590" y="3411214"/>
              <a:ext cx="49812" cy="7114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40"/>
            </p:blipFill>
            <p:spPr>
              <a:xfrm>
                <a:off x="2337590" y="3411214"/>
                <a:ext cx="49812" cy="71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32" name="墨迹 31"/>
              <p14:cNvContentPartPr/>
              <p14:nvPr/>
            </p14:nvContentPartPr>
            <p14:xfrm>
              <a:off x="2355380" y="3357858"/>
              <a:ext cx="32022" cy="131611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42"/>
            </p:blipFill>
            <p:spPr>
              <a:xfrm>
                <a:off x="2355380" y="3357858"/>
                <a:ext cx="32022" cy="1316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33" name="墨迹 32"/>
              <p14:cNvContentPartPr/>
              <p14:nvPr/>
            </p14:nvContentPartPr>
            <p14:xfrm>
              <a:off x="922405" y="3775812"/>
              <a:ext cx="47143" cy="44463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44"/>
            </p:blipFill>
            <p:spPr>
              <a:xfrm>
                <a:off x="922405" y="3775812"/>
                <a:ext cx="47143" cy="444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34" name="墨迹 33"/>
              <p14:cNvContentPartPr/>
              <p14:nvPr/>
            </p14:nvContentPartPr>
            <p14:xfrm>
              <a:off x="989117" y="3770477"/>
              <a:ext cx="56928" cy="57802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46"/>
            </p:blipFill>
            <p:spPr>
              <a:xfrm>
                <a:off x="989117" y="3770477"/>
                <a:ext cx="56928" cy="578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35" name="墨迹 34"/>
              <p14:cNvContentPartPr/>
              <p14:nvPr/>
            </p14:nvContentPartPr>
            <p14:xfrm>
              <a:off x="1054940" y="3757916"/>
              <a:ext cx="28797" cy="65916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48"/>
            </p:blipFill>
            <p:spPr>
              <a:xfrm>
                <a:off x="1054940" y="3757916"/>
                <a:ext cx="28797" cy="659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6" name="墨迹 35"/>
              <p14:cNvContentPartPr/>
              <p14:nvPr/>
            </p14:nvContentPartPr>
            <p14:xfrm>
              <a:off x="1072396" y="3763807"/>
              <a:ext cx="53703" cy="76588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50"/>
            </p:blipFill>
            <p:spPr>
              <a:xfrm>
                <a:off x="1072396" y="3763807"/>
                <a:ext cx="53703" cy="76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7" name="墨迹 36"/>
              <p14:cNvContentPartPr/>
              <p14:nvPr/>
            </p14:nvContentPartPr>
            <p14:xfrm>
              <a:off x="1131436" y="3774034"/>
              <a:ext cx="76497" cy="60469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52"/>
            </p:blipFill>
            <p:spPr>
              <a:xfrm>
                <a:off x="1131436" y="3774034"/>
                <a:ext cx="76497" cy="604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8" name="墨迹 37"/>
              <p14:cNvContentPartPr/>
              <p14:nvPr/>
            </p14:nvContentPartPr>
            <p14:xfrm>
              <a:off x="1210935" y="3742020"/>
              <a:ext cx="27240" cy="8537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54"/>
            </p:blipFill>
            <p:spPr>
              <a:xfrm>
                <a:off x="1210935" y="3742020"/>
                <a:ext cx="27240" cy="85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9" name="墨迹 38"/>
              <p14:cNvContentPartPr/>
              <p14:nvPr/>
            </p14:nvContentPartPr>
            <p14:xfrm>
              <a:off x="1234617" y="3745577"/>
              <a:ext cx="92508" cy="4268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56"/>
            </p:blipFill>
            <p:spPr>
              <a:xfrm>
                <a:off x="1234617" y="3745577"/>
                <a:ext cx="92508" cy="42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40" name="墨迹 39"/>
              <p14:cNvContentPartPr/>
              <p14:nvPr/>
            </p14:nvContentPartPr>
            <p14:xfrm>
              <a:off x="1298661" y="3718344"/>
              <a:ext cx="103181" cy="126831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58"/>
            </p:blipFill>
            <p:spPr>
              <a:xfrm>
                <a:off x="1298661" y="3718344"/>
                <a:ext cx="103181" cy="1268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41" name="墨迹 40"/>
              <p14:cNvContentPartPr/>
              <p14:nvPr/>
            </p14:nvContentPartPr>
            <p14:xfrm>
              <a:off x="1401842" y="3736685"/>
              <a:ext cx="161888" cy="99597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60"/>
            </p:blipFill>
            <p:spPr>
              <a:xfrm>
                <a:off x="1401842" y="3736685"/>
                <a:ext cx="161888" cy="995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42" name="墨迹 41"/>
              <p14:cNvContentPartPr/>
              <p14:nvPr/>
            </p14:nvContentPartPr>
            <p14:xfrm>
              <a:off x="1748189" y="3742020"/>
              <a:ext cx="52147" cy="56913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62"/>
            </p:blipFill>
            <p:spPr>
              <a:xfrm>
                <a:off x="1748189" y="3742020"/>
                <a:ext cx="52147" cy="56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43" name="墨迹 42"/>
              <p14:cNvContentPartPr/>
              <p14:nvPr/>
            </p14:nvContentPartPr>
            <p14:xfrm>
              <a:off x="1882169" y="3664654"/>
              <a:ext cx="32022" cy="19964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64"/>
            </p:blipFill>
            <p:spPr>
              <a:xfrm>
                <a:off x="1882169" y="3664654"/>
                <a:ext cx="32022" cy="199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44" name="墨迹 43"/>
              <p14:cNvContentPartPr/>
              <p14:nvPr/>
            </p14:nvContentPartPr>
            <p14:xfrm>
              <a:off x="1857263" y="3752691"/>
              <a:ext cx="80055" cy="10672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66"/>
            </p:blipFill>
            <p:spPr>
              <a:xfrm>
                <a:off x="1857263" y="3752691"/>
                <a:ext cx="80055" cy="106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45" name="墨迹 44"/>
              <p14:cNvContentPartPr/>
              <p14:nvPr/>
            </p14:nvContentPartPr>
            <p14:xfrm>
              <a:off x="2006698" y="3742020"/>
              <a:ext cx="88950" cy="55691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68"/>
            </p:blipFill>
            <p:spPr>
              <a:xfrm>
                <a:off x="2006698" y="3742020"/>
                <a:ext cx="88950" cy="556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46" name="墨迹 45"/>
              <p14:cNvContentPartPr/>
              <p14:nvPr/>
            </p14:nvContentPartPr>
            <p14:xfrm>
              <a:off x="2191713" y="3647203"/>
              <a:ext cx="53370" cy="132166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70"/>
            </p:blipFill>
            <p:spPr>
              <a:xfrm>
                <a:off x="2191713" y="3647203"/>
                <a:ext cx="53370" cy="1321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7" name="墨迹 46"/>
              <p14:cNvContentPartPr/>
              <p14:nvPr/>
            </p14:nvContentPartPr>
            <p14:xfrm>
              <a:off x="2246862" y="3843396"/>
              <a:ext cx="105016" cy="59992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72"/>
            </p:blipFill>
            <p:spPr>
              <a:xfrm>
                <a:off x="2246862" y="3843396"/>
                <a:ext cx="105016" cy="599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8" name="墨迹 47"/>
              <p14:cNvContentPartPr/>
              <p14:nvPr/>
            </p14:nvContentPartPr>
            <p14:xfrm>
              <a:off x="5913357" y="4293363"/>
              <a:ext cx="336785" cy="248994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74"/>
            </p:blipFill>
            <p:spPr>
              <a:xfrm>
                <a:off x="5913357" y="4293363"/>
                <a:ext cx="336785" cy="2489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9" name="墨迹 48"/>
              <p14:cNvContentPartPr/>
              <p14:nvPr/>
            </p14:nvContentPartPr>
            <p14:xfrm>
              <a:off x="6435267" y="4232894"/>
              <a:ext cx="102515" cy="39127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76"/>
            </p:blipFill>
            <p:spPr>
              <a:xfrm>
                <a:off x="6435267" y="4232894"/>
                <a:ext cx="102515" cy="391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50" name="墨迹 49"/>
              <p14:cNvContentPartPr/>
              <p14:nvPr/>
            </p14:nvContentPartPr>
            <p14:xfrm>
              <a:off x="6500423" y="4164198"/>
              <a:ext cx="106739" cy="119828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78"/>
            </p:blipFill>
            <p:spPr>
              <a:xfrm>
                <a:off x="6500423" y="4164198"/>
                <a:ext cx="106739" cy="1198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51" name="墨迹 50"/>
              <p14:cNvContentPartPr/>
              <p14:nvPr/>
            </p14:nvContentPartPr>
            <p14:xfrm>
              <a:off x="6642742" y="4175981"/>
              <a:ext cx="252616" cy="92372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80"/>
            </p:blipFill>
            <p:spPr>
              <a:xfrm>
                <a:off x="6642742" y="4175981"/>
                <a:ext cx="252616" cy="923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52" name="墨迹 51"/>
              <p14:cNvContentPartPr/>
              <p14:nvPr/>
            </p14:nvContentPartPr>
            <p14:xfrm>
              <a:off x="7034120" y="4168867"/>
              <a:ext cx="113855" cy="63137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82"/>
            </p:blipFill>
            <p:spPr>
              <a:xfrm>
                <a:off x="7034120" y="4168867"/>
                <a:ext cx="113855" cy="631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53" name="墨迹 52"/>
              <p14:cNvContentPartPr/>
              <p14:nvPr/>
            </p14:nvContentPartPr>
            <p14:xfrm>
              <a:off x="7147974" y="4126182"/>
              <a:ext cx="190352" cy="98708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84"/>
            </p:blipFill>
            <p:spPr>
              <a:xfrm>
                <a:off x="7147974" y="4126182"/>
                <a:ext cx="190352" cy="987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54" name="墨迹 53"/>
              <p14:cNvContentPartPr/>
              <p14:nvPr/>
            </p14:nvContentPartPr>
            <p14:xfrm>
              <a:off x="6354657" y="4485444"/>
              <a:ext cx="95955" cy="46242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86"/>
            </p:blipFill>
            <p:spPr>
              <a:xfrm>
                <a:off x="6354657" y="4485444"/>
                <a:ext cx="95955" cy="462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55" name="墨迹 54"/>
              <p14:cNvContentPartPr/>
              <p14:nvPr/>
            </p14:nvContentPartPr>
            <p14:xfrm>
              <a:off x="6472848" y="4480776"/>
              <a:ext cx="61375" cy="5091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88"/>
            </p:blipFill>
            <p:spPr>
              <a:xfrm>
                <a:off x="6472848" y="4480776"/>
                <a:ext cx="61375" cy="50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56" name="墨迹 55"/>
              <p14:cNvContentPartPr/>
              <p14:nvPr/>
            </p14:nvContentPartPr>
            <p14:xfrm>
              <a:off x="6550235" y="4464102"/>
              <a:ext cx="21348" cy="55135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90"/>
            </p:blipFill>
            <p:spPr>
              <a:xfrm>
                <a:off x="6550235" y="4464102"/>
                <a:ext cx="21348" cy="551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7" name="墨迹 56"/>
              <p14:cNvContentPartPr/>
              <p14:nvPr/>
            </p14:nvContentPartPr>
            <p14:xfrm>
              <a:off x="6592930" y="4440981"/>
              <a:ext cx="49812" cy="76477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92"/>
            </p:blipFill>
            <p:spPr>
              <a:xfrm>
                <a:off x="6592930" y="4440981"/>
                <a:ext cx="49812" cy="76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8" name="墨迹 57"/>
              <p14:cNvContentPartPr/>
              <p14:nvPr/>
            </p14:nvContentPartPr>
            <p14:xfrm>
              <a:off x="6671206" y="4435646"/>
              <a:ext cx="28464" cy="62248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94"/>
            </p:blipFill>
            <p:spPr>
              <a:xfrm>
                <a:off x="6671206" y="4435646"/>
                <a:ext cx="28464" cy="622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9" name="墨迹 58"/>
              <p14:cNvContentPartPr/>
              <p14:nvPr/>
            </p14:nvContentPartPr>
            <p14:xfrm>
              <a:off x="6724575" y="4428532"/>
              <a:ext cx="58707" cy="14228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96"/>
            </p:blipFill>
            <p:spPr>
              <a:xfrm>
                <a:off x="6724575" y="4428532"/>
                <a:ext cx="58707" cy="142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60" name="墨迹 59"/>
              <p14:cNvContentPartPr/>
              <p14:nvPr/>
            </p14:nvContentPartPr>
            <p14:xfrm>
              <a:off x="6756597" y="4385847"/>
              <a:ext cx="14232" cy="88926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98"/>
            </p:blipFill>
            <p:spPr>
              <a:xfrm>
                <a:off x="6756597" y="4385847"/>
                <a:ext cx="14232" cy="889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61" name="墨迹 60"/>
              <p14:cNvContentPartPr/>
              <p14:nvPr/>
            </p14:nvContentPartPr>
            <p14:xfrm>
              <a:off x="6813525" y="4405856"/>
              <a:ext cx="128087" cy="84924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00"/>
            </p:blipFill>
            <p:spPr>
              <a:xfrm>
                <a:off x="6813525" y="4405856"/>
                <a:ext cx="128087" cy="849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62" name="墨迹 61"/>
              <p14:cNvContentPartPr/>
              <p14:nvPr/>
            </p14:nvContentPartPr>
            <p14:xfrm>
              <a:off x="6954954" y="4396518"/>
              <a:ext cx="40028" cy="87148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02"/>
            </p:blipFill>
            <p:spPr>
              <a:xfrm>
                <a:off x="6954954" y="4396518"/>
                <a:ext cx="40028" cy="871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63" name="墨迹 62"/>
              <p14:cNvContentPartPr/>
              <p14:nvPr/>
            </p14:nvContentPartPr>
            <p14:xfrm>
              <a:off x="7172880" y="4353834"/>
              <a:ext cx="56928" cy="128053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04"/>
            </p:blipFill>
            <p:spPr>
              <a:xfrm>
                <a:off x="7172880" y="4353834"/>
                <a:ext cx="56928" cy="1280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64" name="墨迹 63"/>
              <p14:cNvContentPartPr/>
              <p14:nvPr/>
            </p14:nvContentPartPr>
            <p14:xfrm>
              <a:off x="7240482" y="4383179"/>
              <a:ext cx="72939" cy="80923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06"/>
            </p:blipFill>
            <p:spPr>
              <a:xfrm>
                <a:off x="7240482" y="4383179"/>
                <a:ext cx="72939" cy="809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65" name="墨迹 64"/>
              <p14:cNvContentPartPr/>
              <p14:nvPr/>
            </p14:nvContentPartPr>
            <p14:xfrm>
              <a:off x="7377131" y="4311149"/>
              <a:ext cx="51924" cy="215202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08"/>
            </p:blipFill>
            <p:spPr>
              <a:xfrm>
                <a:off x="7377131" y="4311149"/>
                <a:ext cx="51924" cy="2152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66" name="墨迹 65"/>
              <p14:cNvContentPartPr/>
              <p14:nvPr/>
            </p14:nvContentPartPr>
            <p14:xfrm>
              <a:off x="7336548" y="4362170"/>
              <a:ext cx="295312" cy="85925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10"/>
            </p:blipFill>
            <p:spPr>
              <a:xfrm>
                <a:off x="7336548" y="4362170"/>
                <a:ext cx="295312" cy="85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67" name="墨迹 66"/>
              <p14:cNvContentPartPr/>
              <p14:nvPr/>
            </p14:nvContentPartPr>
            <p14:xfrm>
              <a:off x="7856012" y="4346719"/>
              <a:ext cx="64044" cy="6047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12"/>
            </p:blipFill>
            <p:spPr>
              <a:xfrm>
                <a:off x="7856012" y="4346719"/>
                <a:ext cx="64044" cy="604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8" name="墨迹 67"/>
              <p14:cNvContentPartPr/>
              <p14:nvPr/>
            </p14:nvContentPartPr>
            <p14:xfrm>
              <a:off x="6468401" y="4666854"/>
              <a:ext cx="122750" cy="56913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14"/>
            </p:blipFill>
            <p:spPr>
              <a:xfrm>
                <a:off x="6468401" y="4666854"/>
                <a:ext cx="122750" cy="56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9" name="墨迹 68"/>
              <p14:cNvContentPartPr/>
              <p14:nvPr/>
            </p14:nvContentPartPr>
            <p14:xfrm>
              <a:off x="6546676" y="4633729"/>
              <a:ext cx="128088" cy="108935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16"/>
            </p:blipFill>
            <p:spPr>
              <a:xfrm>
                <a:off x="6546676" y="4633729"/>
                <a:ext cx="128088" cy="108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70" name="墨迹 69"/>
              <p14:cNvContentPartPr/>
              <p14:nvPr/>
            </p14:nvContentPartPr>
            <p14:xfrm>
              <a:off x="6692553" y="4682305"/>
              <a:ext cx="48033" cy="55691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18"/>
            </p:blipFill>
            <p:spPr>
              <a:xfrm>
                <a:off x="6692553" y="4682305"/>
                <a:ext cx="48033" cy="556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71" name="墨迹 70"/>
              <p14:cNvContentPartPr/>
              <p14:nvPr/>
            </p14:nvContentPartPr>
            <p14:xfrm>
              <a:off x="6756597" y="4668633"/>
              <a:ext cx="56928" cy="2312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20"/>
            </p:blipFill>
            <p:spPr>
              <a:xfrm>
                <a:off x="6756597" y="4668633"/>
                <a:ext cx="56928" cy="23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72" name="墨迹 71"/>
              <p14:cNvContentPartPr/>
              <p14:nvPr/>
            </p14:nvContentPartPr>
            <p14:xfrm>
              <a:off x="6788619" y="4599270"/>
              <a:ext cx="24906" cy="13339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22"/>
            </p:blipFill>
            <p:spPr>
              <a:xfrm>
                <a:off x="6788619" y="4599270"/>
                <a:ext cx="24906" cy="133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73" name="墨迹 72"/>
              <p14:cNvContentPartPr/>
              <p14:nvPr/>
            </p14:nvContentPartPr>
            <p14:xfrm>
              <a:off x="7062583" y="4617056"/>
              <a:ext cx="128087" cy="85369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24"/>
            </p:blipFill>
            <p:spPr>
              <a:xfrm>
                <a:off x="7062583" y="4617056"/>
                <a:ext cx="128087" cy="85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74" name="墨迹 73"/>
              <p14:cNvContentPartPr/>
              <p14:nvPr/>
            </p14:nvContentPartPr>
            <p14:xfrm>
              <a:off x="7229808" y="4677525"/>
              <a:ext cx="10674" cy="58692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26"/>
            </p:blipFill>
            <p:spPr>
              <a:xfrm>
                <a:off x="7229808" y="4677525"/>
                <a:ext cx="10674" cy="586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75" name="墨迹 74"/>
              <p14:cNvContentPartPr/>
              <p14:nvPr/>
            </p14:nvContentPartPr>
            <p14:xfrm>
              <a:off x="7234700" y="4631284"/>
              <a:ext cx="9340" cy="10671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28"/>
            </p:blipFill>
            <p:spPr>
              <a:xfrm>
                <a:off x="7234700" y="4631284"/>
                <a:ext cx="9340" cy="106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76" name="墨迹 75"/>
              <p14:cNvContentPartPr/>
              <p14:nvPr/>
            </p14:nvContentPartPr>
            <p14:xfrm>
              <a:off x="7470639" y="4638398"/>
              <a:ext cx="125641" cy="53356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30"/>
            </p:blipFill>
            <p:spPr>
              <a:xfrm>
                <a:off x="7470639" y="4638398"/>
                <a:ext cx="125641" cy="533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77" name="墨迹 76"/>
              <p14:cNvContentPartPr/>
              <p14:nvPr/>
            </p14:nvContentPartPr>
            <p14:xfrm>
              <a:off x="7622409" y="4628950"/>
              <a:ext cx="84168" cy="40239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32"/>
            </p:blipFill>
            <p:spPr>
              <a:xfrm>
                <a:off x="7622409" y="4628950"/>
                <a:ext cx="84168" cy="40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8" name="墨迹 77"/>
              <p14:cNvContentPartPr/>
              <p14:nvPr/>
            </p14:nvContentPartPr>
            <p14:xfrm>
              <a:off x="7823990" y="4572037"/>
              <a:ext cx="129866" cy="65916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34"/>
            </p:blipFill>
            <p:spPr>
              <a:xfrm>
                <a:off x="7823990" y="4572037"/>
                <a:ext cx="129866" cy="659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9" name="墨迹 78"/>
              <p14:cNvContentPartPr/>
              <p14:nvPr/>
            </p14:nvContentPartPr>
            <p14:xfrm>
              <a:off x="7973425" y="4506787"/>
              <a:ext cx="10674" cy="117383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36"/>
            </p:blipFill>
            <p:spPr>
              <a:xfrm>
                <a:off x="7973425" y="4506787"/>
                <a:ext cx="10674" cy="1173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80" name="墨迹 79"/>
              <p14:cNvContentPartPr/>
              <p14:nvPr/>
            </p14:nvContentPartPr>
            <p14:xfrm>
              <a:off x="8031576" y="4570814"/>
              <a:ext cx="69936" cy="184077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38"/>
            </p:blipFill>
            <p:spPr>
              <a:xfrm>
                <a:off x="8031576" y="4570814"/>
                <a:ext cx="69936" cy="1840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81" name="墨迹 80"/>
              <p14:cNvContentPartPr/>
              <p14:nvPr/>
            </p14:nvContentPartPr>
            <p14:xfrm>
              <a:off x="8265179" y="4542357"/>
              <a:ext cx="66379" cy="68696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40"/>
            </p:blipFill>
            <p:spPr>
              <a:xfrm>
                <a:off x="8265179" y="4542357"/>
                <a:ext cx="66379" cy="686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82" name="墨迹 81"/>
              <p14:cNvContentPartPr/>
              <p14:nvPr/>
            </p14:nvContentPartPr>
            <p14:xfrm>
              <a:off x="8364802" y="4545915"/>
              <a:ext cx="65823" cy="58691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42"/>
            </p:blipFill>
            <p:spPr>
              <a:xfrm>
                <a:off x="8364802" y="4545915"/>
                <a:ext cx="65823" cy="586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83" name="墨迹 82"/>
              <p14:cNvContentPartPr/>
              <p14:nvPr/>
            </p14:nvContentPartPr>
            <p14:xfrm>
              <a:off x="8489332" y="4624170"/>
              <a:ext cx="105015" cy="59992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72"/>
            </p:blipFill>
            <p:spPr>
              <a:xfrm>
                <a:off x="8489332" y="4624170"/>
                <a:ext cx="105015" cy="59992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12" grpId="0"/>
      <p:bldP spid="13" grpId="0"/>
      <p:bldP spid="14" grpId="0" animBg="1"/>
      <p:bldP spid="15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558ED5"/>
                </a:solidFill>
                <a:latin typeface="Comic Sans MS" panose="030F0702030302020204"/>
              </a:rPr>
              <a:t>The Algorithm</a:t>
            </a:r>
            <a:endParaRPr lang="en-US" sz="3000" dirty="0">
              <a:solidFill>
                <a:srgbClr val="558ED5"/>
              </a:solidFill>
              <a:latin typeface="Comic Sans MS" panose="030F0702030302020204"/>
            </a:endParaRPr>
          </a:p>
        </p:txBody>
      </p:sp>
      <p:sp>
        <p:nvSpPr>
          <p:cNvPr id="5" name="矩形 6"/>
          <p:cNvSpPr/>
          <p:nvPr/>
        </p:nvSpPr>
        <p:spPr>
          <a:xfrm>
            <a:off x="-588835" y="2082448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/>
              </a:rPr>
              <a:t>for every v,  we store how far up one can go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929" y="2733732"/>
            <a:ext cx="7003237" cy="947475"/>
          </a:xfrm>
          <a:prstGeom prst="rect">
            <a:avLst/>
          </a:prstGeom>
        </p:spPr>
      </p:pic>
      <p:sp>
        <p:nvSpPr>
          <p:cNvPr id="8" name="矩形 6"/>
          <p:cNvSpPr/>
          <p:nvPr/>
        </p:nvSpPr>
        <p:spPr>
          <a:xfrm>
            <a:off x="-2048926" y="3943748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/>
              </a:rPr>
              <a:t>check if v is a cut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5028"/>
          <a:stretch>
            <a:fillRect/>
          </a:stretch>
        </p:blipFill>
        <p:spPr>
          <a:xfrm>
            <a:off x="1105191" y="4603005"/>
            <a:ext cx="2132214" cy="1499023"/>
          </a:xfrm>
          <a:prstGeom prst="rect">
            <a:avLst/>
          </a:prstGeom>
        </p:spPr>
      </p:pic>
      <p:sp>
        <p:nvSpPr>
          <p:cNvPr id="11" name="矩形 6"/>
          <p:cNvSpPr/>
          <p:nvPr/>
        </p:nvSpPr>
        <p:spPr>
          <a:xfrm>
            <a:off x="703551" y="4576731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/>
              </a:rPr>
              <a:t>low[u</a:t>
            </a:r>
            <a:r>
              <a:rPr kumimoji="1" lang="en-US" altLang="zh-CN" sz="2000" baseline="-25000" dirty="0">
                <a:latin typeface="Comic Sans MS" panose="030F0702030302020204"/>
              </a:rPr>
              <a:t>1</a:t>
            </a:r>
            <a:r>
              <a:rPr kumimoji="1" lang="en-US" altLang="zh-CN" sz="2000" dirty="0">
                <a:latin typeface="Comic Sans MS" panose="030F0702030302020204"/>
              </a:rPr>
              <a:t>] &lt; start[v]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703551" y="4992036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/>
              </a:rPr>
              <a:t>low[u</a:t>
            </a:r>
            <a:r>
              <a:rPr kumimoji="1" lang="en-US" altLang="zh-CN" sz="2000" baseline="-25000" dirty="0">
                <a:latin typeface="Comic Sans MS" panose="030F0702030302020204"/>
              </a:rPr>
              <a:t>2</a:t>
            </a:r>
            <a:r>
              <a:rPr kumimoji="1" lang="en-US" altLang="zh-CN" sz="2000" dirty="0">
                <a:latin typeface="Comic Sans MS" panose="030F0702030302020204"/>
              </a:rPr>
              <a:t>] &lt; start[v]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p:sp>
        <p:nvSpPr>
          <p:cNvPr id="13" name="矩形 6"/>
          <p:cNvSpPr/>
          <p:nvPr/>
        </p:nvSpPr>
        <p:spPr>
          <a:xfrm>
            <a:off x="703551" y="5464304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/>
              </a:rPr>
              <a:t>low[u</a:t>
            </a:r>
            <a:r>
              <a:rPr kumimoji="1" lang="en-US" altLang="zh-CN" sz="2000" baseline="-25000" dirty="0">
                <a:latin typeface="Comic Sans MS" panose="030F0702030302020204"/>
              </a:rPr>
              <a:t>3</a:t>
            </a:r>
            <a:r>
              <a:rPr kumimoji="1" lang="en-US" altLang="zh-CN" sz="2000" dirty="0">
                <a:latin typeface="Comic Sans MS" panose="030F0702030302020204"/>
              </a:rPr>
              <a:t>] &lt; start[v]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6202141" y="4681598"/>
            <a:ext cx="147484" cy="11331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>
            <a:off x="6645511" y="4977685"/>
            <a:ext cx="612901" cy="414461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417979" y="5015628"/>
            <a:ext cx="1566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mic Sans MS" panose="030F0702030302020204"/>
              </a:rPr>
              <a:t>v is not a cut</a:t>
            </a:r>
            <a:endParaRPr lang="en-US" dirty="0"/>
          </a:p>
        </p:txBody>
      </p:sp>
      <p:sp>
        <p:nvSpPr>
          <p:cNvPr id="17" name="矩形 6"/>
          <p:cNvSpPr/>
          <p:nvPr/>
        </p:nvSpPr>
        <p:spPr>
          <a:xfrm>
            <a:off x="284584" y="6174186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/>
              </a:rPr>
              <a:t>(we handle the root separately)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3166599" y="3133764"/>
              <a:ext cx="21348" cy="81812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3166599" y="3133764"/>
                <a:ext cx="21348" cy="818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2992258" y="3483578"/>
              <a:ext cx="686689" cy="87704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2992258" y="3483578"/>
                <a:ext cx="686689" cy="87704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12" grpId="0"/>
      <p:bldP spid="13" grpId="0"/>
      <p:bldP spid="14" grpId="0" animBg="1"/>
      <p:bldP spid="15" grpId="0" animBg="1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558ED5"/>
                </a:solidFill>
                <a:latin typeface="Comic Sans MS" panose="030F0702030302020204"/>
              </a:rPr>
              <a:t>Compute low[v] Inductively</a:t>
            </a:r>
            <a:endParaRPr lang="en-US" sz="3000" dirty="0">
              <a:solidFill>
                <a:srgbClr val="558ED5"/>
              </a:solidFill>
              <a:latin typeface="Comic Sans MS" panose="030F0702030302020204"/>
            </a:endParaRPr>
          </a:p>
        </p:txBody>
      </p:sp>
      <p:sp>
        <p:nvSpPr>
          <p:cNvPr id="11" name="矩形 6"/>
          <p:cNvSpPr/>
          <p:nvPr/>
        </p:nvSpPr>
        <p:spPr>
          <a:xfrm>
            <a:off x="-1794938" y="2035236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/>
              </a:rPr>
              <a:t>From leaves to root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451522" y="4816854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/>
              </a:rPr>
              <a:t>low[v] = </a:t>
            </a:r>
            <a:r>
              <a:rPr kumimoji="1" lang="en-US" altLang="zh-CN" sz="2000" dirty="0" err="1">
                <a:latin typeface="Comic Sans MS" panose="030F0702030302020204"/>
              </a:rPr>
              <a:t>min</a:t>
            </a:r>
            <a:r>
              <a:rPr kumimoji="1" lang="en-US" altLang="zh-CN" sz="2000" baseline="-25000" dirty="0" err="1">
                <a:latin typeface="Comic Sans MS" panose="030F0702030302020204"/>
              </a:rPr>
              <a:t>vw</a:t>
            </a:r>
            <a:r>
              <a:rPr kumimoji="1" lang="en-US" altLang="zh-CN" sz="2000" baseline="-25000" dirty="0">
                <a:latin typeface="Comic Sans MS" panose="030F0702030302020204"/>
              </a:rPr>
              <a:t> is a back edge</a:t>
            </a:r>
            <a:r>
              <a:rPr kumimoji="1" lang="en-US" altLang="zh-CN" sz="2000" dirty="0">
                <a:latin typeface="Comic Sans MS" panose="030F0702030302020204"/>
              </a:rPr>
              <a:t>(low[u</a:t>
            </a:r>
            <a:r>
              <a:rPr kumimoji="1" lang="en-US" altLang="zh-CN" sz="2000" baseline="-25000" dirty="0">
                <a:latin typeface="Comic Sans MS" panose="030F0702030302020204"/>
              </a:rPr>
              <a:t>1</a:t>
            </a:r>
            <a:r>
              <a:rPr kumimoji="1" lang="en-US" altLang="zh-CN" sz="2000" dirty="0">
                <a:latin typeface="Comic Sans MS" panose="030F0702030302020204"/>
              </a:rPr>
              <a:t>], low[u</a:t>
            </a:r>
            <a:r>
              <a:rPr kumimoji="1" lang="en-US" altLang="zh-CN" sz="2000" baseline="-25000" dirty="0">
                <a:latin typeface="Comic Sans MS" panose="030F0702030302020204"/>
              </a:rPr>
              <a:t>2</a:t>
            </a:r>
            <a:r>
              <a:rPr kumimoji="1" lang="en-US" altLang="zh-CN" sz="2000" dirty="0">
                <a:latin typeface="Comic Sans MS" panose="030F0702030302020204"/>
              </a:rPr>
              <a:t>], low[u</a:t>
            </a:r>
            <a:r>
              <a:rPr kumimoji="1" lang="en-US" altLang="zh-CN" sz="2000" baseline="-25000" dirty="0">
                <a:latin typeface="Comic Sans MS" panose="030F0702030302020204"/>
              </a:rPr>
              <a:t>3</a:t>
            </a:r>
            <a:r>
              <a:rPr kumimoji="1" lang="en-US" altLang="zh-CN" sz="2000" dirty="0">
                <a:latin typeface="Comic Sans MS" panose="030F0702030302020204"/>
              </a:rPr>
              <a:t>], start[w]) 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t="4633" r="-474"/>
          <a:stretch>
            <a:fillRect/>
          </a:stretch>
        </p:blipFill>
        <p:spPr>
          <a:xfrm>
            <a:off x="3300410" y="2540585"/>
            <a:ext cx="2742675" cy="20937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791" y="3986979"/>
            <a:ext cx="1397880" cy="647341"/>
          </a:xfrm>
          <a:prstGeom prst="rect">
            <a:avLst/>
          </a:prstGeom>
        </p:spPr>
      </p:pic>
      <p:sp>
        <p:nvSpPr>
          <p:cNvPr id="18" name="矩形 6"/>
          <p:cNvSpPr/>
          <p:nvPr/>
        </p:nvSpPr>
        <p:spPr>
          <a:xfrm>
            <a:off x="-1598240" y="5657631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/>
              </a:rPr>
              <a:t>Overall time complexity: 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990" y="5601979"/>
            <a:ext cx="3340685" cy="5114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Summary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3568" y="2378152"/>
            <a:ext cx="83999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/>
              </a:rPr>
              <a:t>The maze problem</a:t>
            </a:r>
            <a:endParaRPr kumimoji="1" lang="en-US" altLang="zh-CN" sz="2500" dirty="0">
              <a:latin typeface="Comic Sans MS" panose="030F0702030302020204"/>
            </a:endParaRPr>
          </a:p>
        </p:txBody>
      </p:sp>
      <p:sp>
        <p:nvSpPr>
          <p:cNvPr id="5" name="矩形 2"/>
          <p:cNvSpPr/>
          <p:nvPr/>
        </p:nvSpPr>
        <p:spPr>
          <a:xfrm>
            <a:off x="457200" y="3666140"/>
            <a:ext cx="83999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/>
              </a:rPr>
              <a:t>DFS tree and useful properties</a:t>
            </a:r>
            <a:endParaRPr kumimoji="1" lang="en-US" altLang="zh-CN" sz="2500" dirty="0">
              <a:latin typeface="Comic Sans MS" panose="030F0702030302020204"/>
            </a:endParaRPr>
          </a:p>
        </p:txBody>
      </p:sp>
      <p:sp>
        <p:nvSpPr>
          <p:cNvPr id="6" name="矩形 2"/>
          <p:cNvSpPr/>
          <p:nvPr/>
        </p:nvSpPr>
        <p:spPr>
          <a:xfrm>
            <a:off x="372035" y="5025877"/>
            <a:ext cx="83999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/>
              </a:rPr>
              <a:t>Cut vertices and edges</a:t>
            </a:r>
            <a:endParaRPr kumimoji="1" lang="en-US" altLang="zh-CN" sz="2500" dirty="0">
              <a:latin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758" y="2819681"/>
            <a:ext cx="7059641" cy="121863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558ED5"/>
                </a:solidFill>
                <a:latin typeface="Comic Sans MS" panose="030F0702030302020204"/>
              </a:rPr>
              <a:t>Part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/>
              </a:rPr>
              <a:t>I: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/>
              </a:rPr>
              <a:t>Connectivity</a:t>
            </a:r>
            <a:endParaRPr lang="en-US" sz="3500" dirty="0">
              <a:solidFill>
                <a:srgbClr val="558ED5"/>
              </a:solidFill>
              <a:latin typeface="Comic Sans MS" panose="030F07020303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Summary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726763" y="2276744"/>
            <a:ext cx="83999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/>
              </a:rPr>
              <a:t>DFS 0:  visited =&gt; s-t connectivity </a:t>
            </a:r>
            <a:endParaRPr kumimoji="1" lang="en-US" altLang="zh-CN" sz="2500" dirty="0">
              <a:latin typeface="Comic Sans MS" panose="030F0702030302020204"/>
            </a:endParaRPr>
          </a:p>
        </p:txBody>
      </p:sp>
      <p:sp>
        <p:nvSpPr>
          <p:cNvPr id="5" name="矩形 2"/>
          <p:cNvSpPr/>
          <p:nvPr/>
        </p:nvSpPr>
        <p:spPr>
          <a:xfrm>
            <a:off x="119103" y="3391900"/>
            <a:ext cx="83999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/>
              </a:rPr>
              <a:t>DFS 1:  parent =&gt; DFS tree &amp; trace out paths</a:t>
            </a:r>
            <a:endParaRPr kumimoji="1" lang="en-US" altLang="zh-CN" sz="2500" dirty="0">
              <a:latin typeface="Comic Sans MS" panose="030F0702030302020204"/>
            </a:endParaRPr>
          </a:p>
        </p:txBody>
      </p:sp>
      <p:sp>
        <p:nvSpPr>
          <p:cNvPr id="6" name="矩形 2"/>
          <p:cNvSpPr/>
          <p:nvPr/>
        </p:nvSpPr>
        <p:spPr>
          <a:xfrm>
            <a:off x="286871" y="4507056"/>
            <a:ext cx="83999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/>
              </a:rPr>
              <a:t>DFS 2: start &amp; finish time =&gt; cut vertex/edges </a:t>
            </a:r>
            <a:endParaRPr kumimoji="1" lang="en-US" altLang="zh-CN" sz="2500" dirty="0">
              <a:latin typeface="Comic Sans MS" panose="030F0702030302020204"/>
            </a:endParaRPr>
          </a:p>
        </p:txBody>
      </p:sp>
      <p:sp>
        <p:nvSpPr>
          <p:cNvPr id="7" name="矩形 2"/>
          <p:cNvSpPr/>
          <p:nvPr/>
        </p:nvSpPr>
        <p:spPr>
          <a:xfrm>
            <a:off x="0" y="5520068"/>
            <a:ext cx="83999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/>
              </a:rPr>
              <a:t>linear time O(</a:t>
            </a:r>
            <a:r>
              <a:rPr kumimoji="1" lang="en-US" altLang="zh-CN" sz="2500" dirty="0" err="1">
                <a:latin typeface="Comic Sans MS" panose="030F0702030302020204"/>
              </a:rPr>
              <a:t>n+m</a:t>
            </a:r>
            <a:r>
              <a:rPr kumimoji="1" lang="en-US" altLang="zh-CN" sz="2500" dirty="0">
                <a:latin typeface="Comic Sans MS" panose="030F0702030302020204"/>
              </a:rPr>
              <a:t>)</a:t>
            </a:r>
            <a:endParaRPr kumimoji="1" lang="en-US" altLang="zh-CN" sz="2500" dirty="0">
              <a:latin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558ED5"/>
                </a:solidFill>
                <a:latin typeface="Comic Sans MS" panose="030F0702030302020204"/>
              </a:rPr>
              <a:t>Maze: Searching For the Exit</a:t>
            </a:r>
            <a:endParaRPr lang="en-US" sz="3000" dirty="0">
              <a:solidFill>
                <a:srgbClr val="558ED5"/>
              </a:solidFill>
              <a:latin typeface="Comic Sans MS" panose="030F07020303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20714" y="1983399"/>
            <a:ext cx="844044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solidFill>
                  <a:srgbClr val="FF0000"/>
                </a:solidFill>
                <a:latin typeface="Comic Sans MS" panose="030F0702030302020204"/>
              </a:rPr>
              <a:t>Natural algorithm with a chalk (no friends but a chalk)</a:t>
            </a:r>
            <a:endParaRPr kumimoji="1" lang="en-US" altLang="zh-CN" sz="1500" dirty="0">
              <a:solidFill>
                <a:srgbClr val="FF0000"/>
              </a:solidFill>
              <a:latin typeface="Comic Sans MS" panose="030F0702030302020204"/>
            </a:endParaRPr>
          </a:p>
        </p:txBody>
      </p:sp>
      <p:sp>
        <p:nvSpPr>
          <p:cNvPr id="5" name="矩形 6"/>
          <p:cNvSpPr/>
          <p:nvPr/>
        </p:nvSpPr>
        <p:spPr>
          <a:xfrm>
            <a:off x="3920714" y="2508738"/>
            <a:ext cx="844044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latin typeface="Comic Sans MS" panose="030F0702030302020204"/>
              </a:rPr>
              <a:t>Keep going until hitting a dead end</a:t>
            </a:r>
            <a:endParaRPr kumimoji="1" lang="en-US" altLang="zh-CN" sz="1500" dirty="0">
              <a:latin typeface="Comic Sans MS" panose="030F0702030302020204"/>
            </a:endParaRPr>
          </a:p>
        </p:txBody>
      </p:sp>
      <p:sp>
        <p:nvSpPr>
          <p:cNvPr id="6" name="矩形 6"/>
          <p:cNvSpPr/>
          <p:nvPr/>
        </p:nvSpPr>
        <p:spPr>
          <a:xfrm>
            <a:off x="3920714" y="3018148"/>
            <a:ext cx="844044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latin typeface="Comic Sans MS" panose="030F0702030302020204"/>
              </a:rPr>
              <a:t>Make some marks on the way</a:t>
            </a:r>
            <a:endParaRPr kumimoji="1" lang="en-US" altLang="zh-CN" sz="1500" dirty="0">
              <a:latin typeface="Comic Sans MS" panose="030F0702030302020204"/>
            </a:endParaRPr>
          </a:p>
        </p:txBody>
      </p:sp>
      <p:sp>
        <p:nvSpPr>
          <p:cNvPr id="8" name="矩形 6"/>
          <p:cNvSpPr/>
          <p:nvPr/>
        </p:nvSpPr>
        <p:spPr>
          <a:xfrm>
            <a:off x="3920714" y="3554226"/>
            <a:ext cx="844044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latin typeface="Comic Sans MS" panose="030F0702030302020204"/>
              </a:rPr>
              <a:t>Only explore unexplored places</a:t>
            </a:r>
            <a:endParaRPr kumimoji="1" lang="en-US" altLang="zh-CN" sz="1500" dirty="0">
              <a:latin typeface="Comic Sans MS" panose="030F070203030202020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263" y="1923190"/>
            <a:ext cx="2987639" cy="2363104"/>
          </a:xfrm>
          <a:prstGeom prst="rect">
            <a:avLst/>
          </a:prstGeom>
        </p:spPr>
      </p:pic>
      <p:sp>
        <p:nvSpPr>
          <p:cNvPr id="10" name="矩形 6"/>
          <p:cNvSpPr/>
          <p:nvPr/>
        </p:nvSpPr>
        <p:spPr>
          <a:xfrm>
            <a:off x="869311" y="4417899"/>
            <a:ext cx="844044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solidFill>
                  <a:srgbClr val="FF0000"/>
                </a:solidFill>
                <a:latin typeface="Comic Sans MS" panose="030F0702030302020204"/>
              </a:rPr>
              <a:t>Model the problem:</a:t>
            </a:r>
            <a:endParaRPr kumimoji="1" lang="en-US" altLang="zh-CN" sz="1500" dirty="0">
              <a:solidFill>
                <a:srgbClr val="FF0000"/>
              </a:solidFill>
              <a:latin typeface="Comic Sans MS" panose="030F0702030302020204"/>
            </a:endParaRPr>
          </a:p>
        </p:txBody>
      </p:sp>
      <p:sp>
        <p:nvSpPr>
          <p:cNvPr id="11" name="矩形 6"/>
          <p:cNvSpPr/>
          <p:nvPr/>
        </p:nvSpPr>
        <p:spPr>
          <a:xfrm>
            <a:off x="869310" y="5021005"/>
            <a:ext cx="844044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latin typeface="Comic Sans MS" panose="030F0702030302020204"/>
              </a:rPr>
              <a:t>Graph:  node (square),  edge (reachable in one step)</a:t>
            </a:r>
            <a:endParaRPr kumimoji="1" lang="en-US" altLang="zh-CN" sz="1500" dirty="0">
              <a:latin typeface="Comic Sans MS" panose="030F0702030302020204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869310" y="5498163"/>
            <a:ext cx="844044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latin typeface="Comic Sans MS" panose="030F0702030302020204"/>
              </a:rPr>
              <a:t>Finding the exit:  s-t connectivity</a:t>
            </a:r>
            <a:endParaRPr kumimoji="1" lang="en-US" altLang="zh-CN" sz="1500" dirty="0">
              <a:latin typeface="Comic Sans MS" panose="030F07020303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6" grpId="0"/>
      <p:bldP spid="8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558ED5"/>
                </a:solidFill>
                <a:latin typeface="Comic Sans MS" panose="030F0702030302020204"/>
              </a:rPr>
              <a:t>Depth First Search Algorithm</a:t>
            </a:r>
            <a:endParaRPr lang="en-US" sz="3000" dirty="0">
              <a:solidFill>
                <a:srgbClr val="558ED5"/>
              </a:solidFill>
              <a:latin typeface="Comic Sans MS" panose="030F0702030302020204"/>
            </a:endParaRPr>
          </a:p>
        </p:txBody>
      </p:sp>
      <p:sp>
        <p:nvSpPr>
          <p:cNvPr id="5" name="矩形 6"/>
          <p:cNvSpPr/>
          <p:nvPr/>
        </p:nvSpPr>
        <p:spPr>
          <a:xfrm>
            <a:off x="5797690" y="2469047"/>
            <a:ext cx="844044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latin typeface="Comic Sans MS" panose="030F0702030302020204"/>
              </a:rPr>
              <a:t>time complexity: </a:t>
            </a:r>
            <a:endParaRPr kumimoji="1" lang="en-US" altLang="zh-CN" sz="1500" dirty="0">
              <a:latin typeface="Comic Sans MS" panose="030F07020303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310" y="3381063"/>
            <a:ext cx="4689009" cy="7858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10" y="2211933"/>
            <a:ext cx="4537156" cy="8373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52" y="4498691"/>
            <a:ext cx="4174875" cy="1445149"/>
          </a:xfrm>
          <a:prstGeom prst="rect">
            <a:avLst/>
          </a:prstGeom>
        </p:spPr>
      </p:pic>
      <p:sp>
        <p:nvSpPr>
          <p:cNvPr id="18" name="矩形 6"/>
          <p:cNvSpPr/>
          <p:nvPr/>
        </p:nvSpPr>
        <p:spPr>
          <a:xfrm>
            <a:off x="5797690" y="4612151"/>
            <a:ext cx="844044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latin typeface="Comic Sans MS" panose="030F0702030302020204"/>
              </a:rPr>
              <a:t>non-recursive implementations: </a:t>
            </a:r>
            <a:endParaRPr kumimoji="1" lang="en-US" altLang="zh-CN" sz="1500" dirty="0">
              <a:latin typeface="Comic Sans MS" panose="030F0702030302020204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149" y="3456113"/>
            <a:ext cx="2538143" cy="38311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206" y="5344683"/>
            <a:ext cx="1508363" cy="363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558ED5"/>
                </a:solidFill>
                <a:latin typeface="Comic Sans MS" panose="030F0702030302020204"/>
              </a:rPr>
              <a:t>Correctness and Variants</a:t>
            </a:r>
            <a:endParaRPr lang="en-US" sz="3000" dirty="0">
              <a:solidFill>
                <a:srgbClr val="558ED5"/>
              </a:solidFill>
              <a:latin typeface="Comic Sans MS" panose="030F0702030302020204"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141929" y="3410541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/>
              </a:rPr>
              <a:t>?? S-T connectivity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307" y="2420570"/>
            <a:ext cx="7581696" cy="423288"/>
          </a:xfrm>
          <a:prstGeom prst="rect">
            <a:avLst/>
          </a:prstGeom>
        </p:spPr>
      </p:pic>
      <p:sp>
        <p:nvSpPr>
          <p:cNvPr id="14" name="矩形 6"/>
          <p:cNvSpPr/>
          <p:nvPr/>
        </p:nvSpPr>
        <p:spPr>
          <a:xfrm>
            <a:off x="1141929" y="3849763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/>
              </a:rPr>
              <a:t>?? Connected component containing S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p:sp>
        <p:nvSpPr>
          <p:cNvPr id="16" name="矩形 6"/>
          <p:cNvSpPr/>
          <p:nvPr/>
        </p:nvSpPr>
        <p:spPr>
          <a:xfrm>
            <a:off x="1141929" y="4346169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/>
              </a:rPr>
              <a:t>?? Graph connectivity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p:sp>
        <p:nvSpPr>
          <p:cNvPr id="19" name="矩形 6"/>
          <p:cNvSpPr/>
          <p:nvPr/>
        </p:nvSpPr>
        <p:spPr>
          <a:xfrm>
            <a:off x="1141928" y="4842575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/>
              </a:rPr>
              <a:t>?? Shortest path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5931243" y="3410465"/>
            <a:ext cx="160638" cy="133581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6"/>
          <p:cNvSpPr/>
          <p:nvPr/>
        </p:nvSpPr>
        <p:spPr>
          <a:xfrm>
            <a:off x="6660970" y="3972465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/>
              </a:rPr>
              <a:t>O(</a:t>
            </a:r>
            <a:r>
              <a:rPr kumimoji="1" lang="en-US" altLang="zh-CN" sz="2000" dirty="0" err="1">
                <a:latin typeface="Comic Sans MS" panose="030F0702030302020204"/>
              </a:rPr>
              <a:t>n+m</a:t>
            </a:r>
            <a:r>
              <a:rPr kumimoji="1" lang="en-US" altLang="zh-CN" sz="2000" dirty="0">
                <a:latin typeface="Comic Sans MS" panose="030F0702030302020204"/>
              </a:rPr>
              <a:t>)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p:sp>
        <p:nvSpPr>
          <p:cNvPr id="23" name="矩形 6"/>
          <p:cNvSpPr/>
          <p:nvPr/>
        </p:nvSpPr>
        <p:spPr>
          <a:xfrm>
            <a:off x="6846323" y="4881687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/>
              </a:rPr>
              <a:t>X (BFS)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7989436" y="3677993"/>
              <a:ext cx="478548" cy="209867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7989436" y="3677993"/>
                <a:ext cx="478548" cy="2098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1707828" y="3336516"/>
              <a:ext cx="105013" cy="59992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5"/>
            </p:blipFill>
            <p:spPr>
              <a:xfrm>
                <a:off x="1707828" y="3336516"/>
                <a:ext cx="105013" cy="599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1682923" y="3347187"/>
              <a:ext cx="53369" cy="35571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7"/>
            </p:blipFill>
            <p:spPr>
              <a:xfrm>
                <a:off x="1682923" y="3347187"/>
                <a:ext cx="53369" cy="355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墨迹 9"/>
              <p14:cNvContentPartPr/>
              <p14:nvPr/>
            </p14:nvContentPartPr>
            <p14:xfrm>
              <a:off x="1754082" y="3236919"/>
              <a:ext cx="72939" cy="13972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9"/>
            </p:blipFill>
            <p:spPr>
              <a:xfrm>
                <a:off x="1754082" y="3236919"/>
                <a:ext cx="72939" cy="1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墨迹 10"/>
              <p14:cNvContentPartPr/>
              <p14:nvPr/>
            </p14:nvContentPartPr>
            <p14:xfrm>
              <a:off x="1652680" y="3311617"/>
              <a:ext cx="92507" cy="65361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1"/>
            </p:blipFill>
            <p:spPr>
              <a:xfrm>
                <a:off x="1652680" y="3311617"/>
                <a:ext cx="92507" cy="653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2" name="墨迹 11"/>
              <p14:cNvContentPartPr/>
              <p14:nvPr/>
            </p14:nvContentPartPr>
            <p14:xfrm>
              <a:off x="1854595" y="3221690"/>
              <a:ext cx="175230" cy="16996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3"/>
            </p:blipFill>
            <p:spPr>
              <a:xfrm>
                <a:off x="1854595" y="3221690"/>
                <a:ext cx="175230" cy="169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3" name="墨迹 12"/>
              <p14:cNvContentPartPr/>
              <p14:nvPr/>
            </p14:nvContentPartPr>
            <p14:xfrm>
              <a:off x="2066183" y="3283160"/>
              <a:ext cx="43697" cy="7825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5"/>
            </p:blipFill>
            <p:spPr>
              <a:xfrm>
                <a:off x="2066183" y="3283160"/>
                <a:ext cx="43697" cy="7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5" name="墨迹 14"/>
              <p14:cNvContentPartPr/>
              <p14:nvPr/>
            </p14:nvContentPartPr>
            <p14:xfrm>
              <a:off x="2251087" y="3229805"/>
              <a:ext cx="52702" cy="42684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7"/>
            </p:blipFill>
            <p:spPr>
              <a:xfrm>
                <a:off x="2251087" y="3229805"/>
                <a:ext cx="52702" cy="426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7" name="墨迹 16"/>
              <p14:cNvContentPartPr/>
              <p14:nvPr/>
            </p14:nvContentPartPr>
            <p14:xfrm>
              <a:off x="2273547" y="3190788"/>
              <a:ext cx="103181" cy="13683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9"/>
            </p:blipFill>
            <p:spPr>
              <a:xfrm>
                <a:off x="2273547" y="3190788"/>
                <a:ext cx="103181" cy="136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8" name="墨迹 17"/>
              <p14:cNvContentPartPr/>
              <p14:nvPr/>
            </p14:nvContentPartPr>
            <p14:xfrm>
              <a:off x="2405192" y="3255593"/>
              <a:ext cx="94286" cy="73809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1"/>
            </p:blipFill>
            <p:spPr>
              <a:xfrm>
                <a:off x="2405192" y="3255593"/>
                <a:ext cx="94286" cy="738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0" name="墨迹 19"/>
              <p14:cNvContentPartPr/>
              <p14:nvPr/>
            </p14:nvContentPartPr>
            <p14:xfrm>
              <a:off x="2593764" y="3264041"/>
              <a:ext cx="85392" cy="45797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3"/>
            </p:blipFill>
            <p:spPr>
              <a:xfrm>
                <a:off x="2593764" y="3264041"/>
                <a:ext cx="85392" cy="457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2" name="墨迹 21"/>
              <p14:cNvContentPartPr/>
              <p14:nvPr/>
            </p14:nvContentPartPr>
            <p14:xfrm>
              <a:off x="2688718" y="3235918"/>
              <a:ext cx="34246" cy="89927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5"/>
            </p:blipFill>
            <p:spPr>
              <a:xfrm>
                <a:off x="2688718" y="3235918"/>
                <a:ext cx="34246" cy="899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4" name="墨迹 23"/>
              <p14:cNvContentPartPr/>
              <p14:nvPr/>
            </p14:nvContentPartPr>
            <p14:xfrm>
              <a:off x="2739642" y="3286717"/>
              <a:ext cx="8895" cy="21343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27"/>
            </p:blipFill>
            <p:spPr>
              <a:xfrm>
                <a:off x="2739642" y="3286717"/>
                <a:ext cx="8895" cy="213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5" name="墨迹 24"/>
              <p14:cNvContentPartPr/>
              <p14:nvPr/>
            </p14:nvContentPartPr>
            <p14:xfrm>
              <a:off x="2755652" y="3225136"/>
              <a:ext cx="1779" cy="4669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29"/>
            </p:blipFill>
            <p:spPr>
              <a:xfrm>
                <a:off x="2755652" y="3225136"/>
                <a:ext cx="1779" cy="46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6" name="墨迹 25"/>
              <p14:cNvContentPartPr/>
              <p14:nvPr/>
            </p14:nvContentPartPr>
            <p14:xfrm>
              <a:off x="2782337" y="3228026"/>
              <a:ext cx="48033" cy="2545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1"/>
            </p:blipFill>
            <p:spPr>
              <a:xfrm>
                <a:off x="2782337" y="3228026"/>
                <a:ext cx="48033" cy="25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7" name="墨迹 26"/>
              <p14:cNvContentPartPr/>
              <p14:nvPr/>
            </p14:nvContentPartPr>
            <p14:xfrm>
              <a:off x="2814359" y="3204905"/>
              <a:ext cx="17790" cy="129832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33"/>
            </p:blipFill>
            <p:spPr>
              <a:xfrm>
                <a:off x="2814359" y="3204905"/>
                <a:ext cx="17790" cy="1298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8" name="墨迹 27"/>
              <p14:cNvContentPartPr/>
              <p14:nvPr/>
            </p14:nvContentPartPr>
            <p14:xfrm>
              <a:off x="2860613" y="3151549"/>
              <a:ext cx="163667" cy="169071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35"/>
            </p:blipFill>
            <p:spPr>
              <a:xfrm>
                <a:off x="2860613" y="3151549"/>
                <a:ext cx="163667" cy="1690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9" name="墨迹 28"/>
              <p14:cNvContentPartPr/>
              <p14:nvPr/>
            </p14:nvContentPartPr>
            <p14:xfrm>
              <a:off x="3212296" y="3231138"/>
              <a:ext cx="85948" cy="50244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37"/>
            </p:blipFill>
            <p:spPr>
              <a:xfrm>
                <a:off x="3212296" y="3231138"/>
                <a:ext cx="85948" cy="502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0" name="墨迹 29"/>
              <p14:cNvContentPartPr/>
              <p14:nvPr/>
            </p14:nvContentPartPr>
            <p14:xfrm>
              <a:off x="3323150" y="3227137"/>
              <a:ext cx="156551" cy="57802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39"/>
            </p:blipFill>
            <p:spPr>
              <a:xfrm>
                <a:off x="3323150" y="3227137"/>
                <a:ext cx="156551" cy="578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31" name="墨迹 30"/>
              <p14:cNvContentPartPr/>
              <p14:nvPr/>
            </p14:nvContentPartPr>
            <p14:xfrm>
              <a:off x="3511723" y="3200792"/>
              <a:ext cx="67601" cy="19719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41"/>
            </p:blipFill>
            <p:spPr>
              <a:xfrm>
                <a:off x="3511723" y="3200792"/>
                <a:ext cx="67601" cy="197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32" name="墨迹 31"/>
              <p14:cNvContentPartPr/>
              <p14:nvPr/>
            </p14:nvContentPartPr>
            <p14:xfrm>
              <a:off x="1809231" y="4325377"/>
              <a:ext cx="105012" cy="59992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"/>
            </p:blipFill>
            <p:spPr>
              <a:xfrm>
                <a:off x="1809231" y="4325377"/>
                <a:ext cx="105012" cy="599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33" name="墨迹 32"/>
              <p14:cNvContentPartPr/>
              <p14:nvPr/>
            </p14:nvContentPartPr>
            <p14:xfrm>
              <a:off x="2810801" y="3846953"/>
              <a:ext cx="85391" cy="48687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44"/>
            </p:blipFill>
            <p:spPr>
              <a:xfrm>
                <a:off x="2810801" y="3846953"/>
                <a:ext cx="85391" cy="486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34" name="墨迹 33"/>
              <p14:cNvContentPartPr/>
              <p14:nvPr/>
            </p14:nvContentPartPr>
            <p14:xfrm>
              <a:off x="2924656" y="3841618"/>
              <a:ext cx="7116" cy="4802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46"/>
            </p:blipFill>
            <p:spPr>
              <a:xfrm>
                <a:off x="2924656" y="3841618"/>
                <a:ext cx="7116" cy="48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35" name="墨迹 34"/>
              <p14:cNvContentPartPr/>
              <p14:nvPr/>
            </p14:nvContentPartPr>
            <p14:xfrm>
              <a:off x="2935330" y="3795376"/>
              <a:ext cx="35580" cy="124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48"/>
            </p:blipFill>
            <p:spPr>
              <a:xfrm>
                <a:off x="2935330" y="3795376"/>
                <a:ext cx="35580" cy="12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6" name="墨迹 35"/>
              <p14:cNvContentPartPr/>
              <p14:nvPr/>
            </p14:nvContentPartPr>
            <p14:xfrm>
              <a:off x="2982918" y="3806047"/>
              <a:ext cx="36025" cy="83591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50"/>
            </p:blipFill>
            <p:spPr>
              <a:xfrm>
                <a:off x="2982918" y="3806047"/>
                <a:ext cx="36025" cy="835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7" name="墨迹 36"/>
              <p14:cNvContentPartPr/>
              <p14:nvPr/>
            </p14:nvContentPartPr>
            <p14:xfrm>
              <a:off x="3045628" y="3850955"/>
              <a:ext cx="10674" cy="17341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52"/>
            </p:blipFill>
            <p:spPr>
              <a:xfrm>
                <a:off x="3045628" y="3850955"/>
                <a:ext cx="10674" cy="173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8" name="墨迹 37"/>
              <p14:cNvContentPartPr/>
              <p14:nvPr/>
            </p14:nvContentPartPr>
            <p14:xfrm>
              <a:off x="3054967" y="3794709"/>
              <a:ext cx="3113" cy="11338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54"/>
            </p:blipFill>
            <p:spPr>
              <a:xfrm>
                <a:off x="3054967" y="3794709"/>
                <a:ext cx="3113" cy="11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9" name="墨迹 38"/>
              <p14:cNvContentPartPr/>
              <p14:nvPr/>
            </p14:nvContentPartPr>
            <p14:xfrm>
              <a:off x="3084765" y="3781148"/>
              <a:ext cx="64044" cy="34681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56"/>
            </p:blipFill>
            <p:spPr>
              <a:xfrm>
                <a:off x="3084765" y="3781148"/>
                <a:ext cx="64044" cy="346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40" name="墨迹 39"/>
              <p14:cNvContentPartPr/>
              <p14:nvPr/>
            </p14:nvContentPartPr>
            <p14:xfrm>
              <a:off x="3113229" y="3752691"/>
              <a:ext cx="24906" cy="13339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58"/>
            </p:blipFill>
            <p:spPr>
              <a:xfrm>
                <a:off x="3113229" y="3752691"/>
                <a:ext cx="24906" cy="133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41" name="墨迹 40"/>
              <p14:cNvContentPartPr/>
              <p14:nvPr/>
            </p14:nvContentPartPr>
            <p14:xfrm>
              <a:off x="3170157" y="3742243"/>
              <a:ext cx="185014" cy="149174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60"/>
            </p:blipFill>
            <p:spPr>
              <a:xfrm>
                <a:off x="3170157" y="3742243"/>
                <a:ext cx="185014" cy="1491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42" name="墨迹 41"/>
              <p14:cNvContentPartPr/>
              <p14:nvPr/>
            </p14:nvContentPartPr>
            <p14:xfrm>
              <a:off x="3419215" y="3781148"/>
              <a:ext cx="48033" cy="3557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62"/>
            </p:blipFill>
            <p:spPr>
              <a:xfrm>
                <a:off x="3419215" y="3781148"/>
                <a:ext cx="48033" cy="35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43" name="墨迹 42"/>
              <p14:cNvContentPartPr/>
              <p14:nvPr/>
            </p14:nvContentPartPr>
            <p14:xfrm>
              <a:off x="3424330" y="3788262"/>
              <a:ext cx="60708" cy="86481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64"/>
            </p:blipFill>
            <p:spPr>
              <a:xfrm>
                <a:off x="3424330" y="3788262"/>
                <a:ext cx="60708" cy="864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44" name="墨迹 43"/>
              <p14:cNvContentPartPr/>
              <p14:nvPr/>
            </p14:nvContentPartPr>
            <p14:xfrm>
              <a:off x="3509387" y="3816718"/>
              <a:ext cx="2336" cy="28457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66"/>
            </p:blipFill>
            <p:spPr>
              <a:xfrm>
                <a:off x="3509387" y="3816718"/>
                <a:ext cx="2336" cy="284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45" name="墨迹 44"/>
              <p14:cNvContentPartPr/>
              <p14:nvPr/>
            </p14:nvContentPartPr>
            <p14:xfrm>
              <a:off x="3504606" y="3768254"/>
              <a:ext cx="1779" cy="9337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29"/>
            </p:blipFill>
            <p:spPr>
              <a:xfrm>
                <a:off x="3504606" y="3768254"/>
                <a:ext cx="1779" cy="93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46" name="墨迹 45"/>
              <p14:cNvContentPartPr/>
              <p14:nvPr/>
            </p14:nvContentPartPr>
            <p14:xfrm>
              <a:off x="3550860" y="3771366"/>
              <a:ext cx="72939" cy="97819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69"/>
            </p:blipFill>
            <p:spPr>
              <a:xfrm>
                <a:off x="3550860" y="3771366"/>
                <a:ext cx="72939" cy="978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47" name="墨迹 46"/>
              <p14:cNvContentPartPr/>
              <p14:nvPr/>
            </p14:nvContentPartPr>
            <p14:xfrm>
              <a:off x="3693179" y="3782926"/>
              <a:ext cx="42696" cy="8893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71"/>
            </p:blipFill>
            <p:spPr>
              <a:xfrm>
                <a:off x="3693179" y="3782926"/>
                <a:ext cx="42696" cy="88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8" name="墨迹 47"/>
              <p14:cNvContentPartPr/>
              <p14:nvPr/>
            </p14:nvContentPartPr>
            <p14:xfrm>
              <a:off x="3693179" y="3827389"/>
              <a:ext cx="62265" cy="10672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73"/>
            </p:blipFill>
            <p:spPr>
              <a:xfrm>
                <a:off x="3693179" y="3827389"/>
                <a:ext cx="62265" cy="106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9" name="墨迹 48"/>
              <p14:cNvContentPartPr/>
              <p14:nvPr/>
            </p14:nvContentPartPr>
            <p14:xfrm>
              <a:off x="3821266" y="3763363"/>
              <a:ext cx="62265" cy="10671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75"/>
            </p:blipFill>
            <p:spPr>
              <a:xfrm>
                <a:off x="3821266" y="3763363"/>
                <a:ext cx="62265" cy="106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50" name="墨迹 49"/>
              <p14:cNvContentPartPr/>
              <p14:nvPr/>
            </p14:nvContentPartPr>
            <p14:xfrm>
              <a:off x="3853288" y="3695779"/>
              <a:ext cx="74718" cy="147173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77"/>
            </p:blipFill>
            <p:spPr>
              <a:xfrm>
                <a:off x="3853288" y="3695779"/>
                <a:ext cx="74718" cy="1471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51" name="墨迹 50"/>
              <p14:cNvContentPartPr/>
              <p14:nvPr/>
            </p14:nvContentPartPr>
            <p14:xfrm>
              <a:off x="3938680" y="3752691"/>
              <a:ext cx="106739" cy="84147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79"/>
            </p:blipFill>
            <p:spPr>
              <a:xfrm>
                <a:off x="3938680" y="3752691"/>
                <a:ext cx="106739" cy="841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52" name="墨迹 51"/>
              <p14:cNvContentPartPr/>
              <p14:nvPr/>
            </p14:nvContentPartPr>
            <p14:xfrm>
              <a:off x="4095231" y="3718566"/>
              <a:ext cx="104960" cy="117716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81"/>
            </p:blipFill>
            <p:spPr>
              <a:xfrm>
                <a:off x="4095231" y="3718566"/>
                <a:ext cx="104960" cy="1177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53" name="墨迹 52"/>
              <p14:cNvContentPartPr/>
              <p14:nvPr/>
            </p14:nvContentPartPr>
            <p14:xfrm>
              <a:off x="4292698" y="3772255"/>
              <a:ext cx="105013" cy="59992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5"/>
            </p:blipFill>
            <p:spPr>
              <a:xfrm>
                <a:off x="4292698" y="3772255"/>
                <a:ext cx="105013" cy="599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54" name="墨迹 53"/>
              <p14:cNvContentPartPr/>
              <p14:nvPr/>
            </p14:nvContentPartPr>
            <p14:xfrm>
              <a:off x="3796361" y="4492559"/>
              <a:ext cx="85391" cy="90705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84"/>
            </p:blipFill>
            <p:spPr>
              <a:xfrm>
                <a:off x="3796361" y="4492559"/>
                <a:ext cx="85391" cy="907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55" name="墨迹 54"/>
              <p14:cNvContentPartPr/>
              <p14:nvPr/>
            </p14:nvContentPartPr>
            <p14:xfrm>
              <a:off x="3881752" y="4403632"/>
              <a:ext cx="64044" cy="178965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86"/>
            </p:blipFill>
            <p:spPr>
              <a:xfrm>
                <a:off x="3881752" y="4403632"/>
                <a:ext cx="64044" cy="178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56" name="墨迹 55"/>
              <p14:cNvContentPartPr/>
              <p14:nvPr/>
            </p14:nvContentPartPr>
            <p14:xfrm>
              <a:off x="3977817" y="4487223"/>
              <a:ext cx="161888" cy="82702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88"/>
            </p:blipFill>
            <p:spPr>
              <a:xfrm>
                <a:off x="3977817" y="4487223"/>
                <a:ext cx="161888" cy="827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57" name="墨迹 56"/>
              <p14:cNvContentPartPr/>
              <p14:nvPr/>
            </p14:nvContentPartPr>
            <p14:xfrm>
              <a:off x="4145042" y="4422307"/>
              <a:ext cx="39138" cy="158289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90"/>
            </p:blipFill>
            <p:spPr>
              <a:xfrm>
                <a:off x="4145042" y="4422307"/>
                <a:ext cx="39138" cy="1582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8" name="墨迹 57"/>
              <p14:cNvContentPartPr/>
              <p14:nvPr/>
            </p14:nvContentPartPr>
            <p14:xfrm>
              <a:off x="4173061" y="4511567"/>
              <a:ext cx="46699" cy="43796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92"/>
            </p:blipFill>
            <p:spPr>
              <a:xfrm>
                <a:off x="4173061" y="4511567"/>
                <a:ext cx="46699" cy="437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9" name="墨迹 58"/>
              <p14:cNvContentPartPr/>
              <p14:nvPr/>
            </p14:nvContentPartPr>
            <p14:xfrm>
              <a:off x="4422565" y="4478330"/>
              <a:ext cx="5337" cy="26678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94"/>
            </p:blipFill>
            <p:spPr>
              <a:xfrm>
                <a:off x="4422565" y="4478330"/>
                <a:ext cx="5337" cy="266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60" name="墨迹 59"/>
              <p14:cNvContentPartPr/>
              <p14:nvPr/>
            </p14:nvContentPartPr>
            <p14:xfrm>
              <a:off x="4429680" y="4414303"/>
              <a:ext cx="60486" cy="14229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96"/>
            </p:blipFill>
            <p:spPr>
              <a:xfrm>
                <a:off x="4429680" y="4414303"/>
                <a:ext cx="60486" cy="142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61" name="墨迹 60"/>
              <p14:cNvContentPartPr/>
              <p14:nvPr/>
            </p14:nvContentPartPr>
            <p14:xfrm>
              <a:off x="4507956" y="4383624"/>
              <a:ext cx="36914" cy="197194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98"/>
            </p:blipFill>
            <p:spPr>
              <a:xfrm>
                <a:off x="4507956" y="4383624"/>
                <a:ext cx="36914" cy="1971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62" name="墨迹 61"/>
              <p14:cNvContentPartPr/>
              <p14:nvPr/>
            </p14:nvContentPartPr>
            <p14:xfrm>
              <a:off x="4467929" y="4458767"/>
              <a:ext cx="100513" cy="4802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00"/>
            </p:blipFill>
            <p:spPr>
              <a:xfrm>
                <a:off x="4467929" y="4458767"/>
                <a:ext cx="100513" cy="48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63" name="墨迹 62"/>
              <p14:cNvContentPartPr/>
              <p14:nvPr/>
            </p14:nvContentPartPr>
            <p14:xfrm>
              <a:off x="4703644" y="4410746"/>
              <a:ext cx="316661" cy="196083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02"/>
            </p:blipFill>
            <p:spPr>
              <a:xfrm>
                <a:off x="4703644" y="4410746"/>
                <a:ext cx="316661" cy="1960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64" name="墨迹 63"/>
              <p14:cNvContentPartPr/>
              <p14:nvPr/>
            </p14:nvContentPartPr>
            <p14:xfrm>
              <a:off x="5059442" y="4426753"/>
              <a:ext cx="39138" cy="60915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04"/>
            </p:blipFill>
            <p:spPr>
              <a:xfrm>
                <a:off x="5059442" y="4426753"/>
                <a:ext cx="39138" cy="60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65" name="墨迹 64"/>
              <p14:cNvContentPartPr/>
              <p14:nvPr/>
            </p14:nvContentPartPr>
            <p14:xfrm>
              <a:off x="5119928" y="4420751"/>
              <a:ext cx="72938" cy="48242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06"/>
            </p:blipFill>
            <p:spPr>
              <a:xfrm>
                <a:off x="5119928" y="4420751"/>
                <a:ext cx="72938" cy="482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66" name="墨迹 65"/>
              <p14:cNvContentPartPr/>
              <p14:nvPr/>
            </p14:nvContentPartPr>
            <p14:xfrm>
              <a:off x="5223110" y="4389626"/>
              <a:ext cx="108518" cy="88704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08"/>
            </p:blipFill>
            <p:spPr>
              <a:xfrm>
                <a:off x="5223110" y="4389626"/>
                <a:ext cx="108518" cy="887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67" name="墨迹 66"/>
              <p14:cNvContentPartPr/>
              <p14:nvPr/>
            </p14:nvContentPartPr>
            <p14:xfrm>
              <a:off x="5441035" y="4407189"/>
              <a:ext cx="13343" cy="39128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10"/>
            </p:blipFill>
            <p:spPr>
              <a:xfrm>
                <a:off x="5441035" y="4407189"/>
                <a:ext cx="13343" cy="391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68" name="墨迹 67"/>
              <p14:cNvContentPartPr/>
              <p14:nvPr/>
            </p14:nvContentPartPr>
            <p14:xfrm>
              <a:off x="5465051" y="4373064"/>
              <a:ext cx="35580" cy="14561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12"/>
            </p:blipFill>
            <p:spPr>
              <a:xfrm>
                <a:off x="5465051" y="4373064"/>
                <a:ext cx="35580" cy="145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9" name="墨迹 68"/>
              <p14:cNvContentPartPr/>
              <p14:nvPr/>
            </p14:nvContentPartPr>
            <p14:xfrm>
              <a:off x="5512640" y="4396518"/>
              <a:ext cx="23572" cy="67584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14"/>
            </p:blipFill>
            <p:spPr>
              <a:xfrm>
                <a:off x="5512640" y="4396518"/>
                <a:ext cx="23572" cy="67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70" name="墨迹 69"/>
              <p14:cNvContentPartPr/>
              <p14:nvPr/>
            </p14:nvContentPartPr>
            <p14:xfrm>
              <a:off x="5618045" y="4380511"/>
              <a:ext cx="85391" cy="19564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16"/>
            </p:blipFill>
            <p:spPr>
              <a:xfrm>
                <a:off x="5618045" y="4380511"/>
                <a:ext cx="85391" cy="195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71" name="墨迹 70"/>
              <p14:cNvContentPartPr/>
              <p14:nvPr/>
            </p14:nvContentPartPr>
            <p14:xfrm>
              <a:off x="5667856" y="4314706"/>
              <a:ext cx="76497" cy="128054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18"/>
            </p:blipFill>
            <p:spPr>
              <a:xfrm>
                <a:off x="5667856" y="4314706"/>
                <a:ext cx="76497" cy="1280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72" name="墨迹 71"/>
              <p14:cNvContentPartPr/>
              <p14:nvPr/>
            </p14:nvContentPartPr>
            <p14:xfrm>
              <a:off x="5736903" y="4368062"/>
              <a:ext cx="146211" cy="71586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20"/>
            </p:blipFill>
            <p:spPr>
              <a:xfrm>
                <a:off x="5736903" y="4368062"/>
                <a:ext cx="146211" cy="715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73" name="墨迹 72"/>
              <p14:cNvContentPartPr/>
              <p14:nvPr/>
            </p14:nvContentPartPr>
            <p14:xfrm>
              <a:off x="5890674" y="4328934"/>
              <a:ext cx="60041" cy="106712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22"/>
            </p:blipFill>
            <p:spPr>
              <a:xfrm>
                <a:off x="5890674" y="4328934"/>
                <a:ext cx="60041" cy="106712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6" grpId="0"/>
      <p:bldP spid="19" grpId="0"/>
      <p:bldP spid="9" grpId="0" animBg="1"/>
      <p:bldP spid="21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758" y="2819681"/>
            <a:ext cx="7059641" cy="121863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558ED5"/>
                </a:solidFill>
                <a:latin typeface="Comic Sans MS" panose="030F0702030302020204"/>
              </a:rPr>
              <a:t>Part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/>
              </a:rPr>
              <a:t>II: DFS Tree</a:t>
            </a:r>
            <a:endParaRPr lang="en-US" sz="3500" dirty="0">
              <a:solidFill>
                <a:srgbClr val="558ED5"/>
              </a:solidFill>
              <a:latin typeface="Comic Sans MS" panose="030F070203030202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3049185" y="3137321"/>
              <a:ext cx="812998" cy="74698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3049185" y="3137321"/>
                <a:ext cx="812998" cy="74698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558ED5"/>
                </a:solidFill>
                <a:latin typeface="Comic Sans MS" panose="030F0702030302020204"/>
              </a:rPr>
              <a:t>Tracing Out A Path</a:t>
            </a:r>
            <a:endParaRPr lang="en-US" sz="3000" dirty="0">
              <a:solidFill>
                <a:srgbClr val="558ED5"/>
              </a:solidFill>
              <a:latin typeface="Comic Sans MS" panose="030F0702030302020204"/>
            </a:endParaRPr>
          </a:p>
        </p:txBody>
      </p:sp>
      <p:sp>
        <p:nvSpPr>
          <p:cNvPr id="5" name="矩形 6"/>
          <p:cNvSpPr/>
          <p:nvPr/>
        </p:nvSpPr>
        <p:spPr>
          <a:xfrm>
            <a:off x="981288" y="2630148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/>
              </a:rPr>
              <a:t>parent [v] = u:  v is first visited in the call of explore(u)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p:sp>
        <p:nvSpPr>
          <p:cNvPr id="19" name="矩形 6"/>
          <p:cNvSpPr/>
          <p:nvPr/>
        </p:nvSpPr>
        <p:spPr>
          <a:xfrm>
            <a:off x="981288" y="3478664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/>
              </a:rPr>
              <a:t>tracing out a path [v]: keep going to parent of v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p:sp>
        <p:nvSpPr>
          <p:cNvPr id="11" name="矩形 6"/>
          <p:cNvSpPr/>
          <p:nvPr/>
        </p:nvSpPr>
        <p:spPr>
          <a:xfrm>
            <a:off x="981288" y="4366565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/>
              </a:rPr>
              <a:t>DFS tree:   (v, parent[v]) form a tree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5052326" y="4766452"/>
              <a:ext cx="80055" cy="83591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5052326" y="4766452"/>
                <a:ext cx="80055" cy="835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5191977" y="4759338"/>
              <a:ext cx="47588" cy="60469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5191977" y="4759338"/>
                <a:ext cx="47588" cy="604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5499297" y="4741552"/>
              <a:ext cx="65378" cy="9070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5499297" y="4741552"/>
                <a:ext cx="65378" cy="907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5569901" y="4752224"/>
              <a:ext cx="62375" cy="195193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5569901" y="4752224"/>
                <a:ext cx="62375" cy="1951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5705215" y="4766452"/>
              <a:ext cx="49812" cy="64027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5705215" y="4766452"/>
                <a:ext cx="49812" cy="640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5781712" y="4683639"/>
              <a:ext cx="12453" cy="143283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5781712" y="4683639"/>
                <a:ext cx="12453" cy="1432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5827965" y="4740441"/>
              <a:ext cx="88950" cy="8114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5827965" y="4740441"/>
                <a:ext cx="88950" cy="81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墨迹 11"/>
              <p14:cNvContentPartPr/>
              <p14:nvPr/>
            </p14:nvContentPartPr>
            <p14:xfrm>
              <a:off x="5964948" y="4798465"/>
              <a:ext cx="105015" cy="59992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6"/>
            </p:blipFill>
            <p:spPr>
              <a:xfrm>
                <a:off x="5964948" y="4798465"/>
                <a:ext cx="105015" cy="59992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558ED5"/>
                </a:solidFill>
                <a:latin typeface="Comic Sans MS" panose="030F0702030302020204"/>
              </a:rPr>
              <a:t>DFS Trees</a:t>
            </a:r>
            <a:endParaRPr lang="en-US" sz="3000" dirty="0">
              <a:solidFill>
                <a:srgbClr val="558ED5"/>
              </a:solidFill>
              <a:latin typeface="Comic Sans MS" panose="030F0702030302020204"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03551" y="2335364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/>
              </a:rPr>
              <a:t>root: starting vertex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p:sp>
        <p:nvSpPr>
          <p:cNvPr id="19" name="矩形 6"/>
          <p:cNvSpPr/>
          <p:nvPr/>
        </p:nvSpPr>
        <p:spPr>
          <a:xfrm>
            <a:off x="703551" y="3377385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/>
              </a:rPr>
              <a:t>parent[v] = u: if </a:t>
            </a:r>
            <a:r>
              <a:rPr kumimoji="1" lang="en-US" altLang="zh-CN" sz="2000" dirty="0" err="1">
                <a:latin typeface="Comic Sans MS" panose="030F0702030302020204"/>
              </a:rPr>
              <a:t>uv</a:t>
            </a:r>
            <a:r>
              <a:rPr kumimoji="1" lang="en-US" altLang="zh-CN" sz="2000" dirty="0">
                <a:latin typeface="Comic Sans MS" panose="030F0702030302020204"/>
              </a:rPr>
              <a:t> is in the tree and u is closer to the root v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p:sp>
        <p:nvSpPr>
          <p:cNvPr id="11" name="矩形 6"/>
          <p:cNvSpPr/>
          <p:nvPr/>
        </p:nvSpPr>
        <p:spPr>
          <a:xfrm>
            <a:off x="703551" y="4269358"/>
            <a:ext cx="84404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/>
              </a:rPr>
              <a:t>u is an ancestor of v: if u is closer, </a:t>
            </a:r>
            <a:endParaRPr kumimoji="1" lang="en-US" altLang="zh-CN" sz="2000" dirty="0">
              <a:latin typeface="Comic Sans MS" panose="030F0702030302020204"/>
            </a:endParaRPr>
          </a:p>
          <a:p>
            <a:r>
              <a:rPr kumimoji="1" lang="en-US" altLang="zh-CN" sz="2000" dirty="0">
                <a:latin typeface="Comic Sans MS" panose="030F0702030302020204"/>
              </a:rPr>
              <a:t>                                  and u is on the path from v to the root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9934" y="1846734"/>
            <a:ext cx="1063623" cy="14785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523" y="1293343"/>
            <a:ext cx="1224047" cy="1933994"/>
          </a:xfrm>
          <a:prstGeom prst="rect">
            <a:avLst/>
          </a:prstGeom>
        </p:spPr>
      </p:pic>
      <p:sp>
        <p:nvSpPr>
          <p:cNvPr id="8" name="矩形 6"/>
          <p:cNvSpPr/>
          <p:nvPr/>
        </p:nvSpPr>
        <p:spPr>
          <a:xfrm>
            <a:off x="703550" y="5269052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/>
              </a:rPr>
              <a:t>Back edge: descendent to ancestor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5048768" y="3731349"/>
              <a:ext cx="2351823" cy="10226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5048768" y="3731349"/>
                <a:ext cx="2351823" cy="10226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11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558ED5"/>
                </a:solidFill>
                <a:latin typeface="Comic Sans MS" panose="030F0702030302020204"/>
              </a:rPr>
              <a:t>Useful Information</a:t>
            </a:r>
            <a:endParaRPr lang="en-US" sz="3000" dirty="0">
              <a:solidFill>
                <a:srgbClr val="558ED5"/>
              </a:solidFill>
              <a:latin typeface="Comic Sans MS" panose="030F0702030302020204"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35140" y="1945048"/>
            <a:ext cx="84404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/>
              </a:rPr>
              <a:t>Starting time,  finishing time</a:t>
            </a:r>
            <a:endParaRPr kumimoji="1" lang="en-US" altLang="zh-CN" sz="2000" dirty="0">
              <a:latin typeface="Comic Sans MS" panose="030F0702030302020204"/>
            </a:endParaRPr>
          </a:p>
          <a:p>
            <a:pPr algn="ctr"/>
            <a:r>
              <a:rPr kumimoji="1" lang="en-US" altLang="zh-CN" sz="2000" dirty="0">
                <a:latin typeface="Comic Sans MS" panose="030F0702030302020204"/>
              </a:rPr>
              <a:t>(first visited, finished exploring)</a:t>
            </a:r>
            <a:endParaRPr kumimoji="1" lang="en-US" altLang="zh-CN" sz="2000" dirty="0">
              <a:latin typeface="Comic Sans MS" panose="030F07020303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7470" y="2853727"/>
            <a:ext cx="6148557" cy="10427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681" y="4046228"/>
            <a:ext cx="6161769" cy="173151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644347" y="3242081"/>
            <a:ext cx="1099750" cy="28420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97005" y="4303528"/>
            <a:ext cx="2627869" cy="29244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013480" y="5493536"/>
            <a:ext cx="2627869" cy="28420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2501</Words>
  <Application>WPS 演示</Application>
  <PresentationFormat>On-screen Show (4:3)</PresentationFormat>
  <Paragraphs>184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Comic Sans MS</vt:lpstr>
      <vt:lpstr>微软雅黑</vt:lpstr>
      <vt:lpstr>Arial Unicode MS</vt:lpstr>
      <vt:lpstr>Calibri</vt:lpstr>
      <vt:lpstr>Office Theme</vt:lpstr>
      <vt:lpstr>PowerPoint 演示文稿</vt:lpstr>
      <vt:lpstr>Part I: Connectivity</vt:lpstr>
      <vt:lpstr>Maze: Searching For the Exit</vt:lpstr>
      <vt:lpstr>Depth First Search Algorithm</vt:lpstr>
      <vt:lpstr>Correctness and Variants</vt:lpstr>
      <vt:lpstr>Part II: DFS Tree</vt:lpstr>
      <vt:lpstr>Tracing Out A Path</vt:lpstr>
      <vt:lpstr>DFS Trees</vt:lpstr>
      <vt:lpstr>Useful Information</vt:lpstr>
      <vt:lpstr>An Example</vt:lpstr>
      <vt:lpstr>Properties</vt:lpstr>
      <vt:lpstr>Part III: Cut</vt:lpstr>
      <vt:lpstr>Cut Vertices and Edges</vt:lpstr>
      <vt:lpstr>Look Through the DFS Tree</vt:lpstr>
      <vt:lpstr>Observations</vt:lpstr>
      <vt:lpstr>Which furthest ancestor can a subtree rely on?</vt:lpstr>
      <vt:lpstr>The Algorithm</vt:lpstr>
      <vt:lpstr>Compute low[v] Inductively</vt:lpstr>
      <vt:lpstr>Summary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Siyao Guo</dc:creator>
  <cp:lastModifiedBy>Nathan</cp:lastModifiedBy>
  <cp:revision>192</cp:revision>
  <dcterms:created xsi:type="dcterms:W3CDTF">1900-01-01T00:00:00Z</dcterms:created>
  <dcterms:modified xsi:type="dcterms:W3CDTF">2020-11-30T07:39:30Z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