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2" r:id="rId5"/>
    <p:sldId id="263" r:id="rId6"/>
    <p:sldId id="266" r:id="rId7"/>
    <p:sldId id="267" r:id="rId8"/>
    <p:sldId id="270" r:id="rId9"/>
    <p:sldId id="271" r:id="rId10"/>
    <p:sldId id="274" r:id="rId11"/>
    <p:sldId id="275" r:id="rId12"/>
    <p:sldId id="276" r:id="rId13"/>
    <p:sldId id="277" r:id="rId14"/>
    <p:sldId id="279" r:id="rId15"/>
    <p:sldId id="280" r:id="rId16"/>
    <p:sldId id="283" r:id="rId17"/>
    <p:sldId id="284" r:id="rId18"/>
    <p:sldId id="287" r:id="rId19"/>
    <p:sldId id="288" r:id="rId20"/>
    <p:sldId id="291" r:id="rId21"/>
    <p:sldId id="292" r:id="rId22"/>
    <p:sldId id="295" r:id="rId23"/>
    <p:sldId id="296" r:id="rId24"/>
    <p:sldId id="29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8"/>
    <p:restoredTop sz="94596"/>
  </p:normalViewPr>
  <p:slideViewPr>
    <p:cSldViewPr snapToGrid="0" snapToObjects="1">
      <p:cViewPr varScale="1">
        <p:scale>
          <a:sx n="165" d="100"/>
          <a:sy n="165" d="100"/>
        </p:scale>
        <p:origin x="245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29F56-7443-4B47-A59F-C5D7B33CBF33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BCB7D-BF4E-1446-AA25-7CBBEE9770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7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Solving Recurrence</a:t>
            </a:r>
          </a:p>
          <a:p>
            <a:r>
              <a:rPr lang="en-US"/>
              <a:t>https://www.polleverywhere.com/competitions/ctn2igCmFyxoE7d5loZ7U?display_state=welcome&amp;controls=none&amp;onscreen=persist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80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the recurrence $$T(K) = 2T(K/2) +KN$$ for merging $$K$$ sorted list (each with $$N$$ numbers). Solve it.</a:t>
            </a:r>
          </a:p>
          <a:p>
            <a:r>
              <a:rPr lang="en-US"/>
              <a:t>https://www.polleverywhere.com/multiple_choice_polls/qmphZobmmXVz7tqnqneKE?display_state=instructions&amp;controls=none&amp;onscreen=persist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7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the recurrence $$T(K) = 2T(K/2) +KN$$ for merging $$K$$ sorted list (each with $$N$$ numbers). Solve it.</a:t>
            </a:r>
          </a:p>
          <a:p>
            <a:r>
              <a:rPr lang="en-US"/>
              <a:t>https://www.polleverywhere.com/multiple_choice_polls/qmphZobmmXVz7tqnqneKE?display_state=chart&amp;display=correctness&amp;controls=none&amp;onscreen=persist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58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Solving Recurrence</a:t>
            </a:r>
          </a:p>
          <a:p>
            <a:r>
              <a:rPr lang="en-US"/>
              <a:t>https://www.polleverywhere.com/competitions/ctn2igCmFyxoE7d5loZ7U?display_state=finale&amp;onscreen=persist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47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Divide and Conquer</a:t>
            </a:r>
          </a:p>
          <a:p>
            <a:r>
              <a:rPr lang="en-US"/>
              <a:t>https://www.polleverywhere.com/competitions/B8sajevtMpb9FdW1pKb83?display_state=welcome&amp;controls=none&amp;onscreen=persist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46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$$a_1,..., a_n$$, we are interested in finding $$i,j$$ such that $$\sum_{k=i}^j a_{k}$$ is the minimal value. What is the time complexity of using divide and conquer approach to solve this problem?</a:t>
            </a:r>
          </a:p>
          <a:p>
            <a:r>
              <a:rPr lang="en-US"/>
              <a:t>https://www.polleverywhere.com/multiple_choice_polls/3jfoA56dOmwGHlRRefw7O?display_state=instructions&amp;controls=none&amp;onscreen=persist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3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$$a_1,..., a_n$$, we are interested in finding $$i,j$$ such that $$\sum_{k=i}^j a_{k}$$ is the minimal value. What is the time complexity of using divide and conquer approach to solve this problem?</a:t>
            </a:r>
          </a:p>
          <a:p>
            <a:r>
              <a:rPr lang="en-US"/>
              <a:t>https://www.polleverywhere.com/multiple_choice_polls/3jfoA56dOmwGHlRRefw7O?display_state=chart&amp;display=correctness&amp;controls=none&amp;onscreen=persist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82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Array (with $$n$$ numbers) is sorted and rotated by an unknown number $$k$$. What's the minimal time complexity find the rotation number $$k$$?</a:t>
            </a:r>
          </a:p>
          <a:p>
            <a:r>
              <a:rPr lang="en-US"/>
              <a:t>https://www.polleverywhere.com/multiple_choice_polls/MxeFU58VnNXTenlXwnnLy?display_state=instructions&amp;controls=none&amp;onscreen=persist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21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Array (with $$n$$ numbers) is sorted and rotated by an unknown number $$k$$. What's the minimal time complexity find the rotation number $$k$$?</a:t>
            </a:r>
          </a:p>
          <a:p>
            <a:r>
              <a:rPr lang="en-US"/>
              <a:t>https://www.polleverywhere.com/multiple_choice_polls/MxeFU58VnNXTenlXwnnLy?display_state=chart&amp;display=correctness&amp;controls=none&amp;onscreen=persist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3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minimal time complexity of searching an element in the previous array (sorted array after an unknown rotation)?</a:t>
            </a:r>
          </a:p>
          <a:p>
            <a:r>
              <a:rPr lang="en-US"/>
              <a:t>https://www.polleverywhere.com/multiple_choice_polls/lGZCjvTy4OvtRON1XJYsQ?display_state=instructions&amp;controls=none&amp;onscreen=persist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1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minimal time complexity of searching an element in the previous array (sorted array after an unknown rotation)?</a:t>
            </a:r>
          </a:p>
          <a:p>
            <a:r>
              <a:rPr lang="en-US"/>
              <a:t>https://www.polleverywhere.com/multiple_choice_polls/lGZCjvTy4OvtRON1XJYsQ?display_state=chart&amp;display=correctness&amp;controls=none&amp;onscreen=persist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9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Solve recurrence $$T(n)=2T(n/2+2020)+n$$</a:t>
            </a:r>
          </a:p>
          <a:p>
            <a:r>
              <a:rPr lang="en-US"/>
              <a:t>https://www.polleverywhere.com/multiple_choice_polls/dVqLP2Ve1OFGgjG3kCamp?display_state=instructions&amp;controls=none&amp;onscreen=persist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11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divide a problem of size $$n$$ into $$7$$ sub-problem of size $$n/2$$, and the cost for combining solutions is $$n$$. (solving constant size problems takes $$\mathcal{O}(1)$$). What is the time complexity?</a:t>
            </a:r>
          </a:p>
          <a:p>
            <a:r>
              <a:rPr lang="en-US"/>
              <a:t>https://www.polleverywhere.com/multiple_choice_polls/Bg2fwe26fpKE7TQ1775Ni?display_state=instructions&amp;controls=none&amp;onscreen=persist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82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divide a problem of size $$n$$ into $$7$$ sub-problem of size $$n/2$$, and the cost for combining solutions is $$n$$. (solving constant size problems takes $$\mathcal{O}(1)$$). What is the time complexity?</a:t>
            </a:r>
          </a:p>
          <a:p>
            <a:r>
              <a:rPr lang="en-US"/>
              <a:t>https://www.polleverywhere.com/multiple_choice_polls/Bg2fwe26fpKE7TQ1775Ni?display_state=chart&amp;display=correctness&amp;controls=none&amp;onscreen=persist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2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divide a problem of size $$n$$ into $$3$$ sub-problem of size $$n/2$$, and the cost for combining solutions is $$n$$. (solving constant size problems takes $$\mathcal{O}(1)$$). What is the time complexity?</a:t>
            </a:r>
          </a:p>
          <a:p>
            <a:r>
              <a:rPr lang="en-US"/>
              <a:t>https://www.polleverywhere.com/multiple_choice_polls/1N34sqpwCBwLi3lIhEs1J?display_state=instructions&amp;controls=none&amp;onscreen=persist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85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divide a problem of size $$n$$ into $$3$$ sub-problem of size $$n/2$$, and the cost for combining solutions is $$n$$. (solving constant size problems takes $$\mathcal{O}(1)$$). What is the time complexity?</a:t>
            </a:r>
          </a:p>
          <a:p>
            <a:r>
              <a:rPr lang="en-US"/>
              <a:t>https://www.polleverywhere.com/multiple_choice_polls/1N34sqpwCBwLi3lIhEs1J?display_state=chart&amp;display=correctness&amp;controls=none&amp;onscreen=persist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21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Divide and Conquer</a:t>
            </a:r>
          </a:p>
          <a:p>
            <a:r>
              <a:rPr lang="en-US"/>
              <a:t>https://www.polleverywhere.com/competitions/B8sajevtMpb9FdW1pKb83?display_state=finale&amp;onscreen=persist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1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Solve recurrence $$T(n)=2T(n/2+2020)+n$$</a:t>
            </a:r>
          </a:p>
          <a:p>
            <a:r>
              <a:rPr lang="en-US"/>
              <a:t>https://www.polleverywhere.com/multiple_choice_polls/dVqLP2Ve1OFGgjG3kCamp?display_state=chart&amp;display=correctness&amp;controls=none&amp;onscreen=persist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an asymptotic solution of the following recurrence: $$T(n) = T(\sqrt{n}) + \log n$$</a:t>
            </a:r>
          </a:p>
          <a:p>
            <a:r>
              <a:rPr lang="en-US"/>
              <a:t>https://www.polleverywhere.com/multiple_choice_polls/m7AgdqdeiliYw4l1YOaOk?display_state=instructions&amp;controls=none&amp;onscreen=persist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56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an asymptotic solution of the following recurrence: $$T(n) = T(\sqrt{n}) + \log n$$</a:t>
            </a:r>
          </a:p>
          <a:p>
            <a:r>
              <a:rPr lang="en-US"/>
              <a:t>https://www.polleverywhere.com/multiple_choice_polls/m7AgdqdeiliYw4l1YOaOk?display_state=chart&amp;display=correctness&amp;controls=none&amp;onscreen=persist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56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an asymptotic solution of the following recurrence: $$T(n) = 2T(\frac{n}{4}) + \sqrt{n}$$</a:t>
            </a:r>
          </a:p>
          <a:p>
            <a:r>
              <a:rPr lang="en-US"/>
              <a:t>https://www.polleverywhere.com/multiple_choice_polls/qnnTnxYz1VOAZU8LHbLwe?display_state=instructions&amp;controls=none&amp;onscreen=persist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8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an asymptotic solution of the following recurrence: $$T(n) = 2T(\frac{n}{4}) + \sqrt{n}$$</a:t>
            </a:r>
          </a:p>
          <a:p>
            <a:r>
              <a:rPr lang="en-US"/>
              <a:t>https://www.polleverywhere.com/multiple_choice_polls/qnnTnxYz1VOAZU8LHbLwe?display_state=chart&amp;display=correctness&amp;controls=none&amp;onscreen=persist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2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the recurrence $$T(K) = T(K-1) +KN$$ for merging $$K$$ sorted list (each with $$N$$ numbers). Solve it.</a:t>
            </a:r>
          </a:p>
          <a:p>
            <a:r>
              <a:rPr lang="en-US"/>
              <a:t>https://www.polleverywhere.com/multiple_choice_polls/fyWDz2VJgkCg5AubI1Tr6?display_state=instructions&amp;controls=none&amp;onscreen=persist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20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the recurrence $$T(K) = T(K-1) +KN$$ for merging $$K$$ sorted list (each with $$N$$ numbers). Solve it.</a:t>
            </a:r>
          </a:p>
          <a:p>
            <a:r>
              <a:rPr lang="en-US"/>
              <a:t>https://www.polleverywhere.com/multiple_choice_polls/fyWDz2VJgkCg5AubI1Tr6?display_state=chart&amp;display=correctness&amp;controls=none&amp;onscreen=persist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2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1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6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3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4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2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5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5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3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0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8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607F5-FE32-9745-9440-E836A6753442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6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9BA2-8D06-EE47-B7B4-F955E65E2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C0371-D64A-AC46-ADED-B45596D00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ctn2igCmFyxoE7d5loZ7U?display_state=welcome&amp;controls=none&amp;onscreen=persist">
            <a:extLst>
              <a:ext uri="{FF2B5EF4-FFF2-40B4-BE49-F238E27FC236}">
                <a16:creationId xmlns:a16="http://schemas.microsoft.com/office/drawing/2014/main" id="{7666BFE2-A9A3-A445-856A-F6784B222EF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92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69DC-4216-4F4B-81A4-B528011C2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5239F-EB1B-834A-8468-6279F2C69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qmphZobmmXVz7tqnqneKE?display_state=instructions&amp;controls=none&amp;onscreen=persist">
            <a:extLst>
              <a:ext uri="{FF2B5EF4-FFF2-40B4-BE49-F238E27FC236}">
                <a16:creationId xmlns:a16="http://schemas.microsoft.com/office/drawing/2014/main" id="{B81F6BA8-A69A-0E4E-A0D4-4B8E251C0FC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6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52EF-9CFA-1745-850B-6FCE26D3B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FFEA8-95C6-EF45-860A-EF4B474A2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qmphZobmmXVz7tqnqneKE?display_state=chart&amp;display=correctness&amp;controls=none&amp;onscreen=persist">
            <a:extLst>
              <a:ext uri="{FF2B5EF4-FFF2-40B4-BE49-F238E27FC236}">
                <a16:creationId xmlns:a16="http://schemas.microsoft.com/office/drawing/2014/main" id="{9333F8D3-5D4E-1F4C-BBA7-EDA1F6CBE10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50079DD2-DF40-C34C-A655-697D13E8CE93}"/>
              </a:ext>
            </a:extLst>
          </p:cNvPr>
          <p:cNvSpPr/>
          <p:nvPr/>
        </p:nvSpPr>
        <p:spPr>
          <a:xfrm>
            <a:off x="4038685" y="3220403"/>
            <a:ext cx="739140" cy="6657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5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6E18-E794-574F-BB3E-AF6E0F28E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3D7B9-B969-D54E-8AB8-D8C63D49B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ctn2igCmFyxoE7d5loZ7U?display_state=finale&amp;onscreen=persist">
            <a:extLst>
              <a:ext uri="{FF2B5EF4-FFF2-40B4-BE49-F238E27FC236}">
                <a16:creationId xmlns:a16="http://schemas.microsoft.com/office/drawing/2014/main" id="{39AAD431-87B0-9D49-B177-AC41C7B20AA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5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C5FD-15D0-9146-B04D-832F6BBD9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08D77-0D96-FF41-BDB4-8B61AD12E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B8sajevtMpb9FdW1pKb83?display_state=welcome&amp;controls=none&amp;onscreen=persist">
            <a:extLst>
              <a:ext uri="{FF2B5EF4-FFF2-40B4-BE49-F238E27FC236}">
                <a16:creationId xmlns:a16="http://schemas.microsoft.com/office/drawing/2014/main" id="{E4907068-9F0A-4243-95D1-5EA9F151708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83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0DE2-C2C4-7040-A051-3BC74DE7D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F42F1-94D0-CF4E-B0E2-2FE25F1B9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3jfoA56dOmwGHlRRefw7O?display_state=instructions&amp;controls=none&amp;onscreen=persist">
            <a:extLst>
              <a:ext uri="{FF2B5EF4-FFF2-40B4-BE49-F238E27FC236}">
                <a16:creationId xmlns:a16="http://schemas.microsoft.com/office/drawing/2014/main" id="{187E3912-4B9D-7542-8A78-C575E7C37EA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9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68B7-916F-FA4D-8A07-BE92322D0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561E0-044B-2444-9744-82D369531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3jfoA56dOmwGHlRRefw7O?display_state=chart&amp;display=correctness&amp;controls=none&amp;onscreen=persist">
            <a:extLst>
              <a:ext uri="{FF2B5EF4-FFF2-40B4-BE49-F238E27FC236}">
                <a16:creationId xmlns:a16="http://schemas.microsoft.com/office/drawing/2014/main" id="{299EF7B1-6C15-8B40-BB9A-9B29836902E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63CD64A-5877-DD43-B750-E50A48D18907}"/>
              </a:ext>
            </a:extLst>
          </p:cNvPr>
          <p:cNvSpPr/>
          <p:nvPr/>
        </p:nvSpPr>
        <p:spPr>
          <a:xfrm>
            <a:off x="4028411" y="3766488"/>
            <a:ext cx="739140" cy="6657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57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5CA6-D7F3-C44F-8823-D1AE33415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8A3AA-503B-8440-989C-84B6813F2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MxeFU58VnNXTenlXwnnLy?display_state=instructions&amp;controls=none&amp;onscreen=persist">
            <a:extLst>
              <a:ext uri="{FF2B5EF4-FFF2-40B4-BE49-F238E27FC236}">
                <a16:creationId xmlns:a16="http://schemas.microsoft.com/office/drawing/2014/main" id="{EF65E993-4084-1949-8EC4-1CE7AE95575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93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7072-4D0D-554C-A0E5-A56491C6C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917C2-ED10-8C49-8D75-2395FDB05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MxeFU58VnNXTenlXwnnLy?display_state=chart&amp;display=correctness&amp;controls=none&amp;onscreen=persist">
            <a:extLst>
              <a:ext uri="{FF2B5EF4-FFF2-40B4-BE49-F238E27FC236}">
                <a16:creationId xmlns:a16="http://schemas.microsoft.com/office/drawing/2014/main" id="{4CA561B4-CDE8-EC43-8A5A-DE9F91B06D1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C81E277-16A5-0C43-826C-A6FCD601FEDE}"/>
              </a:ext>
            </a:extLst>
          </p:cNvPr>
          <p:cNvSpPr/>
          <p:nvPr/>
        </p:nvSpPr>
        <p:spPr>
          <a:xfrm>
            <a:off x="4048959" y="3220403"/>
            <a:ext cx="739140" cy="6657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96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DBFD-0C9A-FA42-B42B-5A1AFF6B4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AC220-CB91-F044-928B-EDD6F37F0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lGZCjvTy4OvtRON1XJYsQ?display_state=instructions&amp;controls=none&amp;onscreen=persist">
            <a:extLst>
              <a:ext uri="{FF2B5EF4-FFF2-40B4-BE49-F238E27FC236}">
                <a16:creationId xmlns:a16="http://schemas.microsoft.com/office/drawing/2014/main" id="{B71E098B-E67A-5D46-8D53-181EBB0C29A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80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0A0D-43B7-1840-9770-AE0BDD8C3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2EF5-5EB1-A24E-96FE-52BF12D8B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lGZCjvTy4OvtRON1XJYsQ?display_state=chart&amp;display=correctness&amp;controls=none&amp;onscreen=persist">
            <a:extLst>
              <a:ext uri="{FF2B5EF4-FFF2-40B4-BE49-F238E27FC236}">
                <a16:creationId xmlns:a16="http://schemas.microsoft.com/office/drawing/2014/main" id="{DF4F7B07-9C0D-704C-BF4C-A012294A2AB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" y="127000"/>
            <a:ext cx="9017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5EE00551-FDED-6F4A-A0B6-CEEBB0DE4817}"/>
              </a:ext>
            </a:extLst>
          </p:cNvPr>
          <p:cNvSpPr/>
          <p:nvPr/>
        </p:nvSpPr>
        <p:spPr>
          <a:xfrm>
            <a:off x="4090056" y="2636331"/>
            <a:ext cx="739140" cy="6657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39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CACC-1045-7D4C-8381-231F3D1D4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7A3DF-619C-7549-8AE9-AA81793B4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dVqLP2Ve1OFGgjG3kCamp?display_state=instructions&amp;controls=none&amp;onscreen=persist">
            <a:extLst>
              <a:ext uri="{FF2B5EF4-FFF2-40B4-BE49-F238E27FC236}">
                <a16:creationId xmlns:a16="http://schemas.microsoft.com/office/drawing/2014/main" id="{8CFC7096-B303-8241-87CC-E1CD78888E0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44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5CC9-F7BF-6148-B007-660BD8E73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BFFE2-1AB6-4740-8E88-34DAABE63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Bg2fwe26fpKE7TQ1775Ni?display_state=instructions&amp;controls=none&amp;onscreen=persist">
            <a:extLst>
              <a:ext uri="{FF2B5EF4-FFF2-40B4-BE49-F238E27FC236}">
                <a16:creationId xmlns:a16="http://schemas.microsoft.com/office/drawing/2014/main" id="{013E7E4E-8252-164A-A12F-9A11044FF3F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7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BB07-865B-604A-AADA-7FAAB5850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CCD84-57B3-B044-9DD6-2577C19D8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Bg2fwe26fpKE7TQ1775Ni?display_state=chart&amp;display=correctness&amp;controls=none&amp;onscreen=persist">
            <a:extLst>
              <a:ext uri="{FF2B5EF4-FFF2-40B4-BE49-F238E27FC236}">
                <a16:creationId xmlns:a16="http://schemas.microsoft.com/office/drawing/2014/main" id="{B225D63F-317A-8347-8BBA-6EE256FC5F7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DC7FF330-AB0D-E542-8C18-54D160D33E4E}"/>
              </a:ext>
            </a:extLst>
          </p:cNvPr>
          <p:cNvSpPr/>
          <p:nvPr/>
        </p:nvSpPr>
        <p:spPr>
          <a:xfrm>
            <a:off x="3956492" y="5550852"/>
            <a:ext cx="739140" cy="6657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55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43A3-EE20-DE40-8922-B8154E63D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22B7E-EF68-3A49-B17E-5C499594D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1N34sqpwCBwLi3lIhEs1J?display_state=instructions&amp;controls=none&amp;onscreen=persist">
            <a:extLst>
              <a:ext uri="{FF2B5EF4-FFF2-40B4-BE49-F238E27FC236}">
                <a16:creationId xmlns:a16="http://schemas.microsoft.com/office/drawing/2014/main" id="{B6ECCA83-8CB3-6F41-9726-A6F6E3FEB2E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94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69C1-ED79-174E-901E-B8458B0BF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66EF3-E708-164D-B381-BC551455D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1N34sqpwCBwLi3lIhEs1J?display_state=chart&amp;display=correctness&amp;controls=none&amp;onscreen=persist">
            <a:extLst>
              <a:ext uri="{FF2B5EF4-FFF2-40B4-BE49-F238E27FC236}">
                <a16:creationId xmlns:a16="http://schemas.microsoft.com/office/drawing/2014/main" id="{D07C7788-652C-164B-BDC0-C1004B02F8B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6F1C1C8-BCC9-BB48-B225-1A98C6C457DF}"/>
              </a:ext>
            </a:extLst>
          </p:cNvPr>
          <p:cNvSpPr/>
          <p:nvPr/>
        </p:nvSpPr>
        <p:spPr>
          <a:xfrm>
            <a:off x="3946218" y="4331567"/>
            <a:ext cx="739140" cy="6657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60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C2EA-013D-FE49-828A-A2179FC4B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9471E-8C03-0040-A342-3F905AB92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B8sajevtMpb9FdW1pKb83?display_state=finale&amp;onscreen=persist">
            <a:extLst>
              <a:ext uri="{FF2B5EF4-FFF2-40B4-BE49-F238E27FC236}">
                <a16:creationId xmlns:a16="http://schemas.microsoft.com/office/drawing/2014/main" id="{CDC90FE1-AD3A-8F43-9A9A-951BDB07B94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5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7EC0-503E-3A44-AE45-DA291207D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0B43C-6388-8548-BF95-CCBE938BC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dVqLP2Ve1OFGgjG3kCamp?display_state=chart&amp;display=correctness&amp;controls=none&amp;onscreen=persist">
            <a:extLst>
              <a:ext uri="{FF2B5EF4-FFF2-40B4-BE49-F238E27FC236}">
                <a16:creationId xmlns:a16="http://schemas.microsoft.com/office/drawing/2014/main" id="{8DBB1DBE-54CD-2E41-9E6C-9AAFFB0671D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88F8453E-0FEE-E647-AECD-A2206BF2C16F}"/>
              </a:ext>
            </a:extLst>
          </p:cNvPr>
          <p:cNvSpPr/>
          <p:nvPr/>
        </p:nvSpPr>
        <p:spPr>
          <a:xfrm>
            <a:off x="4079782" y="2130425"/>
            <a:ext cx="739140" cy="6657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8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3924-E9B3-C64A-B4BC-2AF9A566C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18B7E-25EB-B746-AF2A-94A6DAF6D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m7AgdqdeiliYw4l1YOaOk?display_state=instructions&amp;controls=none&amp;onscreen=persist">
            <a:extLst>
              <a:ext uri="{FF2B5EF4-FFF2-40B4-BE49-F238E27FC236}">
                <a16:creationId xmlns:a16="http://schemas.microsoft.com/office/drawing/2014/main" id="{35ED3B3A-A369-DB4D-96C7-47A587125DF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2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FB6A-4DC3-114B-8CCC-16C26CCA3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7F02-0022-6547-86F6-463BF4AB3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m7AgdqdeiliYw4l1YOaOk?display_state=chart&amp;display=correctness&amp;controls=none&amp;onscreen=persist">
            <a:extLst>
              <a:ext uri="{FF2B5EF4-FFF2-40B4-BE49-F238E27FC236}">
                <a16:creationId xmlns:a16="http://schemas.microsoft.com/office/drawing/2014/main" id="{3436FCCE-DA9B-064C-BBC2-8C87F7FA043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6753FFF8-1B51-234C-813D-3E9CDA8A5EBA}"/>
              </a:ext>
            </a:extLst>
          </p:cNvPr>
          <p:cNvSpPr/>
          <p:nvPr/>
        </p:nvSpPr>
        <p:spPr>
          <a:xfrm>
            <a:off x="4038685" y="3643198"/>
            <a:ext cx="739140" cy="6657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5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318E-1DDE-934A-B082-2F58D6C8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00C62-2793-864B-B213-3A65EE703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qnnTnxYz1VOAZU8LHbLwe?display_state=instructions&amp;controls=none&amp;onscreen=persist">
            <a:extLst>
              <a:ext uri="{FF2B5EF4-FFF2-40B4-BE49-F238E27FC236}">
                <a16:creationId xmlns:a16="http://schemas.microsoft.com/office/drawing/2014/main" id="{8C6BD0C5-25A6-494F-8BD3-BD20838377D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6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AC34-0E31-7F41-B2AF-34DB9956F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10077-9D7E-494D-8059-0000AEA59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qnnTnxYz1VOAZU8LHbLwe?display_state=chart&amp;display=correctness&amp;controls=none&amp;onscreen=persist">
            <a:extLst>
              <a:ext uri="{FF2B5EF4-FFF2-40B4-BE49-F238E27FC236}">
                <a16:creationId xmlns:a16="http://schemas.microsoft.com/office/drawing/2014/main" id="{6A8FEC35-9513-BD43-BE43-8EFB52ED83F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3414EC57-197D-A142-A4A2-E85A19A46084}"/>
              </a:ext>
            </a:extLst>
          </p:cNvPr>
          <p:cNvSpPr/>
          <p:nvPr/>
        </p:nvSpPr>
        <p:spPr>
          <a:xfrm>
            <a:off x="4090056" y="5122677"/>
            <a:ext cx="739140" cy="6657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11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C9EA-025F-F844-8C4B-8358A3C02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4F540-E5CF-9747-90B4-6B8CB7080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fyWDz2VJgkCg5AubI1Tr6?display_state=instructions&amp;controls=none&amp;onscreen=persist">
            <a:extLst>
              <a:ext uri="{FF2B5EF4-FFF2-40B4-BE49-F238E27FC236}">
                <a16:creationId xmlns:a16="http://schemas.microsoft.com/office/drawing/2014/main" id="{EA014B60-FCBF-0E4E-88E3-EE3767D87EF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3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86D1-5CA2-7240-985E-3026E7C5A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2E16B-8F17-934B-81B2-39AE49F04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fyWDz2VJgkCg5AubI1Tr6?display_state=chart&amp;display=correctness&amp;controls=none&amp;onscreen=persist">
            <a:extLst>
              <a:ext uri="{FF2B5EF4-FFF2-40B4-BE49-F238E27FC236}">
                <a16:creationId xmlns:a16="http://schemas.microsoft.com/office/drawing/2014/main" id="{7ED606F2-18DB-9448-97CB-DAE9A06BADF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A0810EA5-5731-3948-81DC-C7FA01D35770}"/>
              </a:ext>
            </a:extLst>
          </p:cNvPr>
          <p:cNvSpPr/>
          <p:nvPr/>
        </p:nvSpPr>
        <p:spPr>
          <a:xfrm>
            <a:off x="4090056" y="5334476"/>
            <a:ext cx="739140" cy="6657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65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1446</Words>
  <Application>Microsoft Macintosh PowerPoint</Application>
  <PresentationFormat>On-screen Show (4:3)</PresentationFormat>
  <Paragraphs>72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宋体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Poll Everywhere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Gessler</dc:creator>
  <cp:lastModifiedBy>Microsoft Office User</cp:lastModifiedBy>
  <cp:revision>41</cp:revision>
  <dcterms:created xsi:type="dcterms:W3CDTF">2014-01-04T08:51:36Z</dcterms:created>
  <dcterms:modified xsi:type="dcterms:W3CDTF">2020-09-30T05:39:49Z</dcterms:modified>
</cp:coreProperties>
</file>