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284" r:id="rId5"/>
    <p:sldId id="285" r:id="rId6"/>
    <p:sldId id="288" r:id="rId7"/>
    <p:sldId id="289" r:id="rId8"/>
    <p:sldId id="292" r:id="rId9"/>
    <p:sldId id="293" r:id="rId10"/>
    <p:sldId id="296" r:id="rId11"/>
    <p:sldId id="297" r:id="rId12"/>
    <p:sldId id="300" r:id="rId13"/>
    <p:sldId id="301" r:id="rId14"/>
    <p:sldId id="302" r:id="rId15"/>
    <p:sldId id="257" r:id="rId16"/>
    <p:sldId id="259" r:id="rId17"/>
    <p:sldId id="260" r:id="rId18"/>
    <p:sldId id="263" r:id="rId19"/>
    <p:sldId id="264" r:id="rId20"/>
    <p:sldId id="267" r:id="rId21"/>
    <p:sldId id="268" r:id="rId22"/>
    <p:sldId id="271" r:id="rId23"/>
    <p:sldId id="272" r:id="rId24"/>
    <p:sldId id="275" r:id="rId25"/>
    <p:sldId id="276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0AF14-0895-3545-9B07-1AB29120945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All about Cutting Watermelons</a:t>
            </a:r>
            <a:endParaRPr kumimoji="1" lang="en-US" altLang="zh-CN"/>
          </a:p>
          <a:p>
            <a:r>
              <a:rPr kumimoji="1" lang="en-US" altLang="zh-CN"/>
              <a:t>https://www.polleverywhere.com/competitions/ykFTT03M9fL9O9u033QSD?display_state=welcome&amp;controls=none&amp;onscreen=persist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#5 How many slices of watermelon you can get (at most) by cutting it 5 times?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https://www.polleverywhere.com/multiple_choice_polls/S0hffj8QAYeaZRgG0mpqT?display_state=instructions&amp;controls=none&amp;onscreen=persist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#5 How many slices of watermelon you can get (at most) by cutting it 5 times?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https://www.polleverywhere.com/multiple_choice_polls/S0hffj8QAYeaZRgG0mpqT?display_state=chart&amp;display=correctness&amp;controls=none&amp;onscreen=persist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All about Cutting Watermelons</a:t>
            </a:r>
            <a:endParaRPr kumimoji="1" lang="en-US" altLang="zh-CN"/>
          </a:p>
          <a:p>
            <a:r>
              <a:rPr kumimoji="1" lang="en-US" altLang="zh-CN"/>
              <a:t>https://www.polleverywhere.com/competitions/ykFTT03M9fL9O9u033QSD?display_state=finale&amp;onscreen=persist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Fibonacci</a:t>
            </a:r>
            <a:endParaRPr kumimoji="1" lang="en-US" altLang="zh-CN"/>
          </a:p>
          <a:p>
            <a:r>
              <a:rPr kumimoji="1" lang="en-US" altLang="zh-CN"/>
              <a:t>https://www.polleverywhere.com/competitions/AaKrnOY1km3rze2RH7Bqo?display_state=welcome&amp;controls=none&amp;onscreen=persist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Suppose the first fibonnaci number is 0 and the second is 1. What is the sixth fibonnaci number?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https://www.polleverywhere.com/multiple_choice_polls/4awTQCKDqaXrV8OfwyKJq?display_state=instructions&amp;controls=none&amp;onscreen=persist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Suppose the first fibonnaci number is 0 and the second is 1. What is the sixth fibonnaci number?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https://www.polleverywhere.com/multiple_choice_polls/4awTQCKDqaXrV8OfwyKJq?display_state=chart&amp;display=correctness&amp;controls=none&amp;onscreen=persist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Which of the following lines should be added to complete the above code?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https://www.polleverywhere.com/multiple_choice_polls/Qt6JAp3etvE5mqq5VNqiy?display_state=instructions&amp;controls=none&amp;onscreen=persist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Which of the following lines should be added to complete the above code?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https://www.polleverywhere.com/multiple_choice_polls/Qt6JAp3etvE5mqq5VNqiy?display_state=chart&amp;display=correctness&amp;controls=none&amp;onscreen=persist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When we run fib1(n), how many times will fib1(n-1) be called?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https://www.polleverywhere.com/multiple_choice_polls/orFI3lwOe7VJFXY2gIpsc?display_state=instructions&amp;controls=none&amp;onscreen=persist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When we run fib1(n), how many times will fib1(n-1) be called?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https://www.polleverywhere.com/multiple_choice_polls/orFI3lwOe7VJFXY2gIpsc?display_state=chart&amp;display=correctness&amp;controls=none&amp;onscreen=persist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#1 How many slices of watermelon you can get (at most) by cutting it once?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https://www.polleverywhere.com/multiple_choice_polls/XqWDO1B8q1pxbH4ZmeX2N?display_state=instructions&amp;controls=none&amp;onscreen=persist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When we run fib1(n), how many times will fib1(n-3) be called?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https://www.polleverywhere.com/multiple_choice_polls/4TZsH0EcdYa7VUjNiNDm6?display_state=instructions&amp;controls=none&amp;onscreen=persist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When we run fib1(n), how many times will fib1(n-3) be called?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https://www.polleverywhere.com/multiple_choice_polls/4TZsH0EcdYa7VUjNiNDm6?display_state=chart&amp;display=correctness&amp;controls=none&amp;onscreen=persist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When we run fib1(n), how many times will fib1(n-8) be called?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https://www.polleverywhere.com/multiple_choice_polls/wzPxneURlW70L8S7f2Gf5?display_state=instructions&amp;controls=none&amp;onscreen=persist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When we run fib1(n), how many times will fib1(n-8) be called?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https://www.polleverywhere.com/multiple_choice_polls/wzPxneURlW70L8S7f2Gf5?display_state=chart&amp;display=correctness&amp;controls=none&amp;onscreen=persist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times will the function fibo() be called when the following code is executed?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https://www.polleverywhere.com/multiple_choice_polls/9keBCqLdNhTbjUx8Zz7hO?display_state=instructions&amp;controls=none&amp;onscreen=persist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times will the function fibo() be called when the following code is executed?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https://www.polleverywhere.com/multiple_choice_polls/9keBCqLdNhTbjUx8Zz7hO?display_state=chart&amp;display=correctness&amp;controls=none&amp;onscreen=persist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Fibonacci</a:t>
            </a:r>
            <a:endParaRPr kumimoji="1" lang="en-US" altLang="zh-CN"/>
          </a:p>
          <a:p>
            <a:r>
              <a:rPr kumimoji="1" lang="en-US" altLang="zh-CN"/>
              <a:t>https://www.polleverywhere.com/competitions/AaKrnOY1km3rze2RH7Bqo?display_state=finale&amp;onscreen=persist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Question #1 How many slices of watermelon you can get (at most) by cutting it once?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https://www.polleverywhere.com/multiple_choice_polls/XqWDO1B8q1pxbH4ZmeX2N?display_state=chart&amp;display=correctness&amp;controls=none&amp;onscreen=persist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slices of watermelon you can get (at most) by cutting it twice?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https://www.polleverywhere.com/multiple_choice_polls/986WsbnD4uFYzrQfbJkzu?display_state=instructions&amp;controls=none&amp;onscreen=persist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slices of watermelon you can get (at most) by cutting it twice?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https://www.polleverywhere.com/multiple_choice_polls/986WsbnD4uFYzrQfbJkzu?display_state=chart&amp;display=correctness&amp;controls=none&amp;onscreen=persist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slices of watermelon you can get (at most) by cutting it 3 times?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https://www.polleverywhere.com/multiple_choice_polls/J5ebw3CRjQoWAZ69oKati?display_state=instructions&amp;controls=none&amp;onscreen=persist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slices of watermelon you can get (at most) by cutting it 3 times?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https://www.polleverywhere.com/multiple_choice_polls/J5ebw3CRjQoWAZ69oKati?display_state=chart&amp;display=correctness&amp;controls=none&amp;onscreen=persist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slices of watermelon you can get (at most) by cutting it 4 times?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https://www.polleverywhere.com/multiple_choice_polls/bVBn72CRzE9SMfb5a2ODD?display_state=instructions&amp;controls=none&amp;onscreen=persist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slices of watermelon you can get (at most) by cutting it 4 times?</a:t>
            </a:r>
            <a:endParaRPr kumimoji="1" lang="en-US" altLang="zh-CN"/>
          </a:p>
          <a:p>
            <a:r>
              <a:rPr kumimoji="1" lang="en-US" altLang="zh-CN"/>
              <a:t>https://www.polleverywhere.com/multiple_choice_polls/bVBn72CRzE9SMfb5a2ODD?display_state=chart&amp;display=correctness&amp;controls=none&amp;onscreen=persist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F130E-CACE-4145-8D72-AC17E07A54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C38E-F217-7247-8421-2F4A2CBDE2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325A-DC56-C24C-92D2-9E80D5C8B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ykFTT03M9fL9O9u033QSD?display_state=welcome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S0hffj8QAYeaZRgG0mpqT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S0hffj8QAYeaZRgG0mpqT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144463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85750" y="4171950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ykFTT03M9fL9O9u033QSD?display_state=final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AaKrnOY1km3rze2RH7Bqo?display_state=welcome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4awTQCKDqaXrV8OfwyKJq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4awTQCKDqaXrV8OfwyKJq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225425" y="12700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375" y="2154238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Qt6JAp3etvE5mqq5VNqiy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Qt6JAp3etvE5mqq5VNqiy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04800" y="3105150"/>
            <a:ext cx="2400300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orFI3lwOe7VJFXY2gIpsc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orFI3lwOe7VJFXY2gIpsc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038350" y="2746375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XqWDO1B8q1pxbH4ZmeX2N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4TZsH0EcdYa7VUjNiNDm6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4TZsH0EcdYa7VUjNiNDm6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114675" y="4325938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wzPxneURlW70L8S7f2Gf5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wzPxneURlW70L8S7f2Gf5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95275" y="2078038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9keBCqLdNhTbjUx8Zz7hO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9keBCqLdNhTbjUx8Zz7hO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52400" y="5049838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AaKrnOY1km3rze2RH7Bqo?display_state=final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XqWDO1B8q1pxbH4ZmeX2N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90500" y="3105150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986WsbnD4uFYzrQfbJkzu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986WsbnD4uFYzrQfbJkzu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267075" y="4362450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J5ebw3CRjQoWAZ69oKati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J5ebw3CRjQoWAZ69oKati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228975" y="3602038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bVBn72CRzE9SMfb5a2ODD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bVBn72CRzE9SMfb5a2ODD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115924" y="3602038"/>
            <a:ext cx="790575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6</cp:revision>
  <dcterms:created xsi:type="dcterms:W3CDTF">2020-09-16T09:47:00Z</dcterms:created>
  <dcterms:modified xsi:type="dcterms:W3CDTF">2020-12-16T14:06:53Z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