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3" r:id="rId5"/>
    <p:sldId id="264" r:id="rId6"/>
    <p:sldId id="267" r:id="rId7"/>
    <p:sldId id="268" r:id="rId8"/>
    <p:sldId id="271" r:id="rId9"/>
    <p:sldId id="272" r:id="rId10"/>
    <p:sldId id="275" r:id="rId11"/>
    <p:sldId id="276" r:id="rId12"/>
    <p:sldId id="277" r:id="rId13"/>
    <p:sldId id="278" r:id="rId14"/>
    <p:sldId id="284" r:id="rId15"/>
    <p:sldId id="285" r:id="rId16"/>
    <p:sldId id="288" r:id="rId17"/>
    <p:sldId id="289" r:id="rId18"/>
    <p:sldId id="292" r:id="rId19"/>
    <p:sldId id="293" r:id="rId20"/>
    <p:sldId id="296" r:id="rId21"/>
    <p:sldId id="297" r:id="rId22"/>
    <p:sldId id="300" r:id="rId23"/>
    <p:sldId id="301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BA6AC-0B94-734A-9527-FB63D99A099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9D511-E7C4-B442-95AF-3AC9AE618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9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DP on Trees</a:t>
            </a:r>
          </a:p>
          <a:p>
            <a:r>
              <a:rPr lang="en-US"/>
              <a:t>https://www.polleverywhere.com/competitions/FvVv43aCMn5AtHfn2REZk?display_state=welcome&amp;controls=none&amp;onscreen=persist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have a frequency list where the frequency of each entry is the same, the optimal BST will be a balanced tree</a:t>
            </a:r>
          </a:p>
          <a:p>
            <a:r>
              <a:rPr lang="en-US"/>
              <a:t>https://www.polleverywhere.com/multiple_choice_polls/4ZkskGRk0avppJpRmEy22?display_state=instructions&amp;controls=none&amp;onscreen=persist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have a frequency list where the frequency of each entry is the same, the optimal BST will be a balanced tree</a:t>
            </a:r>
          </a:p>
          <a:p>
            <a:r>
              <a:rPr lang="en-US"/>
              <a:t>https://www.polleverywhere.com/multiple_choice_polls/4ZkskGRk0avppJpRmEy22?display_state=chart&amp;display=correctness&amp;controls=none&amp;onscreen=persist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7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DP on Trees</a:t>
            </a:r>
          </a:p>
          <a:p>
            <a:r>
              <a:rPr lang="en-US"/>
              <a:t>https://www.polleverywhere.com/competitions/FvVv43aCMn5AtHfn2REZk?display_state=finale&amp;onscreen=persist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BFS</a:t>
            </a:r>
          </a:p>
          <a:p>
            <a:r>
              <a:rPr lang="en-US"/>
              <a:t>https://www.polleverywhere.com/competitions/u8SCouozGFDMxyxszux5z?display_state=welcome&amp;controls=none&amp;onscreen=persist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connected graph without any cycle is called a Tree. A connected graph with $$n$$ nodes and $$n-1$$ edges must be a tree.</a:t>
            </a:r>
          </a:p>
          <a:p>
            <a:r>
              <a:rPr lang="en-US"/>
              <a:t>https://www.polleverywhere.com/multiple_choice_polls/filVWwnOpTkcVqBDBSjm2?display_state=instructions&amp;controls=none&amp;onscreen=persist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connected graph without any cycle is called a Tree. A connected graph with $$n$$ nodes and $$n-1$$ edges must be a tree.</a:t>
            </a:r>
          </a:p>
          <a:p>
            <a:r>
              <a:rPr lang="en-US"/>
              <a:t>https://www.polleverywhere.com/multiple_choice_polls/filVWwnOpTkcVqBDBSjm2?display_state=chart&amp;display=correctness&amp;controls=none&amp;onscreen=persist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possible sequence of visiting the following graph by BFS?</a:t>
            </a:r>
          </a:p>
          <a:p>
            <a:r>
              <a:rPr lang="en-US"/>
              <a:t>https://www.polleverywhere.com/multiple_choice_polls/rcKY8yLLsq5qw4f4asQcz?display_state=instructions&amp;controls=none&amp;onscreen=persist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22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a possible sequence of visiting the following graph by BFS?</a:t>
            </a:r>
          </a:p>
          <a:p>
            <a:r>
              <a:rPr lang="en-US"/>
              <a:t>https://www.polleverywhere.com/multiple_choice_polls/rcKY8yLLsq5qw4f4asQcz?display_state=chart&amp;display=correctness&amp;controls=none&amp;onscreen=persist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 structure used in standard implementation of BreadthFirst Search is?</a:t>
            </a:r>
          </a:p>
          <a:p>
            <a:r>
              <a:rPr lang="en-US"/>
              <a:t>https://www.polleverywhere.com/multiple_choice_polls/3qaFxmPo4BX5rPaqvEDgZ?display_state=instructions&amp;controls=none&amp;onscreen=persist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05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 structure used in standard implementation of BreadthFirst Search is?</a:t>
            </a:r>
          </a:p>
          <a:p>
            <a:r>
              <a:rPr lang="en-US"/>
              <a:t>https://www.polleverywhere.com/multiple_choice_polls/3qaFxmPo4BX5rPaqvEDgZ?display_state=chart&amp;display=correctness&amp;controls=none&amp;onscreen=persist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maximum size of the independent set in this graph?</a:t>
            </a:r>
          </a:p>
          <a:p>
            <a:r>
              <a:rPr lang="en-US"/>
              <a:t>https://www.polleverywhere.com/multiple_choice_polls/1x6xWAX4Q75StUcADfMaE?display_state=instructions&amp;controls=none&amp;onscreen=persist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Complexity of Breadth First Search is? (n – number of vertices, m – number of edges)</a:t>
            </a:r>
          </a:p>
          <a:p>
            <a:r>
              <a:rPr lang="en-US"/>
              <a:t>https://www.polleverywhere.com/multiple_choice_polls/4PNSPJjDId8clltQCMWYI?display_state=instructions&amp;controls=none&amp;onscreen=persist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7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Complexity of Breadth First Search is? (n – number of vertices, m – number of edges)</a:t>
            </a:r>
          </a:p>
          <a:p>
            <a:r>
              <a:rPr lang="en-US"/>
              <a:t>https://www.polleverywhere.com/multiple_choice_polls/4PNSPJjDId8clltQCMWYI?display_state=chart&amp;display=correctness&amp;controls=none&amp;onscreen=persist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3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want to color a graph such that any pairs of nodes have the same color iff they are connected. We can use BFS to solve this problem in time $$O(n+m)$$.</a:t>
            </a:r>
          </a:p>
          <a:p>
            <a:r>
              <a:rPr lang="en-US"/>
              <a:t>https://www.polleverywhere.com/multiple_choice_polls/gL45wsjcO1yYUfRAFU2Gf?display_state=instructions&amp;controls=none&amp;onscreen=persist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2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want to color a graph such that any pairs of nodes have the same color iff they are connected. We can use BFS to solve this problem in time $$O(n+m)$$.</a:t>
            </a:r>
          </a:p>
          <a:p>
            <a:r>
              <a:rPr lang="en-US"/>
              <a:t>https://www.polleverywhere.com/multiple_choice_polls/gL45wsjcO1yYUfRAFU2Gf?display_state=chart&amp;display=correctness&amp;controls=none&amp;onscreen=persist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7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minimum number of edges in a connected graph (with $$n$$ nodes)?</a:t>
            </a:r>
          </a:p>
          <a:p>
            <a:r>
              <a:rPr lang="en-US"/>
              <a:t>https://www.polleverywhere.com/multiple_choice_polls/w3jLNnFRlHFnnn4kmi5oO?display_state=instructions&amp;controls=none&amp;onscreen=persist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4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minimum number of edges in a connected graph (with $$n$$ nodes)?</a:t>
            </a:r>
          </a:p>
          <a:p>
            <a:r>
              <a:rPr lang="en-US"/>
              <a:t>https://www.polleverywhere.com/multiple_choice_polls/w3jLNnFRlHFnnn4kmi5oO?display_state=chart&amp;display=correctness&amp;controls=none&amp;onscreen=persist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BFS</a:t>
            </a:r>
          </a:p>
          <a:p>
            <a:r>
              <a:rPr lang="en-US"/>
              <a:t>https://www.polleverywhere.com/competitions/u8SCouozGFDMxyxszux5z?display_state=leaderboard&amp;onscreen=persist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2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maximum size of the independent set in this graph?</a:t>
            </a:r>
          </a:p>
          <a:p>
            <a:r>
              <a:rPr lang="en-US"/>
              <a:t>https://www.polleverywhere.com/multiple_choice_polls/1x6xWAX4Q75StUcADfMaE?display_state=chart&amp;display=correctness&amp;controls=none&amp;onscreen=persist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a polynomial time algorithm for independent set using Dynamic Programming</a:t>
            </a:r>
          </a:p>
          <a:p>
            <a:r>
              <a:rPr lang="en-US"/>
              <a:t>https://www.polleverywhere.com/multiple_choice_polls/1NcMgwadRqsvyyqcPaCoa?display_state=instructions&amp;controls=none&amp;onscreen=persist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 a polynomial time algorithm for independent set using Dynamic Programming</a:t>
            </a:r>
          </a:p>
          <a:p>
            <a:r>
              <a:rPr lang="en-US"/>
              <a:t>https://www.polleverywhere.com/multiple_choice_polls/1NcMgwadRqsvyyqcPaCoa?display_state=chart&amp;display=correctness&amp;controls=none&amp;onscreen=persist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size of maximal independent set of this graph (if every node has the same weight)?</a:t>
            </a:r>
          </a:p>
          <a:p>
            <a:r>
              <a:rPr lang="en-US"/>
              <a:t>https://www.polleverywhere.com/multiple_choice_polls/o1RSbWXKSCQrlxrNzmF5g?display_state=instructions&amp;controls=none&amp;onscreen=persist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7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size of maximal independent set of this graph (if every node has the same weight)?</a:t>
            </a:r>
          </a:p>
          <a:p>
            <a:r>
              <a:rPr lang="en-US"/>
              <a:t>https://www.polleverywhere.com/multiple_choice_polls/o1RSbWXKSCQrlxrNzmF5g?display_state=chart&amp;display=correctness&amp;controls=none&amp;onscreen=persist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tree is better as Binary Search Tree? Suppose frequencyis: begin 0.05, do 0.4, else 0.08, end 0.04, if 0.1, then 0.1, while 0.23</a:t>
            </a:r>
          </a:p>
          <a:p>
            <a:r>
              <a:rPr lang="en-US"/>
              <a:t>https://www.polleverywhere.com/multiple_choice_polls/vt5nXm9ZUlvS6G3fJGt8Y?display_state=instructions&amp;controls=none&amp;onscreen=persist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tree is better as Binary Search Tree? Suppose frequencyis: begin 0.05, do 0.4, else 0.08, end 0.04, if 0.1, then 0.1, while 0.23</a:t>
            </a:r>
          </a:p>
          <a:p>
            <a:r>
              <a:rPr lang="en-US"/>
              <a:t>https://www.polleverywhere.com/multiple_choice_polls/vt5nXm9ZUlvS6G3fJGt8Y?display_state=chart&amp;display=correctness&amp;controls=none&amp;onscreen=persist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9D511-E7C4-B442-95AF-3AC9AE6188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CDC8-5E34-3C4F-84F0-6B86F00F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82219-AF57-F94C-845F-A842A2EFF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FB72-9BF6-1244-8C8A-4E8E3DE7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7B4C-FB67-0248-8C79-6244C367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2828-9B29-2948-A6CF-8FAB5F83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D46D-D59F-7444-B9B7-75E48C99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973E-11AD-694A-A215-AF811BF3C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882D-0746-1D47-BF81-8FF12CB4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D338-4ABE-3D4C-A00E-B7A671AD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2003A-3665-A842-AFFA-707A450C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E7B99-A4AA-7449-A772-5290FC2B4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2AD9-1CCD-854A-A72D-5FDBD93EA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B901-8256-5142-A4BB-E43CFFD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4BB1-3B3B-5740-A115-D48B7240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3113-8E3C-C343-81B7-08FA4F3A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2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E415-1861-024D-81F6-4B34CC33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351B-9514-A644-A762-D3ECB8A5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2B08-E6F2-614A-85E4-AD1D9A0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AD0E-ABF0-6746-84DC-E6F9C697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EB0A-E3B3-7741-8BA8-8409FB9C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A1E3-2D0A-4749-B8F7-AA5DFA72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5B66-A126-D94A-B664-4E8BFA76F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7AC5-3602-594A-84DB-298FE406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5695-FE5E-4947-879B-C85F4904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297A-853C-D948-B5B9-8EAFE74B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0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227D-A1F7-0541-8C5B-1B016AD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7054-8090-784F-B3A9-7A5BEA047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0F46D-25A1-9345-B5C4-6B3C9AF3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996D-CED7-6A42-98F6-C7BBD049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AC00-083B-0F45-B497-67CA7728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E211-ECCA-AE4F-826B-D3F3C4CF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49B-EFE9-CC4C-A0DB-60F2E94A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549EE-94A8-C649-874E-7CB4FE4C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CA444-7626-C841-A1D4-B0125C5B7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8C15C-A6BA-064A-AC71-5D6181F9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CE3D5-7148-0A42-845D-AC28FAC09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C3276-3E0A-194E-8AB7-B90AD264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35D10-E6B0-E244-B368-C69C9E31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5C9F7-A1B9-D64D-9F2A-019A7308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C6CB-0D43-E24D-B223-77970CA4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1F065-1A71-F54E-85A7-A33A47C6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93882-407B-BB40-9C97-DB3F2629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FB56E-8C2B-EC4E-86FE-DF4CE48B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C03E0-9211-314E-B5F6-17CF3660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3827E-2127-754B-B3A1-50EAD314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872E-DDEC-8749-B486-E606C1E9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8C39-CB39-874B-BBCD-A2ABB7A4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2D64-5ACD-B34D-8EBF-ABE9DC974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89541-8A96-4F4A-9C6B-FF5986EB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66F13-17BB-0147-B0CF-B8FF51B1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D1A-EF54-EA49-A05C-AE7E5093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07F2-3062-384C-A007-A2D10B94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2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170D-29F7-DF44-87AC-416DEDE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4EE7-348E-0F4D-80B8-BBACEDF8D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FE31A-AAF1-8B4A-8C78-8F5AC814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135CD-4E4B-1D49-A6F6-C3B32237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97AB2-D3CE-0B45-8FA5-4B2F8ED5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DC-F4B9-944E-87DB-AFCF3D07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56A1E-786C-304D-838E-863E1270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37294-6A71-264A-B2C7-191F4705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6FF1-6B7D-294E-83FF-622CC70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54F02-EB59-8841-B51A-3C5810D7B920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1493-0568-A542-9F5E-0443A56A7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F3E5-3CFD-0742-BF1F-CC9760243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5558-AD3F-B445-A6A0-BDEE0F62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9880-C821-C940-ADC7-E428A5A9F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DD287-5C38-7846-910E-D573224C7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FvVv43aCMn5AtHfn2REZk?display_state=welcome&amp;controls=none&amp;onscreen=persist">
            <a:extLst>
              <a:ext uri="{FF2B5EF4-FFF2-40B4-BE49-F238E27FC236}">
                <a16:creationId xmlns:a16="http://schemas.microsoft.com/office/drawing/2014/main" id="{449D2F8F-8216-264B-A969-BC7B9928689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1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93EE-4AD0-0644-83A0-116AA9738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A2874-D5A9-9440-A9BE-965CF60E2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4ZkskGRk0avppJpRmEy22?display_state=instructions&amp;controls=none&amp;onscreen=persist">
            <a:extLst>
              <a:ext uri="{FF2B5EF4-FFF2-40B4-BE49-F238E27FC236}">
                <a16:creationId xmlns:a16="http://schemas.microsoft.com/office/drawing/2014/main" id="{4E65A2EF-47B2-064F-9F9F-225A5526B70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6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C0E-AB52-AD4A-B352-501CF936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4861D-2E05-124D-AC7C-544613DFA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4ZkskGRk0avppJpRmEy22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A5D4A91-A643-7B49-A2F8-9D4972B8FE8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CE5F8F-8A81-5D43-BBA3-BA558B9FE2D5}"/>
              </a:ext>
            </a:extLst>
          </p:cNvPr>
          <p:cNvSpPr/>
          <p:nvPr/>
        </p:nvSpPr>
        <p:spPr>
          <a:xfrm>
            <a:off x="1595336" y="2599717"/>
            <a:ext cx="1138136" cy="10023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4923-B457-3749-85A8-0E20A6D43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8426C-C763-3E45-B98C-3575724B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FvVv43aCMn5AtHfn2REZk?display_state=finale&amp;onscreen=persist">
            <a:extLst>
              <a:ext uri="{FF2B5EF4-FFF2-40B4-BE49-F238E27FC236}">
                <a16:creationId xmlns:a16="http://schemas.microsoft.com/office/drawing/2014/main" id="{C4B5F27B-E002-CD4B-A0D7-94821F048EF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9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F6D-97EC-4B49-94C5-37A35A25E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9F9A6-0BBC-BB4C-BEF0-0139DE6C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u8SCouozGFDMxyxszux5z?display_state=welcome&amp;controls=none&amp;onscreen=persist">
            <a:extLst>
              <a:ext uri="{FF2B5EF4-FFF2-40B4-BE49-F238E27FC236}">
                <a16:creationId xmlns:a16="http://schemas.microsoft.com/office/drawing/2014/main" id="{C4A9AEB6-19F2-784F-985A-11D53831BA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271B-47D0-EC46-B399-24CC6995F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14E26-D81F-454A-A801-0A47A864E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ilVWwnOpTkcVqBDBSjm2?display_state=instructions&amp;controls=none&amp;onscreen=persist">
            <a:extLst>
              <a:ext uri="{FF2B5EF4-FFF2-40B4-BE49-F238E27FC236}">
                <a16:creationId xmlns:a16="http://schemas.microsoft.com/office/drawing/2014/main" id="{3085DE47-BAF8-FD41-8166-687246AC448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24EC-A696-3246-B109-1C3774BC6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B356-BF9E-9948-94A7-1F30318D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ilVWwnOpTkcVqBDBSjm2?display_state=chart&amp;display=correctness&amp;controls=none&amp;onscreen=persist">
            <a:extLst>
              <a:ext uri="{FF2B5EF4-FFF2-40B4-BE49-F238E27FC236}">
                <a16:creationId xmlns:a16="http://schemas.microsoft.com/office/drawing/2014/main" id="{C8391030-6960-6F48-8E86-1A5A7216508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19CDBC-E356-A242-A6DF-DE6C9A373D9E}"/>
              </a:ext>
            </a:extLst>
          </p:cNvPr>
          <p:cNvSpPr/>
          <p:nvPr/>
        </p:nvSpPr>
        <p:spPr>
          <a:xfrm>
            <a:off x="1524000" y="3087129"/>
            <a:ext cx="937098" cy="8331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65A3-CB16-A941-81E4-74CF7459D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4F07-6FA6-2248-804C-B1F75C058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rcKY8yLLsq5qw4f4asQcz?display_state=instructions&amp;controls=none&amp;onscreen=persist">
            <a:extLst>
              <a:ext uri="{FF2B5EF4-FFF2-40B4-BE49-F238E27FC236}">
                <a16:creationId xmlns:a16="http://schemas.microsoft.com/office/drawing/2014/main" id="{21727625-FC8B-E64C-A57C-936F2F80849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2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48BA-6DEB-F64C-8242-0B10BD696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75B54-9740-7C45-A90F-0199BE1D6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rcKY8yLLsq5qw4f4asQcz?display_state=chart&amp;display=correctness&amp;controls=none&amp;onscreen=persist">
            <a:extLst>
              <a:ext uri="{FF2B5EF4-FFF2-40B4-BE49-F238E27FC236}">
                <a16:creationId xmlns:a16="http://schemas.microsoft.com/office/drawing/2014/main" id="{231F314A-66AB-7B4B-B9DB-B18808CA8E4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A79ABD-EAB6-4647-8910-8860AE456377}"/>
              </a:ext>
            </a:extLst>
          </p:cNvPr>
          <p:cNvSpPr/>
          <p:nvPr/>
        </p:nvSpPr>
        <p:spPr>
          <a:xfrm>
            <a:off x="8142051" y="4102640"/>
            <a:ext cx="680936" cy="6545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B01A-2897-A241-8073-0E739CA2E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83F2A-D1F5-2F41-A673-01BB04F34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3qaFxmPo4BX5rPaqvEDgZ?display_state=instructions&amp;controls=none&amp;onscreen=persist">
            <a:extLst>
              <a:ext uri="{FF2B5EF4-FFF2-40B4-BE49-F238E27FC236}">
                <a16:creationId xmlns:a16="http://schemas.microsoft.com/office/drawing/2014/main" id="{0B114658-ED36-324E-9456-3398D05E93C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1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CF3-7A41-A943-B9BF-F2FF11B3D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C2D7-06AB-B843-A8DA-6EBB52443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3qaFxmPo4BX5rPaqvEDgZ?display_state=chart&amp;display=correctness&amp;controls=none&amp;onscreen=persist">
            <a:extLst>
              <a:ext uri="{FF2B5EF4-FFF2-40B4-BE49-F238E27FC236}">
                <a16:creationId xmlns:a16="http://schemas.microsoft.com/office/drawing/2014/main" id="{59F2E81E-135F-2346-9439-64765BCAF54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C9B36C4-8135-704B-967F-C63537298572}"/>
              </a:ext>
            </a:extLst>
          </p:cNvPr>
          <p:cNvSpPr/>
          <p:nvPr/>
        </p:nvSpPr>
        <p:spPr>
          <a:xfrm>
            <a:off x="2490281" y="3106585"/>
            <a:ext cx="739302" cy="644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BB87-5C2D-6D4C-8C43-A43B12FA4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42E59-7530-0644-9534-E757A52B5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x6xWAX4Q75StUcADfMaE?display_state=instructions&amp;controls=none&amp;onscreen=persist">
            <a:extLst>
              <a:ext uri="{FF2B5EF4-FFF2-40B4-BE49-F238E27FC236}">
                <a16:creationId xmlns:a16="http://schemas.microsoft.com/office/drawing/2014/main" id="{4BC15FE4-1F8B-E846-B72F-8051ECC9E29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38D3-E531-C942-A768-0C2236440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5D6B8-3706-3442-8DD5-8549C2163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4PNSPJjDId8clltQCMWYI?display_state=instructions&amp;controls=none&amp;onscreen=persist">
            <a:extLst>
              <a:ext uri="{FF2B5EF4-FFF2-40B4-BE49-F238E27FC236}">
                <a16:creationId xmlns:a16="http://schemas.microsoft.com/office/drawing/2014/main" id="{67D41D5C-8213-0E44-B927-6D994B3F753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39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8EB5-BE8D-1E41-A4BB-B078CBB41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54A3-73F1-7941-B3F3-851D1C75E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4PNSPJjDId8clltQCMWYI?display_state=chart&amp;display=correctness&amp;controls=none&amp;onscreen=persist">
            <a:extLst>
              <a:ext uri="{FF2B5EF4-FFF2-40B4-BE49-F238E27FC236}">
                <a16:creationId xmlns:a16="http://schemas.microsoft.com/office/drawing/2014/main" id="{59FDC1CC-1F6C-534B-8013-51CE141075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109219-9AD1-1249-8B8B-39CC4835BE14}"/>
              </a:ext>
            </a:extLst>
          </p:cNvPr>
          <p:cNvSpPr/>
          <p:nvPr/>
        </p:nvSpPr>
        <p:spPr>
          <a:xfrm>
            <a:off x="5526932" y="1938236"/>
            <a:ext cx="1138136" cy="10023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E13-B03D-A244-A7FC-B53984744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492B5-D385-8D44-B4EC-9756157AD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gL45wsjcO1yYUfRAFU2Gf?display_state=instructions&amp;controls=none&amp;onscreen=persist">
            <a:extLst>
              <a:ext uri="{FF2B5EF4-FFF2-40B4-BE49-F238E27FC236}">
                <a16:creationId xmlns:a16="http://schemas.microsoft.com/office/drawing/2014/main" id="{2E9BEEA7-DDD3-7C47-951E-0DC46927355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34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4065-B04B-6349-BE2F-B2EAF9A3D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D801B-8D57-F648-BC06-9808D184E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gL45wsjcO1yYUfRAFU2Gf?display_state=chart&amp;display=correctness&amp;controls=none&amp;onscreen=persist">
            <a:extLst>
              <a:ext uri="{FF2B5EF4-FFF2-40B4-BE49-F238E27FC236}">
                <a16:creationId xmlns:a16="http://schemas.microsoft.com/office/drawing/2014/main" id="{94BD6784-1F6B-BF4D-8BD2-9067BB82C6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CD2D0BB-6DEB-FE45-877B-46C5BF833F4B}"/>
              </a:ext>
            </a:extLst>
          </p:cNvPr>
          <p:cNvSpPr/>
          <p:nvPr/>
        </p:nvSpPr>
        <p:spPr>
          <a:xfrm>
            <a:off x="1605063" y="2927839"/>
            <a:ext cx="1138136" cy="10023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C8F9-7F42-564C-897C-8F413EF49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0A8DC-5AE7-5547-B6E9-CB7DA04E6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3jLNnFRlHFnnn4kmi5oO?display_state=instructions&amp;controls=none&amp;onscreen=persist">
            <a:extLst>
              <a:ext uri="{FF2B5EF4-FFF2-40B4-BE49-F238E27FC236}">
                <a16:creationId xmlns:a16="http://schemas.microsoft.com/office/drawing/2014/main" id="{971EAF5C-F544-3243-AC20-BB3B5FD4B8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C291-744B-8D44-9AD0-502CA72007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1CAC-E970-A542-AE36-9C96F6FFB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3jLNnFRlHFnnn4kmi5oO?display_state=chart&amp;display=correctness&amp;controls=none&amp;onscreen=persist">
            <a:extLst>
              <a:ext uri="{FF2B5EF4-FFF2-40B4-BE49-F238E27FC236}">
                <a16:creationId xmlns:a16="http://schemas.microsoft.com/office/drawing/2014/main" id="{134DFA82-DF1F-9147-AA26-2ECCA5BE09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69C12A-C639-BF41-83D3-A2AF08187E7A}"/>
              </a:ext>
            </a:extLst>
          </p:cNvPr>
          <p:cNvSpPr/>
          <p:nvPr/>
        </p:nvSpPr>
        <p:spPr>
          <a:xfrm>
            <a:off x="5476672" y="3067674"/>
            <a:ext cx="700392" cy="72265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0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86B9-3C6A-A54A-B93B-D566BC8DE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1CCE8-E340-6842-8C85-EF8810843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u8SCouozGFDMxyxszux5z?display_state=leaderboard&amp;onscreen=persist">
            <a:extLst>
              <a:ext uri="{FF2B5EF4-FFF2-40B4-BE49-F238E27FC236}">
                <a16:creationId xmlns:a16="http://schemas.microsoft.com/office/drawing/2014/main" id="{2BF0D5D4-4AB3-CA4B-B0B0-D9EC2AF872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A327-8EBA-0949-80EB-ED3DEDFA9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1F0A3-E09F-1146-A085-BBA67CAB6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x6xWAX4Q75StUcADfMaE?display_state=chart&amp;display=correctness&amp;controls=none&amp;onscreen=persist">
            <a:extLst>
              <a:ext uri="{FF2B5EF4-FFF2-40B4-BE49-F238E27FC236}">
                <a16:creationId xmlns:a16="http://schemas.microsoft.com/office/drawing/2014/main" id="{08A182F9-D152-AB42-813C-FDA818B2C80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0998DF2-274A-624F-AA7A-E45A30DBFA9F}"/>
              </a:ext>
            </a:extLst>
          </p:cNvPr>
          <p:cNvSpPr/>
          <p:nvPr/>
        </p:nvSpPr>
        <p:spPr>
          <a:xfrm>
            <a:off x="6643991" y="3066644"/>
            <a:ext cx="680936" cy="7247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34E4-D3FF-7F4D-A21C-FEC91A8AC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F8F26-606E-A142-891C-0CD3E2BE3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NcMgwadRqsvyyqcPaCoa?display_state=instructions&amp;controls=none&amp;onscreen=persist">
            <a:extLst>
              <a:ext uri="{FF2B5EF4-FFF2-40B4-BE49-F238E27FC236}">
                <a16:creationId xmlns:a16="http://schemas.microsoft.com/office/drawing/2014/main" id="{2C2A91C6-B87A-9440-B781-86AC1F5095A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9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83BF-0B74-F746-8FC8-25587181E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A7AA8-F09A-F14C-8248-085806EF7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1NcMgwadRqsvyyqcPaCoa?display_state=chart&amp;display=correctness&amp;controls=none&amp;onscreen=persist">
            <a:extLst>
              <a:ext uri="{FF2B5EF4-FFF2-40B4-BE49-F238E27FC236}">
                <a16:creationId xmlns:a16="http://schemas.microsoft.com/office/drawing/2014/main" id="{AD951486-94A6-F74F-89B8-930A0D0C1CC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07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D7E6728-D405-914C-81C1-606CDC771F3A}"/>
              </a:ext>
            </a:extLst>
          </p:cNvPr>
          <p:cNvSpPr/>
          <p:nvPr/>
        </p:nvSpPr>
        <p:spPr>
          <a:xfrm>
            <a:off x="1465632" y="4599460"/>
            <a:ext cx="894945" cy="9063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9AC7-9261-2147-8DBF-8AC3446D9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0001-121D-B948-A1C2-5F2921028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o1RSbWXKSCQrlxrNzmF5g?display_state=instructions&amp;controls=none&amp;onscreen=persist">
            <a:extLst>
              <a:ext uri="{FF2B5EF4-FFF2-40B4-BE49-F238E27FC236}">
                <a16:creationId xmlns:a16="http://schemas.microsoft.com/office/drawing/2014/main" id="{7BECF104-0CC0-9341-AC31-B282B09CB86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079F-FCF4-D84E-B78B-63D89D356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3EE6-C594-1E43-AFFA-057B9CF2A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o1RSbWXKSCQrlxrNzmF5g?display_state=chart&amp;display=correctness&amp;controls=none&amp;onscreen=persist">
            <a:extLst>
              <a:ext uri="{FF2B5EF4-FFF2-40B4-BE49-F238E27FC236}">
                <a16:creationId xmlns:a16="http://schemas.microsoft.com/office/drawing/2014/main" id="{9F5E81CB-531E-C949-9526-CBAF4B2F0DB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3C5911-E131-9543-B1E2-D10F44280CC4}"/>
              </a:ext>
            </a:extLst>
          </p:cNvPr>
          <p:cNvSpPr/>
          <p:nvPr/>
        </p:nvSpPr>
        <p:spPr>
          <a:xfrm>
            <a:off x="768484" y="4067563"/>
            <a:ext cx="680936" cy="7247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3EE-B9A8-6144-8FF5-10C470915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081E-3B45-3F44-AA2E-2C8C386A2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vt5nXm9ZUlvS6G3fJGt8Y?display_state=instructions&amp;controls=none&amp;onscreen=persist">
            <a:extLst>
              <a:ext uri="{FF2B5EF4-FFF2-40B4-BE49-F238E27FC236}">
                <a16:creationId xmlns:a16="http://schemas.microsoft.com/office/drawing/2014/main" id="{B8667451-6E4B-6C41-A890-F3E9595C4F6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6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3E53-8C22-F14E-85EA-876366AF2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F0C08-DEA2-9C47-907E-0E413794E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vt5nXm9ZUlvS6G3fJGt8Y?display_state=chart&amp;display=correctness&amp;controls=none&amp;onscreen=persist">
            <a:extLst>
              <a:ext uri="{FF2B5EF4-FFF2-40B4-BE49-F238E27FC236}">
                <a16:creationId xmlns:a16="http://schemas.microsoft.com/office/drawing/2014/main" id="{887241D6-DDD2-4A4B-9811-AFB658CF74D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7A7552-FF03-4D47-AAF7-B760E5093C74}"/>
              </a:ext>
            </a:extLst>
          </p:cNvPr>
          <p:cNvSpPr/>
          <p:nvPr/>
        </p:nvSpPr>
        <p:spPr>
          <a:xfrm>
            <a:off x="8103140" y="3880594"/>
            <a:ext cx="826851" cy="727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9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1272</Words>
  <Application>Microsoft Macintosh PowerPoint</Application>
  <PresentationFormat>Widescreen</PresentationFormat>
  <Paragraphs>78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2020-11-19T05:43:54Z</dcterms:created>
  <dcterms:modified xsi:type="dcterms:W3CDTF">2020-11-19T05:50:00Z</dcterms:modified>
</cp:coreProperties>
</file>