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60" r:id="rId4"/>
    <p:sldId id="263" r:id="rId5"/>
    <p:sldId id="264" r:id="rId6"/>
    <p:sldId id="267" r:id="rId7"/>
    <p:sldId id="268" r:id="rId8"/>
    <p:sldId id="271" r:id="rId9"/>
    <p:sldId id="272" r:id="rId10"/>
    <p:sldId id="275" r:id="rId11"/>
    <p:sldId id="276" r:id="rId12"/>
    <p:sldId id="277" r:id="rId13"/>
    <p:sldId id="278" r:id="rId14"/>
    <p:sldId id="313" r:id="rId15"/>
    <p:sldId id="314" r:id="rId16"/>
    <p:sldId id="284" r:id="rId17"/>
    <p:sldId id="285" r:id="rId18"/>
    <p:sldId id="288" r:id="rId19"/>
    <p:sldId id="289" r:id="rId20"/>
    <p:sldId id="292" r:id="rId21"/>
    <p:sldId id="293" r:id="rId22"/>
    <p:sldId id="296" r:id="rId23"/>
    <p:sldId id="297" r:id="rId24"/>
    <p:sldId id="300" r:id="rId25"/>
    <p:sldId id="301" r:id="rId26"/>
    <p:sldId id="304" r:id="rId27"/>
    <p:sldId id="305" r:id="rId28"/>
    <p:sldId id="308" r:id="rId29"/>
    <p:sldId id="309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4FF9B-9D7D-4944-BAF9-836E90B3636A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6DB7-DA7C-3D48-97F3-B414D5D8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6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II</a:t>
            </a:r>
          </a:p>
          <a:p>
            <a:r>
              <a:rPr lang="en-US"/>
              <a:t>https://www.polleverywhere.com/competitions/GfdTyDTHpJRtY5bZ17n3N?display_state=welcome&amp;controls=none&amp;onscreen=persist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cut vertices are there in the graph？</a:t>
            </a:r>
          </a:p>
          <a:p>
            <a:r>
              <a:rPr lang="en-US"/>
              <a:t>https://www.polleverywhere.com/multiple_choice_polls/WCgZs21pt8tbfe8sbqWy2?display_state=instructions&amp;controls=none&amp;onscreen=persist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5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cut vertices are there in the graph？</a:t>
            </a:r>
          </a:p>
          <a:p>
            <a:r>
              <a:rPr lang="en-US"/>
              <a:t>https://www.polleverywhere.com/multiple_choice_polls/WCgZs21pt8tbfe8sbqWy2?display_state=chart&amp;display=correctness&amp;controls=none&amp;onscreen=persist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 II</a:t>
            </a:r>
          </a:p>
          <a:p>
            <a:r>
              <a:rPr lang="en-US"/>
              <a:t>https://www.polleverywhere.com/competitions/GfdTyDTHpJRtY5bZ17n3N?display_state=finale&amp;onscreen=persist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3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  <a:p>
            <a:r>
              <a:rPr lang="en-US"/>
              <a:t>https://www.polleverywhere.com/competitions/ZOpdMAaBpy6rEn8gtiIz9?display_state=welcome&amp;controls=none&amp;onscreen=persist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7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number of edges do we have in this directed graph (given by an adjacency list)?</a:t>
            </a:r>
          </a:p>
          <a:p>
            <a:r>
              <a:rPr lang="en-US"/>
              <a:t>https://www.polleverywhere.com/multiple_choice_polls/AUklANju1zJwVS7syyvPI?display_state=instructions&amp;controls=none&amp;onscreen=persist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3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number of edges do we have in this directed graph (given by an adjacency list)?</a:t>
            </a:r>
          </a:p>
          <a:p>
            <a:r>
              <a:rPr lang="en-US"/>
              <a:t>https://www.polleverywhere.com/multiple_choice_polls/AUklANju1zJwVS7syyvPI?display_state=chart&amp;display=correctness&amp;controls=none&amp;onscreen=persist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want to make the following matrix into an adjacency matrix of an undirected graph, what is the minimal number of edges we need to add?</a:t>
            </a:r>
          </a:p>
          <a:p>
            <a:r>
              <a:rPr lang="en-US"/>
              <a:t>https://www.polleverywhere.com/multiple_choice_polls/FoXSIVOQDXUBuVF2A9KW6?display_state=instructions&amp;controls=none&amp;onscreen=persist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want to make the following matrix into an adjacency matrix of an undirected graph, what is the minimal number of edges we need to add?</a:t>
            </a:r>
          </a:p>
          <a:p>
            <a:r>
              <a:rPr lang="en-US"/>
              <a:t>https://www.polleverywhere.com/multiple_choice_polls/FoXSIVOQDXUBuVF2A9KW6?display_state=chart&amp;display=correctness&amp;controls=none&amp;onscreen=persist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number of vertices can s reach (including s itself)?</a:t>
            </a:r>
          </a:p>
          <a:p>
            <a:r>
              <a:rPr lang="en-US"/>
              <a:t>https://www.polleverywhere.com/multiple_choice_polls/ids1PjgRfb3aHYmRHoPXk?display_state=instructions&amp;controls=none&amp;onscreen=persist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0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number of vertices can s reach (including s itself)?</a:t>
            </a:r>
          </a:p>
          <a:p>
            <a:r>
              <a:rPr lang="en-US"/>
              <a:t>https://www.polleverywhere.com/multiple_choice_polls/ids1PjgRfb3aHYmRHoPXk?display_state=chart&amp;display=correctness&amp;controls=none&amp;onscreen=persist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cut vertices are there in the graph？</a:t>
            </a:r>
          </a:p>
          <a:p>
            <a:r>
              <a:rPr lang="en-US"/>
              <a:t>https://www.polleverywhere.com/multiple_choice_polls/H5koblBuAxDU6EcWbOwKv?display_state=instructions&amp;controls=none&amp;onscreen=persist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2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</a:t>
            </a:r>
          </a:p>
          <a:p>
            <a:r>
              <a:rPr lang="en-US"/>
              <a:t>https://www.polleverywhere.com/multiple_choice_polls/Z6sTZD38xrQHYVZ2vUu8q?display_state=instructions&amp;controls=none&amp;onscreen=persist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</a:t>
            </a:r>
          </a:p>
          <a:p>
            <a:r>
              <a:rPr lang="en-US"/>
              <a:t>https://www.polleverywhere.com/multiple_choice_polls/Z6sTZD38xrQHYVZ2vUu8q?display_state=chart&amp;display=correctness&amp;controls=none&amp;onscreen=persist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8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</a:t>
            </a:r>
          </a:p>
          <a:p>
            <a:r>
              <a:rPr lang="en-US"/>
              <a:t>https://www.polleverywhere.com/multiple_choice_polls/Jqk4ay2ZPRx5mEK4mccQs?display_state=instructions&amp;controls=none&amp;onscreen=persist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</a:t>
            </a:r>
          </a:p>
          <a:p>
            <a:r>
              <a:rPr lang="en-US"/>
              <a:t>https://www.polleverywhere.com/multiple_choice_polls/Jqk4ay2ZPRx5mEK4mccQs?display_state=chart&amp;display=correctness&amp;controls=none&amp;onscreen=persist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52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strongly connected directed graph, how many number of edges it has at least？</a:t>
            </a:r>
          </a:p>
          <a:p>
            <a:r>
              <a:rPr lang="en-US"/>
              <a:t>https://www.polleverywhere.com/multiple_choice_polls/dSt2geSzA5pdg18NISVib?display_state=instructions&amp;controls=none&amp;onscreen=persist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3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strongly connected directed graph, how many number of edges it has at least？</a:t>
            </a:r>
          </a:p>
          <a:p>
            <a:r>
              <a:rPr lang="en-US"/>
              <a:t>https://www.polleverywhere.com/multiple_choice_polls/dSt2geSzA5pdg18NISVib?display_state=chart&amp;display=correctness&amp;controls=none&amp;onscreen=persist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directed graph with 4 nodes which is not strongly connected, how many number of edges it has at most?</a:t>
            </a:r>
          </a:p>
          <a:p>
            <a:r>
              <a:rPr lang="en-US"/>
              <a:t>https://www.polleverywhere.com/multiple_choice_polls/PQDRboHD6Efy0sEjFPuyI?display_state=instructions&amp;controls=none&amp;onscreen=persist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7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directed graph with 4 nodes which is not strongly connected, how many number of edges it has at most?</a:t>
            </a:r>
          </a:p>
          <a:p>
            <a:r>
              <a:rPr lang="en-US"/>
              <a:t>https://www.polleverywhere.com/multiple_choice_polls/PQDRboHD6Efy0sEjFPuyI?display_state=chart&amp;display=correctness&amp;controls=none&amp;onscreen=persist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8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directed graph without any (directed) cycle, how many number of edges it has at most?</a:t>
            </a:r>
          </a:p>
          <a:p>
            <a:r>
              <a:rPr lang="en-US"/>
              <a:t>https://www.polleverywhere.com/multiple_choice_polls/vE6EmxSuEIVMPMYDhMCUj?display_state=instructions&amp;controls=none&amp;onscreen=persist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1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directed graph without any (directed) cycle, how many number of edges it has at most?</a:t>
            </a:r>
          </a:p>
          <a:p>
            <a:r>
              <a:rPr lang="en-US"/>
              <a:t>https://www.polleverywhere.com/multiple_choice_polls/vE6EmxSuEIVMPMYDhMCUj?display_state=chart&amp;display=correctness&amp;controls=none&amp;onscreen=persist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cut vertices are there in the graph？</a:t>
            </a:r>
          </a:p>
          <a:p>
            <a:r>
              <a:rPr lang="en-US"/>
              <a:t>https://www.polleverywhere.com/multiple_choice_polls/H5koblBuAxDU6EcWbOwKv?display_state=chart&amp;display=correctness&amp;controls=none&amp;onscreen=persist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47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  <a:p>
            <a:r>
              <a:rPr lang="en-US"/>
              <a:t>https://www.polleverywhere.com/competitions/ZOpdMAaBpy6rEn8gtiIz9?display_state=finale&amp;onscreen=persist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cut vertices are there in the graph？</a:t>
            </a:r>
          </a:p>
          <a:p>
            <a:r>
              <a:rPr lang="en-US"/>
              <a:t>https://www.polleverywhere.com/multiple_choice_polls/ed6OvnsKWVJqad3CCk6SA?display_state=instructions&amp;controls=none&amp;onscreen=persist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7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many cut vertices are there in the graph？</a:t>
            </a:r>
          </a:p>
          <a:p>
            <a:r>
              <a:rPr lang="en-US"/>
              <a:t>https://www.polleverywhere.com/multiple_choice_polls/ed6OvnsKWVJqad3CCk6SA?display_state=chart&amp;display=correctness&amp;controls=none&amp;onscreen=persist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DFS tree, the root of the tree is always a cut vertex</a:t>
            </a:r>
          </a:p>
          <a:p>
            <a:r>
              <a:rPr lang="en-US"/>
              <a:t>https://www.polleverywhere.com/multiple_choice_polls/srtoNiKAziLSN8ossOzYY?display_state=instructions&amp;controls=none&amp;onscreen=persist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DFS tree, the root of the tree is always a cut vertex</a:t>
            </a:r>
          </a:p>
          <a:p>
            <a:r>
              <a:rPr lang="en-US"/>
              <a:t>https://www.polleverywhere.com/multiple_choice_polls/srtoNiKAziLSN8ossOzYY?display_state=chart&amp;display=correctness&amp;controls=none&amp;onscreen=persist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maximum height of stack required to process thegiven directed graph using DFS?</a:t>
            </a:r>
          </a:p>
          <a:p>
            <a:r>
              <a:rPr lang="en-US"/>
              <a:t>https://www.polleverywhere.com/multiple_choice_polls/tNsoNlmIFIOOwlPUepQwA?display_state=instructions&amp;controls=none&amp;onscreen=persist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maximum height of stack required to process thegiven directed graph using DFS?</a:t>
            </a:r>
          </a:p>
          <a:p>
            <a:r>
              <a:rPr lang="en-US"/>
              <a:t>https://www.polleverywhere.com/multiple_choice_polls/tNsoNlmIFIOOwlPUepQwA?display_state=chart&amp;display=correctness&amp;controls=none&amp;onscreen=persist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6DB7-DA7C-3D48-97F3-B414D5D8C5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2AA8-253F-0645-81CA-1840525A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02BF6-B005-1742-8690-B99BBE380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9BA7-63C0-194C-8C2E-D0EA23C6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C3E6-40B7-6E4E-93CF-38FB42C8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7FFB-B36D-844A-A543-FD437794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57D5-91C4-AB43-9E2A-A5FD73AA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A6296-E613-414E-910D-DEA5F26B1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65092-C147-424E-A8DD-C07E0F61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8724-6DF0-4D4E-93E0-D6F73C01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6F434-A3B9-5743-A453-123CBA42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7C0CC-C11F-7843-AC1C-0CE4B0EC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7749-A318-0D40-A71B-FD760597E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8C98-953B-C647-9BB4-58390BF6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0B5-F9AD-A84E-B8DD-A8BE726B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74C23-87CA-8047-A7BE-C7BA707F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5655-8321-AC4A-A914-0FCACC81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CA33-62B9-E94A-84A0-FD5AC19C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919A-3594-2D4E-ACEE-B5153B77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E10A-8B9C-E747-8C86-1952341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E2AF-908A-C94F-9ED0-83A41012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2B6-CC24-4047-A53D-F792CDE3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0EE35-5E7B-6142-B39F-359576016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7DD1-4BAA-064A-B2EB-728CCA7B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2E06-36E1-7649-A677-92C61176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F44-3562-0347-AE6F-89040416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5B91-5074-7B42-AD09-9E7342C9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EC3C-5848-2440-AAC9-79A585183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51679-3DA8-5841-B704-93F401AB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A12F8-7A44-2044-B9EB-B58B4291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34B7E-9F5E-024C-B7FE-DB7C56DA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6B875-E578-5F48-A9AB-39183195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129E-1786-9849-9869-392FC22A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891C-1C15-B143-9E26-3AC061A9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CBEA3-6266-534D-AA96-12C20BD07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25C47-AACF-7A46-873C-4C559F7CD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40B0E-FFFB-3648-B55E-1BD75CA7B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6EECA-6C8B-A041-ADB3-1B602D95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68E44-0738-8D43-BC83-B7580E86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30DBF-1133-C44D-85E9-1971A1D8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043F-7AA9-CF49-BE39-AFDA2BD0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8B903-66BE-AB48-B6D1-6E5729BA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25A0-7123-294A-B2BB-730CC4A5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B4173-A341-7C48-9EC1-1C307BC0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95B83-7DE6-9E44-BF20-F3E76D7C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23EC7-179C-C04E-9971-6B61961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06DB-2280-B442-BC8D-029239D2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D021-01A9-0145-B666-B7C5F8DE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1E29-2C44-EF4C-9DEA-8A96FE44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9A30-2AA8-8A46-81C2-62D2E3E2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7BEC-C922-AE4D-A4B4-07979F8F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52BAF-CF41-CC48-BAF7-93FD66E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A665-CF1E-DF43-AFB0-A8AFEDF9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788A-B137-B743-9866-C346798D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7603E-622C-8C49-883F-20129313A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8424C-3EC2-0742-B3DC-74447A9D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0D64-0BBC-2A45-B673-B09A2EA5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75162-1B94-F549-BEAD-55895A67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59233-D5E6-354E-88E7-D4F07FBF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0934D-ADBC-CB46-941D-D7B2E3F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3680-A02F-2D46-969F-4A4EB13D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3AF5-07A7-7349-87A5-E87B4200A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2590-997E-0A4E-97C1-44CFCCEA40C5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F59A-4427-F44D-84CC-7044DA33C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1B4F-6725-C341-B3BD-0BFF3FE7E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FFFC-C434-234D-9FC7-BC8BDFB5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E657-6F11-2643-B6BE-4BE569CDC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EED1E-D641-DC4E-990B-29A3B0DB6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GfdTyDTHpJRtY5bZ17n3N?display_state=welcome&amp;controls=none&amp;onscreen=persist">
            <a:extLst>
              <a:ext uri="{FF2B5EF4-FFF2-40B4-BE49-F238E27FC236}">
                <a16:creationId xmlns:a16="http://schemas.microsoft.com/office/drawing/2014/main" id="{AC7F93B8-BE94-1A4B-A2C3-E7571E0C57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3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82FA-BBBC-5F4D-B8B9-2CFA82085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118B5-9906-614E-96B7-8AEB60E7D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CgZs21pt8tbfe8sbqWy2?display_state=instructions&amp;controls=none&amp;onscreen=persist">
            <a:extLst>
              <a:ext uri="{FF2B5EF4-FFF2-40B4-BE49-F238E27FC236}">
                <a16:creationId xmlns:a16="http://schemas.microsoft.com/office/drawing/2014/main" id="{66FF85E3-4B5C-6E4C-A04C-53DE6D2367F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7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D15C-8C73-7A4F-BD09-0B8323DCC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ABE47-F0F7-1E48-9E40-F426C6EDE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CgZs21pt8tbfe8sbqWy2?display_state=chart&amp;display=correctness&amp;controls=none&amp;onscreen=persist">
            <a:extLst>
              <a:ext uri="{FF2B5EF4-FFF2-40B4-BE49-F238E27FC236}">
                <a16:creationId xmlns:a16="http://schemas.microsoft.com/office/drawing/2014/main" id="{14689C76-1826-504B-8EC5-A43F449CCF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69EA61C-27C6-DA4A-B231-714DE5A72C13}"/>
              </a:ext>
            </a:extLst>
          </p:cNvPr>
          <p:cNvSpPr/>
          <p:nvPr/>
        </p:nvSpPr>
        <p:spPr>
          <a:xfrm>
            <a:off x="6624536" y="2412459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3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D694-B83F-C446-A36C-D69D1A3A7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2DB0B-CBDE-C84A-A37E-D3EF68375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GfdTyDTHpJRtY5bZ17n3N?display_state=finale&amp;onscreen=persist">
            <a:extLst>
              <a:ext uri="{FF2B5EF4-FFF2-40B4-BE49-F238E27FC236}">
                <a16:creationId xmlns:a16="http://schemas.microsoft.com/office/drawing/2014/main" id="{8C1F76D2-2FB5-F64D-A170-E52C51C596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7A5E-D787-2749-A7C4-95B3F8409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F8771-4992-034F-8B23-820697DC5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ZOpdMAaBpy6rEn8gtiIz9?display_state=welcome&amp;controls=none&amp;onscreen=persist">
            <a:extLst>
              <a:ext uri="{FF2B5EF4-FFF2-40B4-BE49-F238E27FC236}">
                <a16:creationId xmlns:a16="http://schemas.microsoft.com/office/drawing/2014/main" id="{8D1B1589-F37E-8049-9950-E500B1850D9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71-5A29-8B46-99E6-C149F7BC2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E8250-F806-5946-AE72-DC9F2572F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AUklANju1zJwVS7syyvPI?display_state=instructions&amp;controls=none&amp;onscreen=persist">
            <a:extLst>
              <a:ext uri="{FF2B5EF4-FFF2-40B4-BE49-F238E27FC236}">
                <a16:creationId xmlns:a16="http://schemas.microsoft.com/office/drawing/2014/main" id="{282714A0-593E-E347-BA04-CAD8EF0E8D7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1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1C9C-01E6-2E40-82FD-540E8B541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D188D-BEAF-A840-B4F0-AD0CD2EB4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AUklANju1zJwVS7syyvPI?display_state=chart&amp;display=correctness&amp;controls=none&amp;onscreen=persist">
            <a:extLst>
              <a:ext uri="{FF2B5EF4-FFF2-40B4-BE49-F238E27FC236}">
                <a16:creationId xmlns:a16="http://schemas.microsoft.com/office/drawing/2014/main" id="{6644708D-24E9-5846-86B4-676AB039C9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80832D2-A077-2E4F-9B10-0BFA3CAEEA12}"/>
              </a:ext>
            </a:extLst>
          </p:cNvPr>
          <p:cNvSpPr/>
          <p:nvPr/>
        </p:nvSpPr>
        <p:spPr>
          <a:xfrm>
            <a:off x="6607709" y="4128361"/>
            <a:ext cx="690664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EE0-B18F-7E46-B8CB-847CFE418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FA8C0-BB5F-0E48-8C14-342A8E42B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oXSIVOQDXUBuVF2A9KW6?display_state=instructions&amp;controls=none&amp;onscreen=persist">
            <a:extLst>
              <a:ext uri="{FF2B5EF4-FFF2-40B4-BE49-F238E27FC236}">
                <a16:creationId xmlns:a16="http://schemas.microsoft.com/office/drawing/2014/main" id="{1F9C0378-266A-D84F-AE5C-1B7B61F4CC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4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9885-BD65-F747-8473-FF28B8886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7E702-DDDF-AA44-9A87-EB3E2929D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oXSIVOQDXUBuVF2A9KW6?display_state=chart&amp;display=correctness&amp;controls=none&amp;onscreen=persist">
            <a:extLst>
              <a:ext uri="{FF2B5EF4-FFF2-40B4-BE49-F238E27FC236}">
                <a16:creationId xmlns:a16="http://schemas.microsoft.com/office/drawing/2014/main" id="{3C4599DA-7217-564D-9D6A-06E7056B78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2365C1-944D-5343-B195-1CFDBCA31ED8}"/>
              </a:ext>
            </a:extLst>
          </p:cNvPr>
          <p:cNvSpPr/>
          <p:nvPr/>
        </p:nvSpPr>
        <p:spPr>
          <a:xfrm>
            <a:off x="807396" y="4410463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44C6-9B71-9B45-BB29-14CE6C132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4B7DB-C0F2-C642-8976-D5B0107BD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ds1PjgRfb3aHYmRHoPXk?display_state=instructions&amp;controls=none&amp;onscreen=persist">
            <a:extLst>
              <a:ext uri="{FF2B5EF4-FFF2-40B4-BE49-F238E27FC236}">
                <a16:creationId xmlns:a16="http://schemas.microsoft.com/office/drawing/2014/main" id="{70FC73C7-6FE6-0048-85EB-5C8A9D501CA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8F01-2808-4141-9C1D-75B54CEF4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658EA-ED7A-AC44-AC3B-A2BD4DA9E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ids1PjgRfb3aHYmRHoPXk?display_state=chart&amp;display=correctness&amp;controls=none&amp;onscreen=persist">
            <a:extLst>
              <a:ext uri="{FF2B5EF4-FFF2-40B4-BE49-F238E27FC236}">
                <a16:creationId xmlns:a16="http://schemas.microsoft.com/office/drawing/2014/main" id="{8408204E-29F1-D74F-9616-5E9FA44865B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F5AC068-5E33-4E42-93A9-8AFCD1DB314F}"/>
              </a:ext>
            </a:extLst>
          </p:cNvPr>
          <p:cNvSpPr/>
          <p:nvPr/>
        </p:nvSpPr>
        <p:spPr>
          <a:xfrm>
            <a:off x="6682902" y="5121476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4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ACDB-F616-7048-8560-FD0A0B1D1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B2005-E289-8C49-97C2-C7332BB85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5koblBuAxDU6EcWbOwKv?display_state=instructions&amp;controls=none&amp;onscreen=persist">
            <a:extLst>
              <a:ext uri="{FF2B5EF4-FFF2-40B4-BE49-F238E27FC236}">
                <a16:creationId xmlns:a16="http://schemas.microsoft.com/office/drawing/2014/main" id="{32E442DC-6B41-0442-AD64-596665B71C4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3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DCF8-EB32-8A4F-89B5-232D4AC90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23E79-55DC-0148-8366-64D373D0B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Z6sTZD38xrQHYVZ2vUu8q?display_state=instructions&amp;controls=none&amp;onscreen=persist">
            <a:extLst>
              <a:ext uri="{FF2B5EF4-FFF2-40B4-BE49-F238E27FC236}">
                <a16:creationId xmlns:a16="http://schemas.microsoft.com/office/drawing/2014/main" id="{18C21FAA-51BB-2945-B6D7-65A4BC8F52C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1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A9AA-0618-EC48-A85C-91907BF41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627D4-06E0-5E44-9619-9A99B2B3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Z6sTZD38xrQHYVZ2vUu8q?display_state=chart&amp;display=correctness&amp;controls=none&amp;onscreen=persist">
            <a:extLst>
              <a:ext uri="{FF2B5EF4-FFF2-40B4-BE49-F238E27FC236}">
                <a16:creationId xmlns:a16="http://schemas.microsoft.com/office/drawing/2014/main" id="{9987CBB1-1112-114C-9399-5150E25D6AA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69E0CE7-7973-B245-B760-D4913E2FEC2D}"/>
              </a:ext>
            </a:extLst>
          </p:cNvPr>
          <p:cNvSpPr/>
          <p:nvPr/>
        </p:nvSpPr>
        <p:spPr>
          <a:xfrm>
            <a:off x="8949447" y="1614791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8AC0-65C7-A34F-8A51-500ED7F2C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434D0-66B4-E741-995D-B57312A0A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Jqk4ay2ZPRx5mEK4mccQs?display_state=instructions&amp;controls=none&amp;onscreen=persist">
            <a:extLst>
              <a:ext uri="{FF2B5EF4-FFF2-40B4-BE49-F238E27FC236}">
                <a16:creationId xmlns:a16="http://schemas.microsoft.com/office/drawing/2014/main" id="{5F632534-FF99-8245-A346-851A2B3545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0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B473-A85F-6942-A4E1-7BF2DCEBD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8C20-C702-9340-8FF8-9EC1B3141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Jqk4ay2ZPRx5mEK4mccQs?display_state=chart&amp;display=correctness&amp;controls=none&amp;onscreen=persist">
            <a:extLst>
              <a:ext uri="{FF2B5EF4-FFF2-40B4-BE49-F238E27FC236}">
                <a16:creationId xmlns:a16="http://schemas.microsoft.com/office/drawing/2014/main" id="{EE52912C-53A5-6A40-A7E4-C3A07D56FB9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4CB9D0-749E-B742-AD28-9D5BA6FF2F9A}"/>
              </a:ext>
            </a:extLst>
          </p:cNvPr>
          <p:cNvSpPr/>
          <p:nvPr/>
        </p:nvSpPr>
        <p:spPr>
          <a:xfrm>
            <a:off x="8910536" y="5048317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8E93-38DB-1A46-BA31-5FD23E3CE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5C59E-2861-F34C-B8C5-578745CDD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dSt2geSzA5pdg18NISVib?display_state=instructions&amp;controls=none&amp;onscreen=persist">
            <a:extLst>
              <a:ext uri="{FF2B5EF4-FFF2-40B4-BE49-F238E27FC236}">
                <a16:creationId xmlns:a16="http://schemas.microsoft.com/office/drawing/2014/main" id="{B27D6685-5D9A-B144-8F0B-DAC59716A05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75F2-164C-DE4A-9D1E-AC3D5BB1E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6BDF2-1BCF-974D-B79E-6A10009EB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dSt2geSzA5pdg18NISVib?display_state=chart&amp;display=correctness&amp;controls=none&amp;onscreen=persist">
            <a:extLst>
              <a:ext uri="{FF2B5EF4-FFF2-40B4-BE49-F238E27FC236}">
                <a16:creationId xmlns:a16="http://schemas.microsoft.com/office/drawing/2014/main" id="{E8A84569-8B08-1141-BDAF-31CF2FAB315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A851118-AC97-F641-8E76-87FE370D061F}"/>
              </a:ext>
            </a:extLst>
          </p:cNvPr>
          <p:cNvSpPr/>
          <p:nvPr/>
        </p:nvSpPr>
        <p:spPr>
          <a:xfrm>
            <a:off x="1207851" y="3208405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4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FB7C-09AE-4847-B16D-541DDB511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2A4D3-B08B-8C43-AB81-B72E87F80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QDRboHD6Efy0sEjFPuyI?display_state=instructions&amp;controls=none&amp;onscreen=persist">
            <a:extLst>
              <a:ext uri="{FF2B5EF4-FFF2-40B4-BE49-F238E27FC236}">
                <a16:creationId xmlns:a16="http://schemas.microsoft.com/office/drawing/2014/main" id="{2EFB5D0B-CD15-1542-A54B-E9EF2FF4BC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5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A70F-F921-9445-A86A-B3334A468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F4A54-FAF1-3C4C-8929-7439854E6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PQDRboHD6Efy0sEjFPuyI?display_state=chart&amp;display=correctness&amp;controls=none&amp;onscreen=persist">
            <a:extLst>
              <a:ext uri="{FF2B5EF4-FFF2-40B4-BE49-F238E27FC236}">
                <a16:creationId xmlns:a16="http://schemas.microsoft.com/office/drawing/2014/main" id="{F16DC45F-A229-B744-B7D5-8941B88A147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186E0B-97AC-5E44-9BAB-6B1AA77F1D7D}"/>
              </a:ext>
            </a:extLst>
          </p:cNvPr>
          <p:cNvSpPr/>
          <p:nvPr/>
        </p:nvSpPr>
        <p:spPr>
          <a:xfrm>
            <a:off x="1060315" y="2169267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9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3245-0B34-E547-8A95-3B5A5E604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9328F-5B5F-104D-AC6E-6E960FBA6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vE6EmxSuEIVMPMYDhMCUj?display_state=instructions&amp;controls=none&amp;onscreen=persist">
            <a:extLst>
              <a:ext uri="{FF2B5EF4-FFF2-40B4-BE49-F238E27FC236}">
                <a16:creationId xmlns:a16="http://schemas.microsoft.com/office/drawing/2014/main" id="{11B15947-029A-2845-93C5-628C3F71F83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4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3BAF-5BD1-FC4D-8A03-895C87863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8D69B-631B-184D-B068-371438848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vE6EmxSuEIVMPMYDhMCUj?display_state=chart&amp;display=correctness&amp;controls=none&amp;onscreen=persist">
            <a:extLst>
              <a:ext uri="{FF2B5EF4-FFF2-40B4-BE49-F238E27FC236}">
                <a16:creationId xmlns:a16="http://schemas.microsoft.com/office/drawing/2014/main" id="{95297A8D-8A04-DB4F-A28F-35B4F57120F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D853F1B-E096-D04A-86D1-77B8333E77D1}"/>
              </a:ext>
            </a:extLst>
          </p:cNvPr>
          <p:cNvSpPr/>
          <p:nvPr/>
        </p:nvSpPr>
        <p:spPr>
          <a:xfrm>
            <a:off x="2714017" y="2178995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9A19-3AB3-FE4E-A522-4A86EA7F7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49E5C-DF15-504E-A893-F45AF8595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5koblBuAxDU6EcWbOwKv?display_state=chart&amp;display=correctness&amp;controls=none&amp;onscreen=persist">
            <a:extLst>
              <a:ext uri="{FF2B5EF4-FFF2-40B4-BE49-F238E27FC236}">
                <a16:creationId xmlns:a16="http://schemas.microsoft.com/office/drawing/2014/main" id="{DE37A424-EF16-214F-9747-5CE704BBE3A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B975A9-D90C-0E4E-AB68-61F98FBE2866}"/>
              </a:ext>
            </a:extLst>
          </p:cNvPr>
          <p:cNvSpPr/>
          <p:nvPr/>
        </p:nvSpPr>
        <p:spPr>
          <a:xfrm>
            <a:off x="6624536" y="3891063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4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D729-1928-C643-A8FF-0EE99E5A5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5584-D279-EA49-9C10-2B0D76B1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ZOpdMAaBpy6rEn8gtiIz9?display_state=finale&amp;onscreen=persist">
            <a:extLst>
              <a:ext uri="{FF2B5EF4-FFF2-40B4-BE49-F238E27FC236}">
                <a16:creationId xmlns:a16="http://schemas.microsoft.com/office/drawing/2014/main" id="{3332514C-3241-9A43-8585-37D7E32541A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7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701A-A552-B14B-8EB8-7D9B4F799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E1C3B-C038-1447-8484-9349C2D67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ed6OvnsKWVJqad3CCk6SA?display_state=instructions&amp;controls=none&amp;onscreen=persist">
            <a:extLst>
              <a:ext uri="{FF2B5EF4-FFF2-40B4-BE49-F238E27FC236}">
                <a16:creationId xmlns:a16="http://schemas.microsoft.com/office/drawing/2014/main" id="{87AB4BD6-442A-6147-9CE2-8DCB3D475A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9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AB29-7650-E441-923C-528FF3B58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4BAB6-4820-1447-97DF-1721CEB80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ed6OvnsKWVJqad3CCk6SA?display_state=chart&amp;display=correctness&amp;controls=none&amp;onscreen=persist">
            <a:extLst>
              <a:ext uri="{FF2B5EF4-FFF2-40B4-BE49-F238E27FC236}">
                <a16:creationId xmlns:a16="http://schemas.microsoft.com/office/drawing/2014/main" id="{EDCDBF47-FD96-A64C-8CB9-0DE2CD4888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F36E36-D9B7-F242-B44B-BFBC54E9E578}"/>
              </a:ext>
            </a:extLst>
          </p:cNvPr>
          <p:cNvSpPr/>
          <p:nvPr/>
        </p:nvSpPr>
        <p:spPr>
          <a:xfrm>
            <a:off x="6653719" y="5048317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5D6E-8837-B147-9D3A-8E69D368E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22EF3-5F6C-CA4B-A228-22C459B60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srtoNiKAziLSN8ossOzYY?display_state=instructions&amp;controls=none&amp;onscreen=persist">
            <a:extLst>
              <a:ext uri="{FF2B5EF4-FFF2-40B4-BE49-F238E27FC236}">
                <a16:creationId xmlns:a16="http://schemas.microsoft.com/office/drawing/2014/main" id="{5A86BBA6-F987-2A40-BB6F-408D0AD1F7E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7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270-3CAC-B14A-9D10-90C267331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16FD6-22B1-284A-B80F-40A2F3D1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srtoNiKAziLSN8ossOzYY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018DAF4-5CEF-5542-B955-ED8C0EE214A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4AE634D-384A-EF43-9573-115D86604C1F}"/>
              </a:ext>
            </a:extLst>
          </p:cNvPr>
          <p:cNvSpPr/>
          <p:nvPr/>
        </p:nvSpPr>
        <p:spPr>
          <a:xfrm>
            <a:off x="1553182" y="4267268"/>
            <a:ext cx="1190017" cy="9905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8DE-0B9D-D346-B4B3-D01FFC29C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335E-980F-9E46-8D62-1DA32A7C8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tNsoNlmIFIOOwlPUepQwA?display_state=instructions&amp;controls=none&amp;onscreen=persist">
            <a:extLst>
              <a:ext uri="{FF2B5EF4-FFF2-40B4-BE49-F238E27FC236}">
                <a16:creationId xmlns:a16="http://schemas.microsoft.com/office/drawing/2014/main" id="{80BF8C6A-1FA8-7B43-8F3D-99BD7377E6D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0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6F19-1C1F-794F-9962-49806D293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04034-A383-3F4B-9ECF-5806D917D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tNsoNlmIFIOOwlPUepQwA?display_state=chart&amp;display=correctness&amp;controls=none&amp;onscreen=persist">
            <a:extLst>
              <a:ext uri="{FF2B5EF4-FFF2-40B4-BE49-F238E27FC236}">
                <a16:creationId xmlns:a16="http://schemas.microsoft.com/office/drawing/2014/main" id="{44666DA2-1DC5-7548-A475-90280F260C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3738E9-DF84-B24E-81A9-619BF99C070E}"/>
              </a:ext>
            </a:extLst>
          </p:cNvPr>
          <p:cNvSpPr/>
          <p:nvPr/>
        </p:nvSpPr>
        <p:spPr>
          <a:xfrm>
            <a:off x="787940" y="3127442"/>
            <a:ext cx="632298" cy="6031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1314</Words>
  <Application>Microsoft Macintosh PowerPoint</Application>
  <PresentationFormat>Widescreen</PresentationFormat>
  <Paragraphs>90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2020-12-02T05:08:20Z</dcterms:created>
  <dcterms:modified xsi:type="dcterms:W3CDTF">2020-12-02T05:18:35Z</dcterms:modified>
</cp:coreProperties>
</file>