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3" r:id="rId5"/>
    <p:sldId id="264" r:id="rId6"/>
    <p:sldId id="267" r:id="rId7"/>
    <p:sldId id="268" r:id="rId8"/>
    <p:sldId id="271" r:id="rId9"/>
    <p:sldId id="272" r:id="rId10"/>
    <p:sldId id="275" r:id="rId11"/>
    <p:sldId id="276" r:id="rId12"/>
    <p:sldId id="279" r:id="rId13"/>
    <p:sldId id="280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88"/>
    <p:restoredTop sz="96405"/>
  </p:normalViewPr>
  <p:slideViewPr>
    <p:cSldViewPr snapToGrid="0" snapToObjects="1">
      <p:cViewPr varScale="1">
        <p:scale>
          <a:sx n="175" d="100"/>
          <a:sy n="175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2732-0515-BB48-A84A-A20C0D0E6237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AD1B9-5A85-9F44-BC5D-BE6EBDF6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Topological Ordering</a:t>
            </a:r>
          </a:p>
          <a:p>
            <a:r>
              <a:rPr lang="en-US"/>
              <a:t>https://www.polleverywhere.com/competitions/J3TRHbP5vSulsZsUlR1Is?display_state=welcome&amp;controls=none&amp;onscreen=persist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every vertex in a directed graph has in-degree at least 1, then this graph must contain a directed cycle</a:t>
            </a:r>
          </a:p>
          <a:p>
            <a:r>
              <a:rPr lang="en-US"/>
              <a:t>https://www.polleverywhere.com/multiple_choice_polls/Mr3gacFx4nQKE5e21AqrD?display_state=instructions&amp;controls=none&amp;onscreen=persist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8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every vertex in a directed graph has in-degree at least 1, then this graph must contain a directed cycle</a:t>
            </a:r>
          </a:p>
          <a:p>
            <a:r>
              <a:rPr lang="en-US"/>
              <a:t>https://www.polleverywhere.com/multiple_choice_polls/Mr3gacFx4nQKE5e21AqrD?display_state=chart&amp;display=correctness&amp;controls=none&amp;onscreen=persist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6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every vertex in an un-directed graph has degree at least 1, then this graph must contain a cycle</a:t>
            </a:r>
          </a:p>
          <a:p>
            <a:r>
              <a:rPr lang="en-US"/>
              <a:t>https://www.polleverywhere.com/multiple_choice_polls/ptnqbnw0LeWpmEkIZSfzv?display_state=instructions&amp;controls=none&amp;onscreen=persist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7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every vertex in an un-directed graph has degree at least 1, then this graph must contain a cycle</a:t>
            </a:r>
          </a:p>
          <a:p>
            <a:r>
              <a:rPr lang="en-US"/>
              <a:t>https://www.polleverywhere.com/multiple_choice_polls/ptnqbnw0LeWpmEkIZSfzv?display_state=chart&amp;display=correctness&amp;controls=none&amp;onscreen=persist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0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every vertex in an un-directed graph has degree at least 2, then this graph must contain a cycle</a:t>
            </a:r>
          </a:p>
          <a:p>
            <a:r>
              <a:rPr lang="en-US"/>
              <a:t>https://www.polleverywhere.com/multiple_choice_polls/bi4U1NgleFmgmN7ZITLZW?display_state=instructions&amp;controls=none&amp;onscreen=persist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2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every vertex in an un-directed graph has degree at least 2, then this graph must contain a cycle</a:t>
            </a:r>
          </a:p>
          <a:p>
            <a:r>
              <a:rPr lang="en-US"/>
              <a:t>https://www.polleverywhere.com/multiple_choice_polls/bi4U1NgleFmgmN7ZITLZW?display_state=chart&amp;display=correctness&amp;controls=none&amp;onscreen=persist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76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Topological Ordering</a:t>
            </a:r>
          </a:p>
          <a:p>
            <a:r>
              <a:rPr lang="en-US"/>
              <a:t>https://www.polleverywhere.com/competitions/J3TRHbP5vSulsZsUlR1Is?display_state=finale&amp;onscreen=persist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different topological orderings does this graph have?</a:t>
            </a:r>
          </a:p>
          <a:p>
            <a:r>
              <a:rPr lang="en-US"/>
              <a:t>https://www.polleverywhere.com/multiple_choice_polls/ATtmMiyFlMxG8Nkr5aFgO?display_state=instructions&amp;controls=none&amp;onscreen=persist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different topological orderings does this graph have?</a:t>
            </a:r>
          </a:p>
          <a:p>
            <a:r>
              <a:rPr lang="en-US"/>
              <a:t>https://www.polleverywhere.com/multiple_choice_polls/ATtmMiyFlMxG8Nkr5aFgO?display_state=chart&amp;display=correctness&amp;controls=none&amp;onscreen=persist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the DFS-based topological ordering algorithm on the fol-lowing graph. Whenever you have a choice of vertices to explore,always pick the one that is alphabetically first.</a:t>
            </a:r>
          </a:p>
          <a:p>
            <a:r>
              <a:rPr lang="en-US"/>
              <a:t>https://www.polleverywhere.com/multiple_choice_polls/PUkdu9ZrSEvcSbKC5aRnR?display_state=instructions&amp;controls=none&amp;onscreen=persist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the DFS-based topological ordering algorithm on the fol-lowing graph. Whenever you have a choice of vertices to explore,always pick the one that is alphabetically first.</a:t>
            </a:r>
          </a:p>
          <a:p>
            <a:r>
              <a:rPr lang="en-US"/>
              <a:t>https://www.polleverywhere.com/multiple_choice_polls/PUkdu9ZrSEvcSbKC5aRnR?display_state=chart&amp;display=correctness&amp;controls=none&amp;onscreen=persist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of the following is not a topological sorting of the given graph?</a:t>
            </a:r>
          </a:p>
          <a:p>
            <a:r>
              <a:rPr lang="en-US"/>
              <a:t>https://www.polleverywhere.com/multiple_choice_polls/LvvA7gcaS8UP6QdBLdAlk?display_state=instructions&amp;controls=none&amp;onscreen=persist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of the following is not a topological sorting of the given graph?</a:t>
            </a:r>
          </a:p>
          <a:p>
            <a:r>
              <a:rPr lang="en-US"/>
              <a:t>https://www.polleverywhere.com/multiple_choice_polls/LvvA7gcaS8UP6QdBLdAlk?display_state=chart&amp;display=correctness&amp;controls=none&amp;onscreen=persist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Topological sort of a DAG starts from a node which has</a:t>
            </a:r>
          </a:p>
          <a:p>
            <a:r>
              <a:rPr lang="en-US"/>
              <a:t>https://www.polleverywhere.com/multiple_choice_polls/a2Fq9kKhQ0UyuBltHfnFU?display_state=instructions&amp;controls=none&amp;onscreen=persist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Topological sort of a DAG starts from a node which has</a:t>
            </a:r>
          </a:p>
          <a:p>
            <a:r>
              <a:rPr lang="en-US"/>
              <a:t>https://www.polleverywhere.com/multiple_choice_polls/a2Fq9kKhQ0UyuBltHfnFU?display_state=chart&amp;display=correctness&amp;controls=none&amp;onscreen=persist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AD1B9-5A85-9F44-BC5D-BE6EBDF68B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1DAC-2FEE-A54E-9EF4-5A5FD48FE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84E6-A477-7F40-92B1-B0DBFD6DB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09AD-79D5-164B-AFD3-B95A52AB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260E-F80C-8541-9054-76F59ECA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923C-D45C-AF4B-96B0-B25B14CD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3DDB-71A5-4D46-AEF7-6B65F8D0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0C9DC-E6E8-3846-B989-2D6D9853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5F6B-8D12-9045-B0A8-A15FF65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C261-5DF1-E247-90B8-5D9DE05B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E171-6BBF-774C-9597-F930C0AC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1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17A4-7BE9-2141-BC7B-FD7456912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3A954-D066-8840-9F5D-9BBC326B3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E63E-F36B-B442-A016-21686466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9811-069B-4B48-8622-2174F886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3176-74CF-7C42-8B5A-6F1F75D2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0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B310-B79A-864E-A77D-AFA22DA1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FA4D-2657-F141-A994-45ED4EFE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D10C-4261-9D43-82BB-DC70FA88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7EC5-79C8-C64C-9A84-7527A36B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FE86-579F-B945-9976-B265AF8F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10DC-766E-9340-986F-4C70FB5B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5AC9-CC44-FE46-B023-399ADB6A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5DF2-6AC0-2144-BD0F-7D7C4E21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EDAA-6B01-5342-A16A-664EB812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D615-A8B0-9649-87FC-23B05C8F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4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02E9-7320-364D-8AA4-F0FF38F7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3B17-2D4D-3C48-824E-9E52F6E6A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DAE-B76F-5C48-AE8C-6DAED8A7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E477E-DDA1-F641-AD41-6A30FEDA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C90C-AEC7-5F41-B5EB-A58F84E6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1980-764F-194C-BC6C-838D99F7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48C5-0DA2-6644-8E4B-73020DE8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D0A7-2758-5F4F-96B7-25F49251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7E0D9-2067-0647-8BAB-4FC9A90F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6F79-1611-DB4B-BE7B-0496757E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B663B-A9B2-BE4A-AE95-C44F4213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28FF8-4BA0-9649-BB8D-0A87723F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84CC5-0DC6-E84E-81D7-972A4852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087B7-08B9-2649-8566-A6536431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397F-2281-F342-9473-E7FE03C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0DCB-A2EC-054E-851E-5D3D74CA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D0C13-EE37-9546-AA9E-5F20A5A6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2B3CD-B0ED-C24A-A1CC-174350A7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2429E-E44A-F04F-979E-E26854B3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52F4-BC0A-5E4D-BC1E-BBCA3387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4388C-628B-C24C-8D0D-3CE91E75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ACE3-644F-7247-A1E2-E6E9BD0B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1E5A-647A-814F-9B2F-C1BBD203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E0025-CDB7-BE4C-AAA6-FD32AD4FA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9FB5D-D41E-C348-90A8-9DE1E6AB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EE3A7-250B-0D47-8373-65E1049B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7DC7-237A-1F40-8343-D8EE8D32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7B9E-07AF-7A43-BA37-2C129AB4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78D15-7AD4-434D-8F4C-CBE386B2B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125BE-0286-AE41-8A63-7C04437A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112CB-CE7A-8245-9A8A-038323CE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975E1-C9BF-6443-AD1A-CFBBB77E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9BA7-57CD-6044-89E6-C78F2553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AFF60-2B4C-894F-9B5A-EF8ABC22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3D36-07A8-ED4F-A77F-0E57B182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CCAB3-2764-D648-8DEF-8D43B49D7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BB23-7B6D-CD4B-91A4-5A28DC462F7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231E-09DA-DC4E-9398-4F151D70D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2183-4AD1-9B42-8053-4E91C966F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36AF-A6DB-4645-85F6-B56BBE8D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C386-839D-BF48-B430-9C7800733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BA539-DAF0-B84E-8B9D-B0D307B4D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J3TRHbP5vSulsZsUlR1Is?display_state=welcome&amp;controls=none&amp;onscreen=persist">
            <a:extLst>
              <a:ext uri="{FF2B5EF4-FFF2-40B4-BE49-F238E27FC236}">
                <a16:creationId xmlns:a16="http://schemas.microsoft.com/office/drawing/2014/main" id="{FD1E76FC-B863-D94C-9BED-63FA20ED409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7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1B10-18F8-8147-89EA-976B9BD3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AECFC-C54D-0D4F-BF2A-7A8AA1BCA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r3gacFx4nQKE5e21AqrD?display_state=instructions&amp;controls=none&amp;onscreen=persist">
            <a:extLst>
              <a:ext uri="{FF2B5EF4-FFF2-40B4-BE49-F238E27FC236}">
                <a16:creationId xmlns:a16="http://schemas.microsoft.com/office/drawing/2014/main" id="{817B6553-4AF5-BA44-862E-3FF0D23B6B4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1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ABCA-53C1-3140-8364-B9BC2DF16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93C56-93AA-054D-A588-C5D03972C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r3gacFx4nQKE5e21AqrD?display_state=chart&amp;display=correctness&amp;controls=none&amp;onscreen=persist">
            <a:extLst>
              <a:ext uri="{FF2B5EF4-FFF2-40B4-BE49-F238E27FC236}">
                <a16:creationId xmlns:a16="http://schemas.microsoft.com/office/drawing/2014/main" id="{28B51492-2DC0-A74A-9192-10486719510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4B523F5-11F6-3D44-813C-FE397506B59E}"/>
              </a:ext>
            </a:extLst>
          </p:cNvPr>
          <p:cNvSpPr/>
          <p:nvPr/>
        </p:nvSpPr>
        <p:spPr>
          <a:xfrm>
            <a:off x="1676399" y="2573792"/>
            <a:ext cx="820058" cy="6991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5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8B9D-9723-BF48-A671-EAF422F6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D4F1B-5439-A94F-A4C8-C08C56808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tnqbnw0LeWpmEkIZSfzv?display_state=instructions&amp;controls=none&amp;onscreen=persist">
            <a:extLst>
              <a:ext uri="{FF2B5EF4-FFF2-40B4-BE49-F238E27FC236}">
                <a16:creationId xmlns:a16="http://schemas.microsoft.com/office/drawing/2014/main" id="{B50D68A1-85B4-D947-8F22-0FCDBD73B1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625C-3180-F841-9C3C-953ED6BDD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907FB-5945-7444-9FA4-9F33465CD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tnqbnw0LeWpmEkIZSfzv?display_state=chart&amp;display=correctness&amp;controls=none&amp;onscreen=persist">
            <a:extLst>
              <a:ext uri="{FF2B5EF4-FFF2-40B4-BE49-F238E27FC236}">
                <a16:creationId xmlns:a16="http://schemas.microsoft.com/office/drawing/2014/main" id="{C5F7D6BF-A7F5-034E-A398-9E929C11662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0271AA-14DF-B14C-A383-6BE79FB4C6B2}"/>
              </a:ext>
            </a:extLst>
          </p:cNvPr>
          <p:cNvSpPr/>
          <p:nvPr/>
        </p:nvSpPr>
        <p:spPr>
          <a:xfrm>
            <a:off x="1618341" y="4558621"/>
            <a:ext cx="820058" cy="6991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1ABF-839A-244B-85BE-B44691421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EEBA0-9CD5-304F-9B33-4F793705A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bi4U1NgleFmgmN7ZITLZW?display_state=instructions&amp;controls=none&amp;onscreen=persist">
            <a:extLst>
              <a:ext uri="{FF2B5EF4-FFF2-40B4-BE49-F238E27FC236}">
                <a16:creationId xmlns:a16="http://schemas.microsoft.com/office/drawing/2014/main" id="{E1D44FAA-0F6D-D847-9BD3-07B47CE5A48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8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BF67-CA19-FE4A-9750-E973D010A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4E2E3-ECD6-AF4A-AACC-2EEC019A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bi4U1NgleFmgmN7ZITLZW?display_state=chart&amp;display=correctness&amp;controls=none&amp;onscreen=persist">
            <a:extLst>
              <a:ext uri="{FF2B5EF4-FFF2-40B4-BE49-F238E27FC236}">
                <a16:creationId xmlns:a16="http://schemas.microsoft.com/office/drawing/2014/main" id="{FC3601D2-61C7-1D47-A588-2C57CC9C861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" y="70757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2709441-17D6-B946-971B-8EB02E2E9371}"/>
              </a:ext>
            </a:extLst>
          </p:cNvPr>
          <p:cNvSpPr/>
          <p:nvPr/>
        </p:nvSpPr>
        <p:spPr>
          <a:xfrm>
            <a:off x="1632855" y="2573792"/>
            <a:ext cx="885373" cy="8007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0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5ECE-CC06-E44D-8D8E-2AA2F5888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5DB5D-6A22-8A46-88E6-930F0CD67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J3TRHbP5vSulsZsUlR1Is?display_state=finale&amp;onscreen=persist">
            <a:extLst>
              <a:ext uri="{FF2B5EF4-FFF2-40B4-BE49-F238E27FC236}">
                <a16:creationId xmlns:a16="http://schemas.microsoft.com/office/drawing/2014/main" id="{803A97DB-82E6-5444-8BA5-685C041443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2979-E2D0-034E-AED6-837A01F97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E9C73-B34C-BD49-8963-9D57713FC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ATtmMiyFlMxG8Nkr5aFgO?display_state=instructions&amp;controls=none&amp;onscreen=persist">
            <a:extLst>
              <a:ext uri="{FF2B5EF4-FFF2-40B4-BE49-F238E27FC236}">
                <a16:creationId xmlns:a16="http://schemas.microsoft.com/office/drawing/2014/main" id="{70B7ACC3-307D-6D4C-8964-DE830FAC7D7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E18F-615C-D34A-BD82-49E552FED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3022-C4E8-8B4E-893E-5F2CC7EBD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ATtmMiyFlMxG8Nkr5aFgO?display_state=chart&amp;display=correctness&amp;controls=none&amp;onscreen=persist">
            <a:extLst>
              <a:ext uri="{FF2B5EF4-FFF2-40B4-BE49-F238E27FC236}">
                <a16:creationId xmlns:a16="http://schemas.microsoft.com/office/drawing/2014/main" id="{4FB7DE6A-CC18-B046-BE1C-0BE13BC7AFD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7E58B3-47D0-1E49-B3DA-B4E3C68E8FC9}"/>
              </a:ext>
            </a:extLst>
          </p:cNvPr>
          <p:cNvSpPr/>
          <p:nvPr/>
        </p:nvSpPr>
        <p:spPr>
          <a:xfrm>
            <a:off x="921657" y="5177064"/>
            <a:ext cx="696686" cy="5660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7BE-B126-CC4F-8687-70BF8E886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7D09C-7CFB-074C-8DD1-34369C580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Ukdu9ZrSEvcSbKC5aRnR?display_state=instructions&amp;controls=none&amp;onscreen=persist">
            <a:extLst>
              <a:ext uri="{FF2B5EF4-FFF2-40B4-BE49-F238E27FC236}">
                <a16:creationId xmlns:a16="http://schemas.microsoft.com/office/drawing/2014/main" id="{A907A28E-A0F7-5140-B561-968079FDF3A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CE1F-B2B8-6245-9D14-4EC11F0CE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3600A-8CAA-CB49-937E-9AB851F4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Ukdu9ZrSEvcSbKC5aRnR?display_state=chart&amp;display=correctness&amp;controls=none&amp;onscreen=persist">
            <a:extLst>
              <a:ext uri="{FF2B5EF4-FFF2-40B4-BE49-F238E27FC236}">
                <a16:creationId xmlns:a16="http://schemas.microsoft.com/office/drawing/2014/main" id="{5FC0F236-86B5-284B-A93B-94E945BE16E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686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2AC804F-71ED-5A4D-B21F-FE7622733336}"/>
              </a:ext>
            </a:extLst>
          </p:cNvPr>
          <p:cNvSpPr/>
          <p:nvPr/>
        </p:nvSpPr>
        <p:spPr>
          <a:xfrm>
            <a:off x="4034971" y="5050971"/>
            <a:ext cx="696686" cy="5660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6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212E-5D7A-C340-A6E8-6A2185D6D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81229-43F5-6749-BC08-0DC662162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vvA7gcaS8UP6QdBLdAlk?display_state=instructions&amp;controls=none&amp;onscreen=persist">
            <a:extLst>
              <a:ext uri="{FF2B5EF4-FFF2-40B4-BE49-F238E27FC236}">
                <a16:creationId xmlns:a16="http://schemas.microsoft.com/office/drawing/2014/main" id="{DC0FA9E5-5C99-8B42-AF39-81B75B983CC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5026-0E53-4843-9C76-9A5CA9B74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15678-F45D-E445-B376-26265DB92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vvA7gcaS8UP6QdBLdAlk?display_state=chart&amp;display=correctness&amp;controls=none&amp;onscreen=persist">
            <a:extLst>
              <a:ext uri="{FF2B5EF4-FFF2-40B4-BE49-F238E27FC236}">
                <a16:creationId xmlns:a16="http://schemas.microsoft.com/office/drawing/2014/main" id="{6BBC4708-D294-4241-9182-4BBEB8F10B9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DD3E4F4-E786-DC40-9AF4-1EBA65D50543}"/>
              </a:ext>
            </a:extLst>
          </p:cNvPr>
          <p:cNvSpPr/>
          <p:nvPr/>
        </p:nvSpPr>
        <p:spPr>
          <a:xfrm>
            <a:off x="3868057" y="3226934"/>
            <a:ext cx="696686" cy="5660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F4F2-83E5-A44B-9701-C1E6BFF37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82F91-8D85-5C4E-A66E-132883892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a2Fq9kKhQ0UyuBltHfnFU?display_state=instructions&amp;controls=none&amp;onscreen=persist">
            <a:extLst>
              <a:ext uri="{FF2B5EF4-FFF2-40B4-BE49-F238E27FC236}">
                <a16:creationId xmlns:a16="http://schemas.microsoft.com/office/drawing/2014/main" id="{AA25B1AF-21BC-374F-93D7-35C0D187BEE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FFCF-3BF9-F643-B551-1F6103CC3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AD97A-83A1-C049-AEDD-E0BDA27AA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a2Fq9kKhQ0UyuBltHfnFU?display_state=chart&amp;display=correctness&amp;controls=none&amp;onscreen=persist">
            <a:extLst>
              <a:ext uri="{FF2B5EF4-FFF2-40B4-BE49-F238E27FC236}">
                <a16:creationId xmlns:a16="http://schemas.microsoft.com/office/drawing/2014/main" id="{FF3BF891-42BB-2F4F-8F02-ED0E3C7E00C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9FF24F-D9B4-AE4D-9A3B-39F5A3AA6E77}"/>
              </a:ext>
            </a:extLst>
          </p:cNvPr>
          <p:cNvSpPr/>
          <p:nvPr/>
        </p:nvSpPr>
        <p:spPr>
          <a:xfrm>
            <a:off x="4303486" y="5066846"/>
            <a:ext cx="696686" cy="5660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752</Words>
  <Application>Microsoft Macintosh PowerPoint</Application>
  <PresentationFormat>Widescreen</PresentationFormat>
  <Paragraphs>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2020-12-07T05:01:01Z</dcterms:created>
  <dcterms:modified xsi:type="dcterms:W3CDTF">2020-12-07T05:07:31Z</dcterms:modified>
</cp:coreProperties>
</file>