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9" r:id="rId4"/>
    <p:sldId id="262" r:id="rId5"/>
    <p:sldId id="263" r:id="rId6"/>
    <p:sldId id="266" r:id="rId7"/>
    <p:sldId id="267" r:id="rId8"/>
    <p:sldId id="270" r:id="rId9"/>
    <p:sldId id="271" r:id="rId10"/>
    <p:sldId id="274" r:id="rId11"/>
    <p:sldId id="275" r:id="rId12"/>
    <p:sldId id="278" r:id="rId13"/>
    <p:sldId id="279" r:id="rId14"/>
    <p:sldId id="282" r:id="rId15"/>
    <p:sldId id="283" r:id="rId16"/>
    <p:sldId id="286" r:id="rId17"/>
    <p:sldId id="287" r:id="rId18"/>
    <p:sldId id="288" r:id="rId19"/>
    <p:sldId id="289" r:id="rId20"/>
    <p:sldId id="291" r:id="rId21"/>
    <p:sldId id="292" r:id="rId22"/>
    <p:sldId id="295" r:id="rId23"/>
    <p:sldId id="296" r:id="rId24"/>
    <p:sldId id="299" r:id="rId25"/>
    <p:sldId id="300" r:id="rId26"/>
    <p:sldId id="303" r:id="rId27"/>
    <p:sldId id="304" r:id="rId28"/>
    <p:sldId id="307" r:id="rId29"/>
    <p:sldId id="308" r:id="rId30"/>
    <p:sldId id="30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43"/>
  </p:normalViewPr>
  <p:slideViewPr>
    <p:cSldViewPr snapToGrid="0" snapToObjects="1">
      <p:cViewPr varScale="1">
        <p:scale>
          <a:sx n="80" d="100"/>
          <a:sy n="80" d="100"/>
        </p:scale>
        <p:origin x="1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BF14F-A7B6-B64F-B45B-9E290F311A92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303C5-6456-494D-B862-39A2A7424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801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Asymptotic Time Complexity</a:t>
            </a:r>
          </a:p>
          <a:p>
            <a:r>
              <a:rPr kumimoji="1" lang="en-US" altLang="zh-CN"/>
              <a:t>https://www.polleverywhere.com/competitions/m5H1jlYTIBoPVNhkkNFym?display_state=welcome&amp;controls=none&amp;onscreen=persist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303C5-6456-494D-B862-39A2A742449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0720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Question #5 What's the time complexity of fun()?</a:t>
            </a:r>
          </a:p>
          <a:p>
            <a:r>
              <a:rPr kumimoji="1" lang="en-US" altLang="zh-CN"/>
              <a:t>https://www.polleverywhere.com/multiple_choice_polls/OyTOecrqQ8JC6rU3hiLDX?display_state=instructions&amp;controls=none&amp;onscreen=persist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303C5-6456-494D-B862-39A2A742449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6225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Question #5 What's the time complexity of fun()?</a:t>
            </a:r>
          </a:p>
          <a:p>
            <a:r>
              <a:rPr kumimoji="1" lang="en-US" altLang="zh-CN"/>
              <a:t>https://www.polleverywhere.com/multiple_choice_polls/OyTOecrqQ8JC6rU3hiLDX?display_state=chart&amp;display=correctness&amp;controls=none&amp;onscreen=persist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303C5-6456-494D-B862-39A2A742449A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2528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Question #6 What's the time complexity of fun()?</a:t>
            </a:r>
          </a:p>
          <a:p>
            <a:r>
              <a:rPr kumimoji="1" lang="en-US" altLang="zh-CN"/>
              <a:t>https://www.polleverywhere.com/multiple_choice_polls/SLGn6qLUFUg569wnI4y19?display_state=instructions&amp;controls=none&amp;onscreen=persist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303C5-6456-494D-B862-39A2A742449A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809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Question #6 What's the time complexity of fun()?</a:t>
            </a:r>
          </a:p>
          <a:p>
            <a:r>
              <a:rPr kumimoji="1" lang="en-US" altLang="zh-CN"/>
              <a:t>https://www.polleverywhere.com/multiple_choice_polls/SLGn6qLUFUg569wnI4y19?display_state=chart&amp;display=correctness&amp;controls=none&amp;onscreen=persist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303C5-6456-494D-B862-39A2A742449A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2277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Question #7 What's the time complexity of fun()?</a:t>
            </a:r>
          </a:p>
          <a:p>
            <a:r>
              <a:rPr kumimoji="1" lang="en-US" altLang="zh-CN"/>
              <a:t>https://www.polleverywhere.com/multiple_choice_polls/JhG2qetNpQDNQcpRrpb9F?display_state=instructions&amp;controls=none&amp;onscreen=persist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303C5-6456-494D-B862-39A2A742449A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1367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Question #7 What's the time complexity of fun()?</a:t>
            </a:r>
          </a:p>
          <a:p>
            <a:r>
              <a:rPr kumimoji="1" lang="en-US" altLang="zh-CN"/>
              <a:t>https://www.polleverywhere.com/multiple_choice_polls/JhG2qetNpQDNQcpRrpb9F?display_state=chart&amp;display=correctness&amp;controls=none&amp;onscreen=persist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303C5-6456-494D-B862-39A2A742449A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8847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Question #8 Which program has the lowest time complexity?</a:t>
            </a:r>
          </a:p>
          <a:p>
            <a:r>
              <a:rPr kumimoji="1" lang="en-US" altLang="zh-CN"/>
              <a:t>https://www.polleverywhere.com/multiple_choice_polls/ydbgRRAVszI2Hr6Vi9qd0?display_state=instructions&amp;controls=none&amp;onscreen=persist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303C5-6456-494D-B862-39A2A742449A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7665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Question #8 Which program has the lowest time complexity?</a:t>
            </a:r>
          </a:p>
          <a:p>
            <a:r>
              <a:rPr kumimoji="1" lang="en-US" altLang="zh-CN"/>
              <a:t>https://www.polleverywhere.com/multiple_choice_polls/ydbgRRAVszI2Hr6Vi9qd0?display_state=chart&amp;display=correctness&amp;controls=none&amp;onscreen=persist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303C5-6456-494D-B862-39A2A742449A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01127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Asymptotic Time Complexity</a:t>
            </a:r>
          </a:p>
          <a:p>
            <a:r>
              <a:rPr kumimoji="1" lang="en-US" altLang="zh-CN"/>
              <a:t>https://www.polleverywhere.com/competitions/m5H1jlYTIBoPVNhkkNFym?display_state=finale&amp;onscreen=persist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303C5-6456-494D-B862-39A2A742449A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04684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Recurrence</a:t>
            </a:r>
          </a:p>
          <a:p>
            <a:r>
              <a:rPr kumimoji="1" lang="en-US" altLang="zh-CN"/>
              <a:t>https://www.polleverywhere.com/competitions/gRwVK5FjQz4w2FVP0h7zl?display_state=welcome&amp;controls=none&amp;onscreen=persist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303C5-6456-494D-B862-39A2A742449A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076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Which of the following is not $$\mathcal{O}(n^2)$$?</a:t>
            </a:r>
          </a:p>
          <a:p>
            <a:r>
              <a:rPr kumimoji="1" lang="en-US" altLang="zh-CN"/>
              <a:t>https://www.polleverywhere.com/multiple_choice_polls/erKlXyz3i91liehhhmOo4?display_state=instructions&amp;controls=none&amp;onscreen=persist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303C5-6456-494D-B862-39A2A742449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40758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What is the recurrence relation of the following code?</a:t>
            </a:r>
          </a:p>
          <a:p>
            <a:r>
              <a:rPr kumimoji="1" lang="en-US" altLang="zh-CN"/>
              <a:t>https://www.polleverywhere.com/multiple_choice_polls/da2umxIICnTkNeT0bnXIX?display_state=instructions&amp;controls=none&amp;onscreen=persist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303C5-6456-494D-B862-39A2A742449A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4092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What is the recurrence relation of the following code?</a:t>
            </a:r>
          </a:p>
          <a:p>
            <a:r>
              <a:rPr kumimoji="1" lang="en-US" altLang="zh-CN"/>
              <a:t>https://www.polleverywhere.com/multiple_choice_polls/da2umxIICnTkNeT0bnXIX?display_state=chart&amp;display=correctness&amp;controls=none&amp;onscreen=persist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303C5-6456-494D-B862-39A2A742449A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9222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What is the recurrence relation of the following code?</a:t>
            </a:r>
          </a:p>
          <a:p>
            <a:r>
              <a:rPr kumimoji="1" lang="en-US" altLang="zh-CN"/>
              <a:t>https://www.polleverywhere.com/multiple_choice_polls/iZNmNkfS3CniyStsARoQM?display_state=instructions&amp;controls=none&amp;onscreen=persist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303C5-6456-494D-B862-39A2A742449A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10670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What is the recurrence relation of the following code?</a:t>
            </a:r>
          </a:p>
          <a:p>
            <a:r>
              <a:rPr kumimoji="1" lang="en-US" altLang="zh-CN"/>
              <a:t>https://www.polleverywhere.com/multiple_choice_polls/iZNmNkfS3CniyStsARoQM?display_state=chart&amp;display=correctness&amp;controls=none&amp;onscreen=persist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303C5-6456-494D-B862-39A2A742449A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2512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What is the recurrence relation for the following problem?</a:t>
            </a:r>
          </a:p>
          <a:p>
            <a:r>
              <a:rPr kumimoji="1" lang="en-US" altLang="zh-CN"/>
              <a:t>https://www.polleverywhere.com/multiple_choice_polls/Ez8DSiHVtLbb8xJyo3yv1?display_state=instructions&amp;controls=none&amp;onscreen=persist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303C5-6456-494D-B862-39A2A742449A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5614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What is the recurrence relation for the following problem?</a:t>
            </a:r>
          </a:p>
          <a:p>
            <a:r>
              <a:rPr kumimoji="1" lang="en-US" altLang="zh-CN"/>
              <a:t>https://www.polleverywhere.com/multiple_choice_polls/Ez8DSiHVtLbb8xJyo3yv1?display_state=chart&amp;display=correctness&amp;controls=none&amp;onscreen=persist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303C5-6456-494D-B862-39A2A742449A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66526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What is the recurrence relation of the following algorithm for merging K sorted list (with N numbers each) into a big sorted list of KN numbers: merge first K-1 lists into a big list, then merge the big list with the last list.</a:t>
            </a:r>
          </a:p>
          <a:p>
            <a:r>
              <a:rPr kumimoji="1" lang="en-US" altLang="zh-CN"/>
              <a:t>https://www.polleverywhere.com/multiple_choice_polls/olskPyyD2iMKRZ0OU84pM?display_state=instructions&amp;controls=none&amp;onscreen=persist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303C5-6456-494D-B862-39A2A742449A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22418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What is the recurrence relation of the following algorithm for merging K sorted list (with N numbers each) into a big sorted list of KN numbers: merge first K-1 lists into a big list, then merge the big list with the last list.</a:t>
            </a:r>
          </a:p>
          <a:p>
            <a:r>
              <a:rPr kumimoji="1" lang="en-US" altLang="zh-CN"/>
              <a:t>https://www.polleverywhere.com/multiple_choice_polls/olskPyyD2iMKRZ0OU84pM?display_state=chart&amp;display=correctness&amp;controls=none&amp;onscreen=persist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303C5-6456-494D-B862-39A2A742449A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117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What is the recurrence relation of the following algorithm for merging K sorted list (with N numbers each) into a big sorted list of KN numbers: merge first K/2 lists, merge last K/2 lists, then merge resulted two big lists</a:t>
            </a:r>
          </a:p>
          <a:p>
            <a:r>
              <a:rPr kumimoji="1" lang="en-US" altLang="zh-CN"/>
              <a:t>https://www.polleverywhere.com/multiple_choice_polls/TxvdIUQItS6Kph7EvNW1h?display_state=instructions&amp;controls=none&amp;onscreen=persist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303C5-6456-494D-B862-39A2A742449A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69061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What is the recurrence relation of the following algorithm for merging K sorted list (with N numbers each) into a big sorted list of KN numbers: merge first K/2 lists, merge last K/2 lists, then merge resulted two big lists</a:t>
            </a:r>
          </a:p>
          <a:p>
            <a:r>
              <a:rPr kumimoji="1" lang="en-US" altLang="zh-CN"/>
              <a:t>https://www.polleverywhere.com/multiple_choice_polls/TxvdIUQItS6Kph7EvNW1h?display_state=chart&amp;display=correctness&amp;controls=none&amp;onscreen=persist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303C5-6456-494D-B862-39A2A742449A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9454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Which of the following is not $$\mathcal{O}(n^2)$$?</a:t>
            </a:r>
          </a:p>
          <a:p>
            <a:r>
              <a:rPr kumimoji="1" lang="en-US" altLang="zh-CN"/>
              <a:t>https://www.polleverywhere.com/multiple_choice_polls/erKlXyz3i91liehhhmOo4?display_state=chart&amp;display=correctness&amp;controls=none&amp;onscreen=persist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303C5-6456-494D-B862-39A2A742449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57251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Recurrence</a:t>
            </a:r>
          </a:p>
          <a:p>
            <a:r>
              <a:rPr kumimoji="1" lang="en-US" altLang="zh-CN"/>
              <a:t>https://www.polleverywhere.com/competitions/gRwVK5FjQz4w2FVP0h7zl?display_state=finale&amp;onscreen=persist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303C5-6456-494D-B862-39A2A742449A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0531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Determine the most appropriate symbol to complete $$f(n)=?g(n)$$ where $$f(n)= 2020 n^3 + 12871 n^2 + 19$$, $$g(n)=\frac{3}{2020} n^4 + 2n$$</a:t>
            </a:r>
          </a:p>
          <a:p>
            <a:r>
              <a:rPr kumimoji="1" lang="en-US" altLang="zh-CN"/>
              <a:t>https://www.polleverywhere.com/multiple_choice_polls/hzOS9W1afyoA7LFrMhBjn?display_state=instructions&amp;controls=none&amp;onscreen=persist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303C5-6456-494D-B862-39A2A742449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3952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Determine the most appropriate symbol to complete $$f(n)=?g(n)$$ where $$f(n)= 2020 n^3 + 12871 n^2 + 19$$, $$g(n)=\frac{3}{2020} n^4 + 2n$$</a:t>
            </a:r>
          </a:p>
          <a:p>
            <a:r>
              <a:rPr kumimoji="1" lang="en-US" altLang="zh-CN"/>
              <a:t>https://www.polleverywhere.com/multiple_choice_polls/hzOS9W1afyoA7LFrMhBjn?display_state=chart&amp;display=correctness&amp;controls=none&amp;onscreen=persist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303C5-6456-494D-B862-39A2A742449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606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Determine the most appropriate symbol to complete $$f(n)=?g(n) $$ where $$f(n)= \log^2(n^4)$$, $$g(n)=\sqrt{n}$$</a:t>
            </a:r>
          </a:p>
          <a:p>
            <a:r>
              <a:rPr kumimoji="1" lang="en-US" altLang="zh-CN"/>
              <a:t>https://www.polleverywhere.com/multiple_choice_polls/GPPO8u4RM1tcaFxQDdVqi?display_state=instructions&amp;controls=none&amp;onscreen=persist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303C5-6456-494D-B862-39A2A742449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0825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Determine the most appropriate symbol to complete $$f(n)=?g(n) $$ where $$f(n)= \log^2(n^4)$$, $$g(n)=\sqrt{n}$$</a:t>
            </a:r>
          </a:p>
          <a:p>
            <a:r>
              <a:rPr kumimoji="1" lang="en-US" altLang="zh-CN"/>
              <a:t>https://www.polleverywhere.com/multiple_choice_polls/GPPO8u4RM1tcaFxQDdVqi?display_state=chart&amp;display=correctness&amp;controls=none&amp;onscreen=persist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303C5-6456-494D-B862-39A2A742449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483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Determine the most appropriate symbol to complete $$f(n)=?g(n) $$ where $$f(n)= 16^{\log n^3}$$, $$g(n)=\frac{1}{3} n^{12}$$</a:t>
            </a:r>
          </a:p>
          <a:p>
            <a:r>
              <a:rPr kumimoji="1" lang="en-US" altLang="zh-CN"/>
              <a:t>https://www.polleverywhere.com/multiple_choice_polls/gYBljqeFcJHpEWgKrNXFJ?display_state=instructions&amp;controls=none&amp;onscreen=persist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303C5-6456-494D-B862-39A2A742449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3070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Determine the most appropriate symbol to complete $$f(n)=?g(n) $$ where $$f(n)= 16^{\log n^3}$$, $$g(n)=\frac{1}{3} n^{12}$$</a:t>
            </a:r>
          </a:p>
          <a:p>
            <a:r>
              <a:rPr kumimoji="1" lang="en-US" altLang="zh-CN"/>
              <a:t>https://www.polleverywhere.com/multiple_choice_polls/gYBljqeFcJHpEWgKrNXFJ?display_state=chart&amp;display=correctness&amp;controls=none&amp;onscreen=persist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303C5-6456-494D-B862-39A2A742449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3520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A0AF9-42BA-F348-AE1B-167B74D55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F0FAF5-DC57-A34D-BD7F-9CF0BE8B7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4DEB4B-DD1F-0942-A1C4-2353E98F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2B25-8D7A-AF4D-A3F1-475433CC1BE4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FC93D2-722D-884F-95EB-4EF044F0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C1998C-AB0A-564C-BCC1-5092006F4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AE3AB-D617-3248-BD6F-719A0A4A19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475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846CE-F2D7-1142-A311-4CD48A18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D647AC-36CC-FE4D-A709-CD3F31951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BE05F6-2044-C64E-8EA7-B18FDDAFF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2B25-8D7A-AF4D-A3F1-475433CC1BE4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59E480-A437-644E-B184-D1C016DF1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A390B2-F281-BD47-AB2A-836B6C00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AE3AB-D617-3248-BD6F-719A0A4A19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360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8E8498-B545-FC40-9463-164E6ED0B5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CD3EE9-CDD4-8B47-AE19-2C3A6E39F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28E851-3EBB-5C4C-9FF9-B22E1843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2B25-8D7A-AF4D-A3F1-475433CC1BE4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51C179-46A5-A045-AEC3-756F3220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A2DEF-A649-8D4C-A333-719725BB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AE3AB-D617-3248-BD6F-719A0A4A19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182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E8CB6-5134-914F-AC18-5A21380B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E64FBC-A1AF-9C4E-BE57-C18BA4607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C929E0-7EE0-984A-B6D0-AC7AD398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2B25-8D7A-AF4D-A3F1-475433CC1BE4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E1311B-91FA-AE40-84CC-2C4A77DE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506226-6281-354F-9A94-48EF312B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AE3AB-D617-3248-BD6F-719A0A4A19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128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E92F3-4ED4-8A44-AF30-7596BE01E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91F29A-E421-6845-85CB-4F843155D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AED2F9-638F-2D41-A4C3-B9FA561F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2B25-8D7A-AF4D-A3F1-475433CC1BE4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74C71C-60E4-9444-BD5B-E18C83218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9DACA7-3202-1849-8383-1EC5B1D5A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AE3AB-D617-3248-BD6F-719A0A4A19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137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53B33-1901-B646-B226-CABBCEC7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ADB6BA-8B6C-9F4A-9D57-0759456BF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D23475-CB7B-794A-ACAE-37E8BF37B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65E85F-1D5D-FC4B-AF6C-00E374FC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2B25-8D7A-AF4D-A3F1-475433CC1BE4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720272-6279-A848-A533-5331AE194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565B88-48F1-7B4D-AEE2-BF4B1D117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AE3AB-D617-3248-BD6F-719A0A4A19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865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E843B-298A-7846-B892-D19207BC0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7B8210-7C8C-F14F-AA89-177A1E3EA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5DDA20-4327-4E4E-A168-501BA4491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099E2A-D171-AE43-B38A-C35829273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E60B60-420E-8946-8128-78D70D191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731E16-511C-9048-9CE9-ECC008695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2B25-8D7A-AF4D-A3F1-475433CC1BE4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C9ACAC-D304-844F-AC24-D96D9BF39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732D35-B47B-7743-B419-D2D0DC19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AE3AB-D617-3248-BD6F-719A0A4A19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327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3114B-EB55-9B49-BD63-9E21F3A6E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CC8A44-2A76-994F-A8A0-EC2CB3EF0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2B25-8D7A-AF4D-A3F1-475433CC1BE4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33D7C3-2CAA-D244-977F-4D74EEB25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3E70C7-EDD6-3242-8E23-63AD89DD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AE3AB-D617-3248-BD6F-719A0A4A19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203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C12E6F-4D2E-8A44-8DCB-00D141957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2B25-8D7A-AF4D-A3F1-475433CC1BE4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20B00E-4509-A041-930E-65FC48FB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BBF922-84EA-CC43-9354-80070924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AE3AB-D617-3248-BD6F-719A0A4A19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8032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10638-9C03-A142-B776-B106E98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5B00C5-DF0E-6140-AA77-21B1E61DD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3C4301-1A66-B64A-BDD5-10A562192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E69D5E-1FE5-364F-9854-C2E2A675D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2B25-8D7A-AF4D-A3F1-475433CC1BE4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64840E-89A0-E548-A080-17E6A593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8E7E8E-E15A-0D42-A19B-B168B6A6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AE3AB-D617-3248-BD6F-719A0A4A19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223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5F1B9-E65D-FA4C-A9E3-EF907BE4B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1D8C68-08A5-574A-A0EB-88FED629D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7273C8-FFA2-3540-A9F0-16F1F218C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FCC2C2-9563-A84D-AAF3-2F1237BC5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2B25-8D7A-AF4D-A3F1-475433CC1BE4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E38D21-4F98-8844-AA51-0B98830C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6BA578-35B9-984C-87C6-AC767DE2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AE3AB-D617-3248-BD6F-719A0A4A19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32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C1DCD-7B44-D145-9105-C1894087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4C61EE-2DA5-354B-943F-9486E33F3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D43B09-E147-D344-B88B-F0257DFA2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62B25-8D7A-AF4D-A3F1-475433CC1BE4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489FED-6204-AF4B-AA72-EA03FD1D0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514B2F-4E0B-2A48-BF0D-90C38BE50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AE3AB-D617-3248-BD6F-719A0A4A19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759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098A0-5898-B249-9B4C-30B0418B13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4CA3B6-DD4B-0040-B71E-31A0E3459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competitions/m5H1jlYTIBoPVNhkkNFym?display_state=welcome&amp;controls=none&amp;onscreen=persist">
            <a:extLst>
              <a:ext uri="{FF2B5EF4-FFF2-40B4-BE49-F238E27FC236}">
                <a16:creationId xmlns:a16="http://schemas.microsoft.com/office/drawing/2014/main" id="{30FDA6C8-1CC5-5D46-92AF-3A149DF68F9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62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DCCB4-0653-C743-801A-4A4E71C9D4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62D7EA-51D6-9E48-BC0E-3B692F44F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OyTOecrqQ8JC6rU3hiLDX?display_state=instructions&amp;controls=none&amp;onscreen=persist">
            <a:extLst>
              <a:ext uri="{FF2B5EF4-FFF2-40B4-BE49-F238E27FC236}">
                <a16:creationId xmlns:a16="http://schemas.microsoft.com/office/drawing/2014/main" id="{FCA0BCE6-3688-DE49-82E8-520FFF820D3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78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8ADBD-094D-F24A-81FF-4B1ECCE10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52ACA6-0F2E-C64F-AC9C-48ECF4B4F2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OyTOecrqQ8JC6rU3hiLDX?display_state=chart&amp;display=correctness&amp;controls=none&amp;onscreen=persist">
            <a:extLst>
              <a:ext uri="{FF2B5EF4-FFF2-40B4-BE49-F238E27FC236}">
                <a16:creationId xmlns:a16="http://schemas.microsoft.com/office/drawing/2014/main" id="{B3DC0017-FCCF-B74D-9A37-8448287BF3F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6D4ABB95-6F92-5C47-AEB9-46B3A0C4EF60}"/>
              </a:ext>
            </a:extLst>
          </p:cNvPr>
          <p:cNvSpPr/>
          <p:nvPr/>
        </p:nvSpPr>
        <p:spPr>
          <a:xfrm>
            <a:off x="4229100" y="2254886"/>
            <a:ext cx="906780" cy="91979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40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6834C-F29C-F440-B211-E6051D5AC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946A83-2F2D-6047-882A-0CC5D56FA1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SLGn6qLUFUg569wnI4y19?display_state=instructions&amp;controls=none&amp;onscreen=persist">
            <a:extLst>
              <a:ext uri="{FF2B5EF4-FFF2-40B4-BE49-F238E27FC236}">
                <a16:creationId xmlns:a16="http://schemas.microsoft.com/office/drawing/2014/main" id="{80013D52-2190-E54B-9CCA-891DC4FCDE5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31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92380-0208-5441-A2C0-8FA065D62E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D4B685-A3BA-BE49-A900-86BE6F1727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SLGn6qLUFUg569wnI4y19?display_state=chart&amp;display=correctness&amp;controls=none&amp;onscreen=persist">
            <a:extLst>
              <a:ext uri="{FF2B5EF4-FFF2-40B4-BE49-F238E27FC236}">
                <a16:creationId xmlns:a16="http://schemas.microsoft.com/office/drawing/2014/main" id="{69014F4F-F23A-CB42-B85A-94C918763DC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3A85797D-EAA3-D942-8F01-6A425100CD81}"/>
              </a:ext>
            </a:extLst>
          </p:cNvPr>
          <p:cNvSpPr/>
          <p:nvPr/>
        </p:nvSpPr>
        <p:spPr>
          <a:xfrm>
            <a:off x="3886200" y="3105150"/>
            <a:ext cx="1371600" cy="10858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993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A60C3-65EC-534C-8294-BAF1550C9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EF0724-E9D3-574C-9BC8-87A81479D9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JhG2qetNpQDNQcpRrpb9F?display_state=instructions&amp;controls=none&amp;onscreen=persist">
            <a:extLst>
              <a:ext uri="{FF2B5EF4-FFF2-40B4-BE49-F238E27FC236}">
                <a16:creationId xmlns:a16="http://schemas.microsoft.com/office/drawing/2014/main" id="{1E6334F3-10B0-DC42-BE3A-6FB67CAC914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77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E45B9-492C-574B-ADD0-3FB8CCD2CB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548512-D154-F046-BC11-9320B44092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JhG2qetNpQDNQcpRrpb9F?display_state=chart&amp;display=correctness&amp;controls=none&amp;onscreen=persist">
            <a:extLst>
              <a:ext uri="{FF2B5EF4-FFF2-40B4-BE49-F238E27FC236}">
                <a16:creationId xmlns:a16="http://schemas.microsoft.com/office/drawing/2014/main" id="{0DEBD902-B31C-1042-8753-47A9076D4F7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904064F8-6D89-F343-9181-7519E7823C56}"/>
              </a:ext>
            </a:extLst>
          </p:cNvPr>
          <p:cNvSpPr/>
          <p:nvPr/>
        </p:nvSpPr>
        <p:spPr>
          <a:xfrm>
            <a:off x="3947160" y="2255520"/>
            <a:ext cx="1280160" cy="9207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043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19111-424E-CD4E-91E8-555C1AC94D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D89B27-3D13-FF4B-BDFD-BC91F54F37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ydbgRRAVszI2Hr6Vi9qd0?display_state=instructions&amp;controls=none&amp;onscreen=persist">
            <a:extLst>
              <a:ext uri="{FF2B5EF4-FFF2-40B4-BE49-F238E27FC236}">
                <a16:creationId xmlns:a16="http://schemas.microsoft.com/office/drawing/2014/main" id="{D9041CC3-AD19-474E-B12E-6A34E739FCC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19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B1B60-192C-4C40-B458-67FB264FCA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31886C-9749-A84A-BD5A-BCF5F0D573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ydbgRRAVszI2Hr6Vi9qd0?display_state=chart&amp;display=correctness&amp;controls=none&amp;onscreen=persist">
            <a:extLst>
              <a:ext uri="{FF2B5EF4-FFF2-40B4-BE49-F238E27FC236}">
                <a16:creationId xmlns:a16="http://schemas.microsoft.com/office/drawing/2014/main" id="{4B6C28A4-50A9-7A47-B871-F24240D25B9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7ECC928B-ADE6-814E-98AC-9145C22FAFA7}"/>
              </a:ext>
            </a:extLst>
          </p:cNvPr>
          <p:cNvSpPr/>
          <p:nvPr/>
        </p:nvSpPr>
        <p:spPr>
          <a:xfrm>
            <a:off x="279400" y="4859655"/>
            <a:ext cx="861060" cy="79629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032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42D55-EF2E-AD4E-800E-58A733B2ED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4D6316-307B-F84C-8240-EF60877B3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competitions/m5H1jlYTIBoPVNhkkNFym?display_state=finale&amp;onscreen=persist">
            <a:extLst>
              <a:ext uri="{FF2B5EF4-FFF2-40B4-BE49-F238E27FC236}">
                <a16:creationId xmlns:a16="http://schemas.microsoft.com/office/drawing/2014/main" id="{942E2E15-5FFE-B946-9352-5BC83816F60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28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471CC-84BF-BE47-AF58-0757A4CC8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B4F88D-B749-C448-80CF-3674AF6BB4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competitions/gRwVK5FjQz4w2FVP0h7zl?display_state=welcome&amp;controls=none&amp;onscreen=persist">
            <a:extLst>
              <a:ext uri="{FF2B5EF4-FFF2-40B4-BE49-F238E27FC236}">
                <a16:creationId xmlns:a16="http://schemas.microsoft.com/office/drawing/2014/main" id="{81EBA76F-A603-234A-9156-9D1C903D54B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5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75A83-24C8-1642-975C-9093790F8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E89037-271B-B843-B678-F4FC1EB56A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erKlXyz3i91liehhhmOo4?display_state=instructions&amp;controls=none&amp;onscreen=persist">
            <a:extLst>
              <a:ext uri="{FF2B5EF4-FFF2-40B4-BE49-F238E27FC236}">
                <a16:creationId xmlns:a16="http://schemas.microsoft.com/office/drawing/2014/main" id="{20DB9492-9A1E-2544-825C-7FFC12A4731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40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492CB-3284-2A4A-96A5-EEEA587B1D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D75D2F-B790-2844-80F5-001D4B0751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da2umxIICnTkNeT0bnXIX?display_state=instructions&amp;controls=none&amp;onscreen=persist">
            <a:extLst>
              <a:ext uri="{FF2B5EF4-FFF2-40B4-BE49-F238E27FC236}">
                <a16:creationId xmlns:a16="http://schemas.microsoft.com/office/drawing/2014/main" id="{BEE82468-D016-6149-BB63-34042FB7CBF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9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9A62B-6880-9449-9C45-CAF4DC12DA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120A2E-CC8A-174A-956C-C8B1A8B169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da2umxIICnTkNeT0bnXIX?display_state=chart&amp;display=correctness&amp;controls=none&amp;onscreen=persist">
            <a:extLst>
              <a:ext uri="{FF2B5EF4-FFF2-40B4-BE49-F238E27FC236}">
                <a16:creationId xmlns:a16="http://schemas.microsoft.com/office/drawing/2014/main" id="{8706D33A-3000-4944-9A85-CDECAD49BF8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D121A6A5-1C8E-884C-AA44-C58EE8D57C6F}"/>
              </a:ext>
            </a:extLst>
          </p:cNvPr>
          <p:cNvSpPr/>
          <p:nvPr/>
        </p:nvSpPr>
        <p:spPr>
          <a:xfrm>
            <a:off x="4945380" y="2682240"/>
            <a:ext cx="800100" cy="74676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478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370DC-6CAA-3B43-B5CE-C37A54F74D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4E1E0B-0215-424C-A7BB-7B77E4438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iZNmNkfS3CniyStsARoQM?display_state=instructions&amp;controls=none&amp;onscreen=persist">
            <a:extLst>
              <a:ext uri="{FF2B5EF4-FFF2-40B4-BE49-F238E27FC236}">
                <a16:creationId xmlns:a16="http://schemas.microsoft.com/office/drawing/2014/main" id="{F18154A7-196D-0746-98A5-FFDC9F801E0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27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8A670-B640-594A-BA96-8DE17A65BD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505883-C0C6-3446-86DC-C8ABE8D36C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iZNmNkfS3CniyStsARoQM?display_state=chart&amp;display=correctness&amp;controls=none&amp;onscreen=persist">
            <a:extLst>
              <a:ext uri="{FF2B5EF4-FFF2-40B4-BE49-F238E27FC236}">
                <a16:creationId xmlns:a16="http://schemas.microsoft.com/office/drawing/2014/main" id="{78232AAD-6FD2-484D-9FC6-2D1053F23B2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D274A5F0-0A8D-6A48-9B08-3DD701B1BC57}"/>
              </a:ext>
            </a:extLst>
          </p:cNvPr>
          <p:cNvSpPr/>
          <p:nvPr/>
        </p:nvSpPr>
        <p:spPr>
          <a:xfrm>
            <a:off x="4975860" y="1569403"/>
            <a:ext cx="800100" cy="74676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5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7C6C3-2572-5C4B-BB7E-081B43A65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FC6DC3-7F97-FD45-A569-40C4C85C39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Ez8DSiHVtLbb8xJyo3yv1?display_state=instructions&amp;controls=none&amp;onscreen=persist">
            <a:extLst>
              <a:ext uri="{FF2B5EF4-FFF2-40B4-BE49-F238E27FC236}">
                <a16:creationId xmlns:a16="http://schemas.microsoft.com/office/drawing/2014/main" id="{8CC67C33-DFA9-284C-ABFB-DC918610D30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8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0937D-6399-5546-9F2F-A263017E7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7C6556-B448-2243-B4E3-F7739CA22B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Ez8DSiHVtLbb8xJyo3yv1?display_state=chart&amp;display=correctness&amp;controls=none&amp;onscreen=persist">
            <a:extLst>
              <a:ext uri="{FF2B5EF4-FFF2-40B4-BE49-F238E27FC236}">
                <a16:creationId xmlns:a16="http://schemas.microsoft.com/office/drawing/2014/main" id="{690462DD-116C-B243-B4DC-1F4D78EC4C4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6E9C6B27-83E9-4E43-A698-82F5C624B3F3}"/>
              </a:ext>
            </a:extLst>
          </p:cNvPr>
          <p:cNvSpPr/>
          <p:nvPr/>
        </p:nvSpPr>
        <p:spPr>
          <a:xfrm>
            <a:off x="8237220" y="3822066"/>
            <a:ext cx="800100" cy="74676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377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1653C-CCB3-1F4D-BB70-8C0BDDDFF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EC767F-05D1-9B4C-B45A-9E7109696B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olskPyyD2iMKRZ0OU84pM?display_state=instructions&amp;controls=none&amp;onscreen=persist">
            <a:extLst>
              <a:ext uri="{FF2B5EF4-FFF2-40B4-BE49-F238E27FC236}">
                <a16:creationId xmlns:a16="http://schemas.microsoft.com/office/drawing/2014/main" id="{EA6A4F3C-60D4-BF4F-AA18-6A1FB98E83E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46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75891-32B2-2244-9A77-BE80BD40BE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3E40AF-0B9D-2C4C-8892-7ADB69704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olskPyyD2iMKRZ0OU84pM?display_state=chart&amp;display=correctness&amp;controls=none&amp;onscreen=persist">
            <a:extLst>
              <a:ext uri="{FF2B5EF4-FFF2-40B4-BE49-F238E27FC236}">
                <a16:creationId xmlns:a16="http://schemas.microsoft.com/office/drawing/2014/main" id="{D6EF4BFD-1D41-7D47-978B-601FD812010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FCE3F985-CE24-604D-AB64-42E36D5DEC19}"/>
              </a:ext>
            </a:extLst>
          </p:cNvPr>
          <p:cNvSpPr/>
          <p:nvPr/>
        </p:nvSpPr>
        <p:spPr>
          <a:xfrm>
            <a:off x="4914900" y="3182621"/>
            <a:ext cx="800100" cy="74676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327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927D3-5F27-B546-AA71-7D07416BBC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947EAC-A141-0D45-AB72-D80BBABFEF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TxvdIUQItS6Kph7EvNW1h?display_state=instructions&amp;controls=none&amp;onscreen=persist">
            <a:extLst>
              <a:ext uri="{FF2B5EF4-FFF2-40B4-BE49-F238E27FC236}">
                <a16:creationId xmlns:a16="http://schemas.microsoft.com/office/drawing/2014/main" id="{E73CA044-11E6-F948-872E-BAB9D617CD3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85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6B188-413F-404F-9D22-3D2ABDD262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E371CB-01A4-D642-BBDA-8AE07BF0A1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TxvdIUQItS6Kph7EvNW1h?display_state=chart&amp;display=correctness&amp;controls=none&amp;onscreen=persist">
            <a:extLst>
              <a:ext uri="{FF2B5EF4-FFF2-40B4-BE49-F238E27FC236}">
                <a16:creationId xmlns:a16="http://schemas.microsoft.com/office/drawing/2014/main" id="{40382F64-09B8-C640-9F70-85BBF0461FF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25610EAF-98EA-2540-BCCB-8086EB229568}"/>
              </a:ext>
            </a:extLst>
          </p:cNvPr>
          <p:cNvSpPr/>
          <p:nvPr/>
        </p:nvSpPr>
        <p:spPr>
          <a:xfrm>
            <a:off x="5006340" y="3158173"/>
            <a:ext cx="800100" cy="74676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560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BD941-CF1E-6D46-8EEE-B7AD2B9816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2BED09-549A-F645-95FB-B7B96B4662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erKlXyz3i91liehhhmOo4?display_state=chart&amp;display=correctness&amp;controls=none&amp;onscreen=persist">
            <a:extLst>
              <a:ext uri="{FF2B5EF4-FFF2-40B4-BE49-F238E27FC236}">
                <a16:creationId xmlns:a16="http://schemas.microsoft.com/office/drawing/2014/main" id="{2D1498F9-9785-934B-B4D9-EB98DC6DA91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406BA12B-73E5-1F4D-A653-DF8A2CAE68EC}"/>
              </a:ext>
            </a:extLst>
          </p:cNvPr>
          <p:cNvSpPr/>
          <p:nvPr/>
        </p:nvSpPr>
        <p:spPr>
          <a:xfrm>
            <a:off x="3467100" y="3105150"/>
            <a:ext cx="1790700" cy="107061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963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6A052-2362-054A-B2E4-A3D821499F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1879DE-EC53-0540-AA08-E1A1979BF2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competitions/gRwVK5FjQz4w2FVP0h7zl?display_state=finale&amp;onscreen=persist">
            <a:extLst>
              <a:ext uri="{FF2B5EF4-FFF2-40B4-BE49-F238E27FC236}">
                <a16:creationId xmlns:a16="http://schemas.microsoft.com/office/drawing/2014/main" id="{455554EC-AA89-594B-8E57-BEA3A3E85C3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5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222F5-D7F0-1E42-8500-599748251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BFEB83-612A-624B-8CBF-9438F380CE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hzOS9W1afyoA7LFrMhBjn?display_state=instructions&amp;controls=none&amp;onscreen=persist">
            <a:extLst>
              <a:ext uri="{FF2B5EF4-FFF2-40B4-BE49-F238E27FC236}">
                <a16:creationId xmlns:a16="http://schemas.microsoft.com/office/drawing/2014/main" id="{17DCF375-9CAB-934D-950D-55ED4242851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88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6B332-DF81-054F-A0FA-A44E330237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24E799-D125-F741-A70D-4B30DD7CBA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hzOS9W1afyoA7LFrMhBjn?display_state=chart&amp;display=correctness&amp;controls=none&amp;onscreen=persist">
            <a:extLst>
              <a:ext uri="{FF2B5EF4-FFF2-40B4-BE49-F238E27FC236}">
                <a16:creationId xmlns:a16="http://schemas.microsoft.com/office/drawing/2014/main" id="{4466E2C0-C2F7-B046-92D7-2AC57F079F6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918ADFC9-1354-7D47-9324-9C63E1CC589D}"/>
              </a:ext>
            </a:extLst>
          </p:cNvPr>
          <p:cNvSpPr/>
          <p:nvPr/>
        </p:nvSpPr>
        <p:spPr>
          <a:xfrm>
            <a:off x="4716780" y="4658361"/>
            <a:ext cx="739140" cy="66579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94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4A05D-1430-9348-AD84-D1E5487FA0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4B70DC-FACE-F142-BC29-1CCAC019AB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GPPO8u4RM1tcaFxQDdVqi?display_state=instructions&amp;controls=none&amp;onscreen=persist">
            <a:extLst>
              <a:ext uri="{FF2B5EF4-FFF2-40B4-BE49-F238E27FC236}">
                <a16:creationId xmlns:a16="http://schemas.microsoft.com/office/drawing/2014/main" id="{D9D8DA20-AF8A-B345-9928-24645C0B7B7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1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96CCD-781B-614C-AAA6-8FD867AE36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EC78AB-DB95-C145-83F3-492D230339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GPPO8u4RM1tcaFxQDdVqi?display_state=chart&amp;display=correctness&amp;controls=none&amp;onscreen=persist">
            <a:extLst>
              <a:ext uri="{FF2B5EF4-FFF2-40B4-BE49-F238E27FC236}">
                <a16:creationId xmlns:a16="http://schemas.microsoft.com/office/drawing/2014/main" id="{AB894747-B5CE-6C42-AC88-00CC2613853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112CF1D7-8D3D-8841-9D6B-C69212AA954B}"/>
              </a:ext>
            </a:extLst>
          </p:cNvPr>
          <p:cNvSpPr/>
          <p:nvPr/>
        </p:nvSpPr>
        <p:spPr>
          <a:xfrm flipH="1">
            <a:off x="4709160" y="4389597"/>
            <a:ext cx="731520" cy="66579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060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E7D9C-BFC6-CF45-9062-833AA9A0DF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A7D065-395A-3D48-9F89-ACAE76FDC7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gYBljqeFcJHpEWgKrNXFJ?display_state=instructions&amp;controls=none&amp;onscreen=persist">
            <a:extLst>
              <a:ext uri="{FF2B5EF4-FFF2-40B4-BE49-F238E27FC236}">
                <a16:creationId xmlns:a16="http://schemas.microsoft.com/office/drawing/2014/main" id="{7FD08E23-571F-664A-9069-50A760284C1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33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DBB62-2850-E042-8EFD-3B078A0D2C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F7BF23-A024-4248-8D03-215678CD88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gYBljqeFcJHpEWgKrNXFJ?display_state=chart&amp;display=correctness&amp;controls=none&amp;onscreen=persist">
            <a:extLst>
              <a:ext uri="{FF2B5EF4-FFF2-40B4-BE49-F238E27FC236}">
                <a16:creationId xmlns:a16="http://schemas.microsoft.com/office/drawing/2014/main" id="{3F40A855-0F7B-6947-AF05-F9D01604A3D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E8D4CA2B-2056-0B4C-94DE-DC5F089FE8B0}"/>
              </a:ext>
            </a:extLst>
          </p:cNvPr>
          <p:cNvSpPr/>
          <p:nvPr/>
        </p:nvSpPr>
        <p:spPr>
          <a:xfrm>
            <a:off x="4739640" y="2855279"/>
            <a:ext cx="579120" cy="57372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613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1576</Words>
  <Application>Microsoft Macintosh PowerPoint</Application>
  <PresentationFormat>宽屏</PresentationFormat>
  <Paragraphs>90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Siyao Guo</dc:creator>
  <cp:lastModifiedBy>Siyao Guo</cp:lastModifiedBy>
  <cp:revision>1</cp:revision>
  <dcterms:created xsi:type="dcterms:W3CDTF">2020-09-23T05:27:39Z</dcterms:created>
  <dcterms:modified xsi:type="dcterms:W3CDTF">2020-09-23T05:36:19Z</dcterms:modified>
</cp:coreProperties>
</file>