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3" r:id="rId7"/>
    <p:sldId id="264" r:id="rId8"/>
    <p:sldId id="267" r:id="rId9"/>
    <p:sldId id="268" r:id="rId10"/>
    <p:sldId id="271" r:id="rId11"/>
    <p:sldId id="272" r:id="rId12"/>
    <p:sldId id="275" r:id="rId13"/>
    <p:sldId id="276" r:id="rId14"/>
    <p:sldId id="277" r:id="rId15"/>
    <p:sldId id="278" r:id="rId16"/>
    <p:sldId id="281" r:id="rId17"/>
    <p:sldId id="282" r:id="rId18"/>
    <p:sldId id="285" r:id="rId19"/>
    <p:sldId id="286" r:id="rId20"/>
    <p:sldId id="289" r:id="rId21"/>
    <p:sldId id="290" r:id="rId22"/>
    <p:sldId id="293" r:id="rId23"/>
    <p:sldId id="294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8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BA97-53E0-D84B-9B76-CBC742AB729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Median</a:t>
            </a:r>
            <a:endParaRPr lang="en-US"/>
          </a:p>
          <a:p>
            <a:r>
              <a:rPr lang="en-US"/>
              <a:t>https://www.polleverywhere.com/competitions/fToVkutZqCBTFuWzQo2Is?display_state=welcome&amp;controls=none&amp;onscreen=persist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use $$\sqrt{N}$$ as the group size in the algorithm of finding median, which recurrence relation we will get?</a:t>
            </a:r>
            <a:endParaRPr lang="en-US"/>
          </a:p>
          <a:p>
            <a:r>
              <a:rPr lang="en-US"/>
              <a:t>https://www.polleverywhere.com/multiple_choice_polls/ZWV9CCb4UIAUBgUWI5b6I?display_state=instructions&amp;controls=none&amp;onscreen=persist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use $$\sqrt{N}$$ as the group size in the algorithm of finding median, which recurrence relation we will get?</a:t>
            </a:r>
            <a:endParaRPr lang="en-US"/>
          </a:p>
          <a:p>
            <a:r>
              <a:rPr lang="en-US"/>
              <a:t>https://www.polleverywhere.com/multiple_choice_polls/ZWV9CCb4UIAUBgUWI5b6I?display_state=chart&amp;display=correctness&amp;controls=none&amp;onscreen=persist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Median</a:t>
            </a:r>
            <a:endParaRPr lang="en-US"/>
          </a:p>
          <a:p>
            <a:r>
              <a:rPr lang="en-US"/>
              <a:t>https://www.polleverywhere.com/competitions/fToVkutZqCBTFuWzQo2Is?display_state=finale&amp;onscreen=persist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Sorting</a:t>
            </a:r>
            <a:endParaRPr lang="en-US"/>
          </a:p>
          <a:p>
            <a:r>
              <a:rPr lang="en-US"/>
              <a:t>https://www.polleverywhere.com/competitions/keWwr2PhCSE12ZBneCUvz?display_state=welcome&amp;controls=none&amp;onscreen=persist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sorting an array of eight integers using quicksort, andwe have just finished the first partitioning with the array looking likethis: 3 9 1 14 17 24 22 20 . What was the pivot?</a:t>
            </a:r>
            <a:endParaRPr lang="en-US"/>
          </a:p>
          <a:p>
            <a:r>
              <a:rPr lang="en-US"/>
              <a:t>https://www.polleverywhere.com/multiple_choice_polls/8CSb3YDjHs1XlWom4CS03?display_state=instructions&amp;controls=none&amp;onscreen=persist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are sorting an array of eight integers using quicksort, andwe have just finished the first partitioning with the array looking likethis: 3 9 1 14 17 24 22 20 . What was the pivot?</a:t>
            </a:r>
            <a:endParaRPr lang="en-US"/>
          </a:p>
          <a:p>
            <a:r>
              <a:rPr lang="en-US"/>
              <a:t>https://www.polleverywhere.com/multiple_choice_polls/8CSb3YDjHs1XlWom4CS03?display_state=chart&amp;display=correctness&amp;controls=none&amp;onscreen=persist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quick sort, for sorting n elements, the (n/4)th smallest ele-ment is selected as pivot using an O(n) time algorithm. What is theworst case time complexity of the quick sort?</a:t>
            </a:r>
            <a:endParaRPr lang="en-US"/>
          </a:p>
          <a:p>
            <a:r>
              <a:rPr lang="en-US"/>
              <a:t>https://www.polleverywhere.com/multiple_choice_polls/g5zLNtsxCQAvWVrXqEnoK?display_state=instructions&amp;controls=none&amp;onscreen=persist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quick sort, for sorting n elements, the (n/4)th smallest ele-ment is selected as pivot using an O(n) time algorithm. What is theworst case time complexity of the quick sort?</a:t>
            </a:r>
            <a:endParaRPr lang="en-US"/>
          </a:p>
          <a:p>
            <a:r>
              <a:rPr lang="en-US"/>
              <a:t>https://www.polleverywhere.com/multiple_choice_polls/g5zLNtsxCQAvWVrXqEnoK?display_state=chart&amp;display=correctness&amp;controls=none&amp;onscreen=persist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binary max-heap implemented using an array. Whichone of the following array represents a binary max-heap?</a:t>
            </a:r>
            <a:endParaRPr lang="en-US"/>
          </a:p>
          <a:p>
            <a:r>
              <a:rPr lang="en-US"/>
              <a:t>https://www.polleverywhere.com/multiple_choice_polls/mAbdg4rwCGKJ2c4vKeMOv?display_state=instructions&amp;controls=none&amp;onscreen=persist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a binary max-heap implemented using an array. Whichone of the following array represents a binary max-heap?</a:t>
            </a:r>
            <a:endParaRPr lang="en-US"/>
          </a:p>
          <a:p>
            <a:r>
              <a:rPr lang="en-US"/>
              <a:t>https://www.polleverywhere.com/multiple_choice_polls/mAbdg4rwCGKJ2c4vKeMOv?display_state=chart&amp;display=correctness&amp;controls=none&amp;onscreen=persist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$$n/5$$ groups, each with $$5$$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https://www.polleverywhere.com/multiple_choice_polls/sRePnC5ZE3OiKGM3nhDND?display_state=instructions&amp;controls=none&amp;onscreen=persist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binary max heap containing n numbers, the smallest element can be found in worst case time</a:t>
            </a:r>
            <a:endParaRPr lang="en-US"/>
          </a:p>
          <a:p>
            <a:r>
              <a:rPr lang="en-US"/>
              <a:t>https://www.polleverywhere.com/multiple_choice_polls/9DE6GiE8xZMOVLkeNrjHh?display_state=instructions&amp;controls=none&amp;onscreen=persist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binary max heap containing n numbers, the smallest element can be found in worst case time</a:t>
            </a:r>
            <a:endParaRPr lang="en-US"/>
          </a:p>
          <a:p>
            <a:r>
              <a:rPr lang="en-US"/>
              <a:t>https://www.polleverywhere.com/multiple_choice_polls/9DE6GiE8xZMOVLkeNrjHh?display_state=chart&amp;display=correctness&amp;controls=none&amp;onscreen=persist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binary max heap containing n numbers, the second largest number can be found in worst case time</a:t>
            </a:r>
            <a:endParaRPr lang="en-US"/>
          </a:p>
          <a:p>
            <a:r>
              <a:rPr lang="en-US"/>
              <a:t>https://www.polleverywhere.com/multiple_choice_polls/nDAJaJIqegXeZRhvyheS4?display_state=instructions&amp;controls=none&amp;onscreen=persist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a binary max heap containing n numbers, the second largest number can be found in worst case time</a:t>
            </a:r>
            <a:endParaRPr lang="en-US"/>
          </a:p>
          <a:p>
            <a:r>
              <a:rPr lang="en-US"/>
              <a:t>https://www.polleverywhere.com/multiple_choice_polls/nDAJaJIqegXeZRhvyheS4?display_state=chart&amp;display=correctness&amp;controls=none&amp;onscreen=persist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Sorting</a:t>
            </a:r>
            <a:endParaRPr lang="en-US"/>
          </a:p>
          <a:p>
            <a:r>
              <a:rPr lang="en-US"/>
              <a:t>https://www.polleverywhere.com/competitions/keWwr2PhCSE12ZBneCUvz?display_state=finale&amp;onscreen=persist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$$n/5$$ groups, each with $$5$$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https://www.polleverywhere.com/multiple_choice_polls/sRePnC5ZE3OiKGM3nhDND?display_state=chart&amp;display=correctness&amp;controls=none&amp;onscreen=persist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$$n/3$$ groups, each with $$3$$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https://www.polleverywhere.com/multiple_choice_polls/W8T54KuOSpXihrKw0Os38?display_state=instructions&amp;controls=none&amp;onscreen=persist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$$n/3$$ groups, each with $$3$$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https://www.polleverywhere.com/multiple_choice_polls/W8T54KuOSpXihrKw0Os38?display_state=chart&amp;display=correctness&amp;controls=none&amp;onscreen=persist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$$\sqrt{n}$$ groups, each with $$\sqrt{n}$$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https://www.polleverywhere.com/multiple_choice_polls/xWkFs5cljpB0bcKXOpTz9?display_state=instructions&amp;controls=none&amp;onscreen=persist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we divide $$n$$ numbers in to $$\sqrt{n}$$ groups, each with $$\sqrt{n}$$ numbers. What is the rank of the median of medians ?</a:t>
            </a:r>
            <a:endParaRPr lang="en-US"/>
          </a:p>
          <a:p>
            <a:r>
              <a:rPr lang="en-US"/>
              <a:t>https://www.polleverywhere.com/multiple_choice_polls/xWkFs5cljpB0bcKXOpTz9?display_state=chart&amp;display=correctness&amp;controls=none&amp;onscreen=persist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$$T(n)$$ denote the time complexity for finding medians among $$n$$ numbers. What is the time complexity of finding the median of medians for group size $$\sqrt{n}$$?</a:t>
            </a:r>
            <a:endParaRPr lang="en-US"/>
          </a:p>
          <a:p>
            <a:r>
              <a:rPr lang="en-US"/>
              <a:t>https://www.polleverywhere.com/multiple_choice_polls/uGbaSxixVN6hAEMs43MZa?display_state=instructions&amp;controls=none&amp;onscreen=persist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$$T(n)$$ denote the time complexity for finding medians among $$n$$ numbers. What is the time complexity of finding the median of medians for group size $$\sqrt{n}$$?</a:t>
            </a:r>
            <a:endParaRPr lang="en-US"/>
          </a:p>
          <a:p>
            <a:r>
              <a:rPr lang="en-US"/>
              <a:t>https://www.polleverywhere.com/multiple_choice_polls/uGbaSxixVN6hAEMs43MZa?display_state=chart&amp;display=correctness&amp;controls=none&amp;onscreen=persist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6AB70-0D59-AB44-9F4A-4F2ABD95D17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C0DA-FA51-134C-8E08-B73BCE23552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6CB9-C50F-2B4A-B604-5A28AD5777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ToVkutZqCBTFuWzQo2Is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ZWV9CCb4UIAUBgUWI5b6I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3302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ZWV9CCb4UIAUBgUWI5b6I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4216129" y="3894614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fToVkutZqCBTFuWzQo2Is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keWwr2PhCSE12ZBneCUvz?display_state=welcome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8CSb3YDjHs1XlWom4CS03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8CSb3YDjHs1XlWom4CS03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4926249" y="2966935"/>
            <a:ext cx="939530" cy="77947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g5zLNtsxCQAvWVrXqEnoK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g5zLNtsxCQAvWVrXqEnoK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5004069" y="3509963"/>
            <a:ext cx="910347" cy="62383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Abdg4rwCGKJ2c4vKeMOv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7366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mAbdg4rwCGKJ2c4vKeMOv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2883440" y="3498216"/>
            <a:ext cx="1790700" cy="15796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sRePnC5ZE3OiKGM3nhDND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DE6GiE8xZMOVLkeNrjHh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9DE6GiE8xZMOVLkeNrjHh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4566326" y="2065338"/>
            <a:ext cx="1328636" cy="84323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DAJaJIqegXeZRhvyheS4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nDAJaJIqegXeZRhvyheS4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4828972" y="4074227"/>
            <a:ext cx="968713" cy="71138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competitions/keWwr2PhCSE12ZBneCUvz?display_state=final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sRePnC5ZE3OiKGM3nhDND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8" name="椭圆 6"/>
          <p:cNvSpPr/>
          <p:nvPr/>
        </p:nvSpPr>
        <p:spPr>
          <a:xfrm>
            <a:off x="908725" y="1780858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8T54KuOSpXihrKw0Os38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W8T54KuOSpXihrKw0Os38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1181099" y="2992209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xWkFs5cljpB0bcKXOpTz9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xWkFs5cljpB0bcKXOpTz9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1171372" y="4568826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uGbaSxixVN6hAEMs43MZa?display_state=instruction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lide.url=https://www.polleverywhere.com/multiple_choice_polls/uGbaSxixVN6hAEMs43MZa?display_state=chart&amp;display=correctness&amp;controls=none&amp;onscreen=persist"/>
          <p:cNvPicPr/>
          <p:nvPr/>
        </p:nvPicPr>
        <p:blipFill>
          <a:blip r:embed="rId1"/>
          <a:stretch>
            <a:fillRect/>
          </a:stretch>
        </p:blipFill>
        <p:spPr>
          <a:xfrm>
            <a:off x="63500" y="63500"/>
            <a:ext cx="12065000" cy="6731000"/>
          </a:xfrm>
          <a:prstGeom prst="rect">
            <a:avLst/>
          </a:prstGeom>
        </p:spPr>
      </p:pic>
      <p:sp>
        <p:nvSpPr>
          <p:cNvPr id="6" name="椭圆 6"/>
          <p:cNvSpPr/>
          <p:nvPr/>
        </p:nvSpPr>
        <p:spPr>
          <a:xfrm>
            <a:off x="4507959" y="4279265"/>
            <a:ext cx="1790700" cy="10706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等线 Light</vt:lpstr>
      <vt:lpstr>Calibri</vt:lpstr>
      <vt:lpstr>等线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Nathan</cp:lastModifiedBy>
  <cp:revision>2</cp:revision>
  <dcterms:created xsi:type="dcterms:W3CDTF">2020-10-07T05:36:00Z</dcterms:created>
  <dcterms:modified xsi:type="dcterms:W3CDTF">2020-12-17T05:14:37Z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