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3" r:id="rId5"/>
    <p:sldId id="264" r:id="rId6"/>
    <p:sldId id="267" r:id="rId7"/>
    <p:sldId id="268" r:id="rId8"/>
    <p:sldId id="271" r:id="rId9"/>
    <p:sldId id="272" r:id="rId10"/>
    <p:sldId id="275" r:id="rId11"/>
    <p:sldId id="276" r:id="rId12"/>
    <p:sldId id="277" r:id="rId13"/>
    <p:sldId id="278" r:id="rId14"/>
    <p:sldId id="280" r:id="rId15"/>
    <p:sldId id="281" r:id="rId16"/>
    <p:sldId id="284" r:id="rId17"/>
    <p:sldId id="285" r:id="rId18"/>
    <p:sldId id="288" r:id="rId19"/>
    <p:sldId id="28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313"/>
  </p:normalViewPr>
  <p:slideViewPr>
    <p:cSldViewPr snapToGrid="0" snapToObjects="1">
      <p:cViewPr varScale="1">
        <p:scale>
          <a:sx n="84" d="100"/>
          <a:sy n="84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86BB-88A5-EA40-9E81-A0058CEF7816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0ECAE-43FB-EB46-848D-A4D641BB0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34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Heap and Sorting</a:t>
            </a:r>
          </a:p>
          <a:p>
            <a:r>
              <a:rPr kumimoji="1" lang="en-US" altLang="zh-CN"/>
              <a:t>https://www.polleverywhere.com/competitions/vxEFSRSke3XugUXBVEXiK?display_state=welcome&amp;controls=none&amp;onscreen=persist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305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Given an array of n integers, each belonging to $$\{-1, 0, 1\}$$, we can sort the array in $$\mathcal{O} (n)$$ time in the worst case.</a:t>
            </a:r>
          </a:p>
          <a:p>
            <a:r>
              <a:rPr kumimoji="1" lang="en-US" altLang="zh-CN"/>
              <a:t>https://www.polleverywhere.com/multiple_choice_polls/OYmV6SOmaEbSZ1rJrOmSV?display_state=instructions&amp;controls=none&amp;onscreen=persist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35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Given an array of n integers, each belonging to $$\{-1, 0, 1\}$$, we can sort the array in $$\mathcal{O} (n)$$ time in the worst case.</a:t>
            </a:r>
          </a:p>
          <a:p>
            <a:r>
              <a:rPr kumimoji="1" lang="en-US" altLang="zh-CN"/>
              <a:t>https://www.polleverywhere.com/multiple_choice_polls/OYmV6SOmaEbSZ1rJrOmSV?display_state=chart&amp;display=correctness&amp;controls=none&amp;onscreen=persist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8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Heap and Sorting</a:t>
            </a:r>
          </a:p>
          <a:p>
            <a:r>
              <a:rPr kumimoji="1" lang="en-US" altLang="zh-CN"/>
              <a:t>https://www.polleverywhere.com/competitions/vxEFSRSke3XugUXBVEXiK?display_state=finale&amp;onscreen=persist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830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Scheduling Problems</a:t>
            </a:r>
          </a:p>
          <a:p>
            <a:r>
              <a:rPr kumimoji="1" lang="en-US" altLang="zh-CN"/>
              <a:t>https://www.polleverywhere.com/competitions/h447KeA66pWHtDz8w6zdB?display_state=welcome&amp;controls=none&amp;onscreen=persist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70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maximum amount of disjoint meetings we can schedule for a single room? Meeting (start time, end time): (1 ,4) (1, 3) (2, 6) (2, 4) (4, 5) (4, 6) (1, 6) (3,6) (3,7) (6, 8) (7,10) (7,9)</a:t>
            </a:r>
          </a:p>
          <a:p>
            <a:r>
              <a:rPr kumimoji="1" lang="en-US" altLang="zh-CN"/>
              <a:t>https://www.polleverywhere.com/multiple_choice_polls/2LIiac6MaZDf8fIOBMgb5?display_state=instructions&amp;controls=none&amp;onscreen=persist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39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What is the maximum amount of disjoint meetings we can schedule for a single room? Meeting (start time, end time): (1 ,4) (1, 3) (2, 6) (2, 4) (4, 5) (4, 6) (1, 6) (3,6) (3,7) (6, 8) (7,10) (7,9)</a:t>
            </a:r>
          </a:p>
          <a:p>
            <a:r>
              <a:rPr kumimoji="1" lang="en-US" altLang="zh-CN"/>
              <a:t>https://www.polleverywhere.com/multiple_choice_polls/2LIiac6MaZDf8fIOBMgb5?display_state=chart&amp;display=correctness&amp;controls=none&amp;onscreen=persist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885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Jerry has four jobs, each taking (4,2,3,6), what is the minimal total completion time for these jobs?</a:t>
            </a:r>
          </a:p>
          <a:p>
            <a:r>
              <a:rPr kumimoji="1" lang="en-US" altLang="zh-CN"/>
              <a:t>https://www.polleverywhere.com/multiple_choice_polls/qec78e6ZjXjuLHzURF0SR?display_state=instructions&amp;controls=none&amp;onscreen=persist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05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Jerry has four jobs, each taking (4,2,3,6), what is the minimal total completion time for these jobs?</a:t>
            </a:r>
          </a:p>
          <a:p>
            <a:r>
              <a:rPr kumimoji="1" lang="en-US" altLang="zh-CN"/>
              <a:t>https://www.polleverywhere.com/multiple_choice_polls/qec78e6ZjXjuLHzURF0SR?display_state=chart&amp;display=correctness&amp;controls=none&amp;onscreen=persist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42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Jerry has four jobs, each taking (4,2,3,6), what is the maximal total completion time for these jobs?</a:t>
            </a:r>
          </a:p>
          <a:p>
            <a:r>
              <a:rPr kumimoji="1" lang="en-US" altLang="zh-CN"/>
              <a:t>https://www.polleverywhere.com/multiple_choice_polls/ChxwZxYqvd9rSWcZKNEPL?display_state=instructions&amp;controls=none&amp;onscreen=persist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674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Jerry has four jobs, each taking (4,2,3,6), what is the maximal total completion time for these jobs?</a:t>
            </a:r>
          </a:p>
          <a:p>
            <a:r>
              <a:rPr kumimoji="1" lang="en-US" altLang="zh-CN"/>
              <a:t>https://www.polleverywhere.com/multiple_choice_polls/ChxwZxYqvd9rSWcZKNEPL?display_state=chart&amp;display=correctness&amp;controls=none&amp;onscreen=persist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18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Given a max-heap of size n, find the k-th greatest element in the max-heap. We can extract the maximum element from the max-heap k times and the last element extracted will be the k-th greatest element. What's the time complexity?</a:t>
            </a:r>
          </a:p>
          <a:p>
            <a:r>
              <a:rPr kumimoji="1" lang="en-US" altLang="zh-CN"/>
              <a:t>https://www.polleverywhere.com/multiple_choice_polls/aNvNIYZ99BTnI1gCCw9CC?display_state=instructions&amp;controls=none&amp;onscreen=persist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91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meeting rooms we need to schedule following meetings (start time, end time): (1 ,4) (1, 3) (2, 6) (2, 4) (4, 5)?</a:t>
            </a:r>
          </a:p>
          <a:p>
            <a:r>
              <a:rPr kumimoji="1" lang="en-US" altLang="zh-CN"/>
              <a:t>https://www.polleverywhere.com/multiple_choice_polls/1q7RbT7Q7NAAJu93UQQ4Z?display_state=instructions&amp;controls=none&amp;onscreen=persist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895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How many meeting rooms we need to schedule following meetings (start time, end time): (1 ,4) (1, 3) (2, 6) (2, 4) (4, 5)?</a:t>
            </a:r>
          </a:p>
          <a:p>
            <a:r>
              <a:rPr kumimoji="1" lang="en-US" altLang="zh-CN"/>
              <a:t>https://www.polleverywhere.com/multiple_choice_polls/1q7RbT7Q7NAAJu93UQQ4Z?display_state=chart&amp;display=correctness&amp;controls=none&amp;onscreen=persist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801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Scheduling Problems</a:t>
            </a:r>
          </a:p>
          <a:p>
            <a:r>
              <a:rPr kumimoji="1" lang="en-US" altLang="zh-CN"/>
              <a:t>https://www.polleverywhere.com/competitions/h447KeA66pWHtDz8w6zdB?display_state=finale&amp;onscreen=persist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34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Given a max-heap of size n, find the k-th greatest element in the max-heap. We can extract the maximum element from the max-heap k times and the last element extracted will be the k-th greatest element. What's the time complexity?</a:t>
            </a:r>
          </a:p>
          <a:p>
            <a:r>
              <a:rPr kumimoji="1" lang="en-US" altLang="zh-CN"/>
              <a:t>https://www.polleverywhere.com/multiple_choice_polls/aNvNIYZ99BTnI1gCCw9CC?display_state=chart&amp;display=correctness&amp;controls=none&amp;onscreen=persist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96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Same question as above, we observe that the k-th greatest element can have a level of at most k. So that we can reduce the size of the max-heap such that it has only k levels. Then we can extract the maximum element k times. What's the time complexity</a:t>
            </a:r>
            <a:r>
              <a:rPr kumimoji="1" lang="zh-CN" altLang="en-US"/>
              <a:t>？</a:t>
            </a:r>
          </a:p>
          <a:p>
            <a:r>
              <a:rPr kumimoji="1" lang="en-US" altLang="zh-CN"/>
              <a:t>https://www.polleverywhere.com/multiple_choice_polls/FcUBi0Uv3ILikWS8bwVfn?display_state=instructions&amp;controls=none&amp;onscreen=persist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75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Same question as above, we observe that the k-th greatest element can have a level of at most k. So that we can reduce the size of the max-heap such that it has only k levels. Then we can extract the maximum element k times. What's the time complexity</a:t>
            </a:r>
            <a:r>
              <a:rPr kumimoji="1" lang="zh-CN" altLang="en-US"/>
              <a:t>？</a:t>
            </a:r>
          </a:p>
          <a:p>
            <a:r>
              <a:rPr kumimoji="1" lang="en-US" altLang="zh-CN"/>
              <a:t>https://www.polleverywhere.com/multiple_choice_polls/FcUBi0Uv3ILikWS8bwVfn?display_state=chart&amp;display=correctness&amp;controls=none&amp;onscreen=persist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22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Time complexity of this algorithm: 1) create a priority queue P , insert the root node of the max-heap into P 2) Repeat these steps k – 1 times: pop the greatest element from P and insert its left and right child to P 3) return P's greatest element.</a:t>
            </a:r>
          </a:p>
          <a:p>
            <a:r>
              <a:rPr kumimoji="1" lang="en-US" altLang="zh-CN"/>
              <a:t>https://www.polleverywhere.com/multiple_choice_polls/i2hlvzwGyO2VsTgxT3dyY?display_state=instructions&amp;controls=none&amp;onscreen=persist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51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Time complexity of this algorithm: 1) create a priority queue P , insert the root node of the max-heap into P 2) Repeat these steps k – 1 times: pop the greatest element from P and insert its left and right child to P 3) return P's greatest element.</a:t>
            </a:r>
          </a:p>
          <a:p>
            <a:r>
              <a:rPr kumimoji="1" lang="en-US" altLang="zh-CN"/>
              <a:t>https://www.polleverywhere.com/multiple_choice_polls/i2hlvzwGyO2VsTgxT3dyY?display_state=chart&amp;display=correctness&amp;controls=none&amp;onscreen=persist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75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Assume that the algorithms considered here sort the input sequences in ascending order. If the input is already in ascending order, which of the following are TRUE ? (quick sort: first element as pivot)</a:t>
            </a:r>
          </a:p>
          <a:p>
            <a:r>
              <a:rPr kumimoji="1" lang="en-US" altLang="zh-CN"/>
              <a:t>https://www.polleverywhere.com/multiple_choice_polls/f60639HowYwHgyqI4aOm9?display_state=instructions&amp;controls=none&amp;onscreen=persist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04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Assume that the algorithms considered here sort the input sequences in ascending order. If the input is already in ascending order, which of the following are TRUE ? (quick sort: first element as pivot)</a:t>
            </a:r>
          </a:p>
          <a:p>
            <a:r>
              <a:rPr kumimoji="1" lang="en-US" altLang="zh-CN"/>
              <a:t>https://www.polleverywhere.com/multiple_choice_polls/f60639HowYwHgyqI4aOm9?display_state=chart&amp;display=correctness&amp;controls=none&amp;onscreen=persist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ECAE-43FB-EB46-848D-A4D641BB04D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96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C2B3D-2AFA-2D47-9C43-CEE421B1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C3455-B883-D64A-BB62-9ADB1346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B8004-2CC8-2E42-8634-8E6BC821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FA394-18BF-6A4E-A101-3EEE877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AC02D-A3C3-8342-825A-DBA7CC8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9F71-D700-CE47-B851-85A4E2BB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17A1E-A052-314C-8559-EAB7F327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A353-06C5-C94A-A01E-5E6C233B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A89CC-917B-A64B-92B5-9B1B03A7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E5FB9-F42A-1945-B395-D6ECC6C9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4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E2285-B868-8A48-8998-E665E932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4CB42-79CA-3944-838F-BB297FD2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56B27-E933-B749-8CD4-5CF3EFBC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93424-746F-B542-946A-D7CDC99E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60944-3C8F-C24F-9458-976B438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EDF6E-2BDE-8541-BF0F-E8EB0AB6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67C2-2710-F146-BEB4-AC8E01A5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31262-2895-3544-9A1E-B6F7D9E4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39552-07CC-0A4D-8DFE-FA4C2FE1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D8BB6-AF74-2E4A-A059-531F4E34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3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9538-ED12-E348-9A24-1B9363E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C5129-2C33-8C47-AFFB-B80C8FDD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BC9C9-47DC-6B4A-A413-774AA316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38199-7804-8045-8400-C2B3984C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4BEEE-16C7-9D4E-BF21-2635793C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7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9656E-1F13-944D-B138-D42D5F5F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6BCA8-C66B-E841-AFBA-6D9537691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77B9-6A5F-1C49-B83E-82ECB7E1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2DD3C-B363-354A-9B58-F214A9EB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F11CA-CE5E-6142-A12D-581D512E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2907-229D-3D47-8935-A0C5CE73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91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8E3E-F512-BD4B-BBDA-45F30BF4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60F6F-1B99-5E42-834C-30E755F8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37ABF-7CA3-E240-8A15-C215B027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9254AC-C14C-9542-8417-802E1310E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4A2BA-E5C1-E14E-886F-048206FDA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B2AD85-E0FE-8341-97B6-E32347D1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81A43D-B136-974C-9F0E-738352B9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93D905-C0C2-4C40-83DD-83B0CB4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8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D43D8-70F5-8B4E-A0BB-42096FFF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1EA35B-4CBE-AA4A-8C71-18FB8B45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EC86C-71BE-6A41-BD22-6BEDAE69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B454FF-81CD-F74E-9808-306ADB5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2E1EF-8BA7-C74F-83BB-E7981DF7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9339F-9D14-CC46-BA10-745B5804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8E3C5-A6A3-084D-9176-C9146E61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90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68E30-E5E7-5C40-8006-143A9A99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0258E-91C8-FE47-9F13-00DD48DC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4D41AC-2648-A64B-868D-F664FFC3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44AB9-1E82-1740-B32E-A5C64385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A61BC-3F82-494C-89BE-CDC877D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9C9A9-404F-7B46-B0A6-D513D11A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26DB-1A33-9E41-9F52-D9F663A6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12AB9F-3B8A-134A-A64F-0F3335AEA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6E864-E660-184A-84FC-AA461989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92916-BDE3-1244-8F3A-F5A5A0F7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BF1DE-FDB1-A84A-ACF7-21C728C4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C8993-F94C-F945-93CC-7846E7B4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3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C48BD-BFAA-204E-B672-E2320D09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86156-07D9-AA43-8926-32731F07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A9812-21B7-E14A-9F70-CC52F716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107B-5024-6E4B-9CDD-545E0A6EA164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51537-D3AE-3644-822B-4FAAF639A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E0BD2-141C-574D-9922-6131162C9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B745-3424-A746-8EA0-A2F2A80B3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74A56-DDD8-9543-96DB-6A391735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0A9D2-37FB-3A4F-BE89-6608C2412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vxEFSRSke3XugUXBVEXiK?display_state=welcome&amp;controls=none&amp;onscreen=persist">
            <a:extLst>
              <a:ext uri="{FF2B5EF4-FFF2-40B4-BE49-F238E27FC236}">
                <a16:creationId xmlns:a16="http://schemas.microsoft.com/office/drawing/2014/main" id="{E76B6278-20DF-F34E-83F2-8B00F24411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EB38-98DF-9340-B407-60A5B14A2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6E2C4-4B97-4544-A169-C7B10B127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YmV6SOmaEbSZ1rJrOmSV?display_state=instructions&amp;controls=none&amp;onscreen=persist">
            <a:extLst>
              <a:ext uri="{FF2B5EF4-FFF2-40B4-BE49-F238E27FC236}">
                <a16:creationId xmlns:a16="http://schemas.microsoft.com/office/drawing/2014/main" id="{62FC888A-B0F3-3240-9C2F-E9EB2E216D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69A6-E462-0142-AAD7-16B4C9CDC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4D7D7-247E-9A48-B685-EDF8CDB0F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OYmV6SOmaEbSZ1rJrOmSV?display_state=chart&amp;display=correctness&amp;controls=none&amp;onscreen=persist">
            <a:extLst>
              <a:ext uri="{FF2B5EF4-FFF2-40B4-BE49-F238E27FC236}">
                <a16:creationId xmlns:a16="http://schemas.microsoft.com/office/drawing/2014/main" id="{AA8AB48B-9366-2A4F-89FB-3432B3909CE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11F07BF-1880-FB44-AE40-560528987DBB}"/>
              </a:ext>
            </a:extLst>
          </p:cNvPr>
          <p:cNvSpPr/>
          <p:nvPr/>
        </p:nvSpPr>
        <p:spPr>
          <a:xfrm>
            <a:off x="4742109" y="2316163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4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63CE6-CE86-914C-B0D2-6C74CAF89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D525C-D24D-7448-AE81-B1D3C1452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vxEFSRSke3XugUXBVEXiK?display_state=finale&amp;onscreen=persist">
            <a:extLst>
              <a:ext uri="{FF2B5EF4-FFF2-40B4-BE49-F238E27FC236}">
                <a16:creationId xmlns:a16="http://schemas.microsoft.com/office/drawing/2014/main" id="{11389113-8C51-5549-AAE8-2EC3EF78AE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101B-7C0D-8E42-AD8C-6D1FC38D5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8F4FB-3FA8-004C-89E9-81360EF2E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h447KeA66pWHtDz8w6zdB?display_state=welcome&amp;controls=none&amp;onscreen=persist">
            <a:extLst>
              <a:ext uri="{FF2B5EF4-FFF2-40B4-BE49-F238E27FC236}">
                <a16:creationId xmlns:a16="http://schemas.microsoft.com/office/drawing/2014/main" id="{FA41796A-4C72-0944-9DC5-A1A6A15AE4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875CC-5D24-8344-9397-A1D2731D3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67D92-CB8F-7E42-93FC-816226E97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2LIiac6MaZDf8fIOBMgb5?display_state=instructions&amp;controls=none&amp;onscreen=persist">
            <a:extLst>
              <a:ext uri="{FF2B5EF4-FFF2-40B4-BE49-F238E27FC236}">
                <a16:creationId xmlns:a16="http://schemas.microsoft.com/office/drawing/2014/main" id="{532D6F8B-F75A-5446-B027-7C4431A4B61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A43D5-C6A7-F74E-B1BC-FF1DF2E31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8D589-6803-B648-81F9-57343C408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2LIiac6MaZDf8fIOBMgb5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6DACB5E-8F15-9947-A046-DE4C4EC28B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6BA80D8-9137-DB4D-AD9E-9DF32915EA22}"/>
              </a:ext>
            </a:extLst>
          </p:cNvPr>
          <p:cNvSpPr/>
          <p:nvPr/>
        </p:nvSpPr>
        <p:spPr>
          <a:xfrm>
            <a:off x="402287" y="3928055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0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1F12-4F82-5844-AE1D-517820D03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CCABC-8DDB-A041-B926-55E96CE79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qec78e6ZjXjuLHzURF0SR?display_state=instructions&amp;controls=none&amp;onscreen=persist">
            <a:extLst>
              <a:ext uri="{FF2B5EF4-FFF2-40B4-BE49-F238E27FC236}">
                <a16:creationId xmlns:a16="http://schemas.microsoft.com/office/drawing/2014/main" id="{3F0BDA6F-0624-3343-B715-ED05C8BC8F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2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C6C10-74A2-E840-B7AB-E8FDFD85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2ACD2-E9DA-7F4E-9264-DBAE2006F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qec78e6ZjXjuLHzURF0SR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E1A4320-3D85-7440-B27E-327DF2D633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222FC3D-F237-0640-9AA4-DB34B330FE82}"/>
              </a:ext>
            </a:extLst>
          </p:cNvPr>
          <p:cNvSpPr/>
          <p:nvPr/>
        </p:nvSpPr>
        <p:spPr>
          <a:xfrm>
            <a:off x="556475" y="2086376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2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DCEA-5F54-1640-A057-7219E32B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7AA61-DADF-CE42-B8C1-C1D59E0D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ChxwZxYqvd9rSWcZKNEPL?display_state=instructions&amp;controls=none&amp;onscreen=persist">
            <a:extLst>
              <a:ext uri="{FF2B5EF4-FFF2-40B4-BE49-F238E27FC236}">
                <a16:creationId xmlns:a16="http://schemas.microsoft.com/office/drawing/2014/main" id="{A0CB99D2-74A5-2E47-A4B9-406AFB9AE97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E2BA-15CE-804A-8EC8-8C9DE87A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72667-46C7-264A-913A-26C8A0D9F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ChxwZxYqvd9rSWcZKNEPL?display_state=chart&amp;display=correctness&amp;controls=none&amp;onscreen=persist">
            <a:extLst>
              <a:ext uri="{FF2B5EF4-FFF2-40B4-BE49-F238E27FC236}">
                <a16:creationId xmlns:a16="http://schemas.microsoft.com/office/drawing/2014/main" id="{BAB543B7-A9A4-B449-A461-63A7688069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A7501E7-FAD0-A34F-BCC3-15DC424E057D}"/>
              </a:ext>
            </a:extLst>
          </p:cNvPr>
          <p:cNvSpPr/>
          <p:nvPr/>
        </p:nvSpPr>
        <p:spPr>
          <a:xfrm>
            <a:off x="556475" y="3087909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4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94901-8EC4-6042-95E7-30EB1CD20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A0A0D7-D13F-0C47-A9AC-604438363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aNvNIYZ99BTnI1gCCw9CC?display_state=instructions&amp;controls=none&amp;onscreen=persist">
            <a:extLst>
              <a:ext uri="{FF2B5EF4-FFF2-40B4-BE49-F238E27FC236}">
                <a16:creationId xmlns:a16="http://schemas.microsoft.com/office/drawing/2014/main" id="{5BAA2754-3532-4B42-828B-240DB32AE1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0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D34A0-16C2-C84D-ABCC-29400A288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826C4-2E8A-EB4E-A086-56348181B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1q7RbT7Q7NAAJu93UQQ4Z?display_state=instructions&amp;controls=none&amp;onscreen=persist">
            <a:extLst>
              <a:ext uri="{FF2B5EF4-FFF2-40B4-BE49-F238E27FC236}">
                <a16:creationId xmlns:a16="http://schemas.microsoft.com/office/drawing/2014/main" id="{500BBC77-4F40-6743-A717-301B6AFDDC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C530B-97BE-AD45-B323-DE491128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C67EF-0EA2-C84A-83BE-F87CB9595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1q7RbT7Q7NAAJu93UQQ4Z?display_state=chart&amp;display=correctness&amp;controls=none&amp;onscreen=persist">
            <a:extLst>
              <a:ext uri="{FF2B5EF4-FFF2-40B4-BE49-F238E27FC236}">
                <a16:creationId xmlns:a16="http://schemas.microsoft.com/office/drawing/2014/main" id="{BC2624A4-6552-4448-B20D-EF98B62763C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4BDE51F-6C08-2741-9316-75D089646B1E}"/>
              </a:ext>
            </a:extLst>
          </p:cNvPr>
          <p:cNvSpPr/>
          <p:nvPr/>
        </p:nvSpPr>
        <p:spPr>
          <a:xfrm>
            <a:off x="311777" y="5257800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2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713B-4BE3-174A-A20A-D7C4C3D2B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80322-6BA9-6B40-944F-9A38169A5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competitions/h447KeA66pWHtDz8w6zdB?display_state=finale&amp;onscreen=persist">
            <a:extLst>
              <a:ext uri="{FF2B5EF4-FFF2-40B4-BE49-F238E27FC236}">
                <a16:creationId xmlns:a16="http://schemas.microsoft.com/office/drawing/2014/main" id="{514C1E04-19FF-1B41-9031-0D029823119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D9BFD-04A7-0243-931D-57DF8BF21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5ACD2-DC41-574A-ADB3-9E8EFC882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aNvNIYZ99BTnI1gCCw9CC?display_state=chart&amp;display=correctness&amp;controls=none&amp;onscreen=persist">
            <a:extLst>
              <a:ext uri="{FF2B5EF4-FFF2-40B4-BE49-F238E27FC236}">
                <a16:creationId xmlns:a16="http://schemas.microsoft.com/office/drawing/2014/main" id="{11E18632-B5C5-1247-8140-C50CDBC61F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B399F21-B305-FA42-9C48-4A0AED84E181}"/>
              </a:ext>
            </a:extLst>
          </p:cNvPr>
          <p:cNvSpPr/>
          <p:nvPr/>
        </p:nvSpPr>
        <p:spPr>
          <a:xfrm>
            <a:off x="4780746" y="3928056"/>
            <a:ext cx="873080" cy="7139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8310-3E0F-1842-B51D-397C83C2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0330E-E0AC-6049-A1E6-A22BBC225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FcUBi0Uv3ILikWS8bwVfn?display_state=instructions&amp;controls=none&amp;onscreen=persist">
            <a:extLst>
              <a:ext uri="{FF2B5EF4-FFF2-40B4-BE49-F238E27FC236}">
                <a16:creationId xmlns:a16="http://schemas.microsoft.com/office/drawing/2014/main" id="{D42D2483-CF9C-0242-9FF6-553F2F8EDD1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795AE-466A-DC46-8706-239747CC0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75308-6ECB-B84E-93CA-63765A0D5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FcUBi0Uv3ILikWS8bwVfn?display_state=chart&amp;display=correctness&amp;controls=none&amp;onscreen=persist">
            <a:extLst>
              <a:ext uri="{FF2B5EF4-FFF2-40B4-BE49-F238E27FC236}">
                <a16:creationId xmlns:a16="http://schemas.microsoft.com/office/drawing/2014/main" id="{39BBF4B4-1369-464D-AC44-47AB72EFC31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E99EC66-D6F2-4642-A37C-8FC5BB1C8011}"/>
              </a:ext>
            </a:extLst>
          </p:cNvPr>
          <p:cNvSpPr/>
          <p:nvPr/>
        </p:nvSpPr>
        <p:spPr>
          <a:xfrm>
            <a:off x="4703473" y="4932607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4F1AD-DEC9-F24C-AA86-632F7612B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2230C-6A34-4345-BB11-CFC2A01A2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i2hlvzwGyO2VsTgxT3dyY?display_state=instructions&amp;controls=none&amp;onscreen=persist">
            <a:extLst>
              <a:ext uri="{FF2B5EF4-FFF2-40B4-BE49-F238E27FC236}">
                <a16:creationId xmlns:a16="http://schemas.microsoft.com/office/drawing/2014/main" id="{D8CB1416-AF8F-2440-A5EA-0D0C75D176F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DFCF-95A2-D346-96A1-37CF57344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5EC03-7C21-5144-B8D8-16CE3306D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i2hlvzwGyO2VsTgxT3dyY?display_state=chart&amp;display=correctness&amp;controls=none&amp;onscreen=persist">
            <a:extLst>
              <a:ext uri="{FF2B5EF4-FFF2-40B4-BE49-F238E27FC236}">
                <a16:creationId xmlns:a16="http://schemas.microsoft.com/office/drawing/2014/main" id="{9A1A3C2B-93FE-DF43-938F-11EEA96DB6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352B3CB-5007-D54B-A3A1-B6969E4F4963}"/>
              </a:ext>
            </a:extLst>
          </p:cNvPr>
          <p:cNvSpPr/>
          <p:nvPr/>
        </p:nvSpPr>
        <p:spPr>
          <a:xfrm>
            <a:off x="4677715" y="5499278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4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798A2-9337-A045-85B2-AB0E35B99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8F148-C003-0642-9156-F0E7CD1FD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f60639HowYwHgyqI4aOm9?display_state=instructions&amp;controls=none&amp;onscreen=persist">
            <a:extLst>
              <a:ext uri="{FF2B5EF4-FFF2-40B4-BE49-F238E27FC236}">
                <a16:creationId xmlns:a16="http://schemas.microsoft.com/office/drawing/2014/main" id="{5B2D780F-CCE7-2145-86DD-60ECEFB4A1A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3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B620E-DB62-BB49-9A8D-9F147259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50DE3-9C33-174D-BB01-4384FD1D2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slide.url=https://www.polleverywhere.com/multiple_choice_polls/f60639HowYwHgyqI4aOm9?display_state=chart&amp;display=correctness&amp;controls=none&amp;onscreen=persist">
            <a:extLst>
              <a:ext uri="{FF2B5EF4-FFF2-40B4-BE49-F238E27FC236}">
                <a16:creationId xmlns:a16="http://schemas.microsoft.com/office/drawing/2014/main" id="{5D75050C-07C8-094D-9239-7F9DF4062F9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38D731A-0FCC-ED46-BFC7-8A5FAC47A1C2}"/>
              </a:ext>
            </a:extLst>
          </p:cNvPr>
          <p:cNvSpPr/>
          <p:nvPr/>
        </p:nvSpPr>
        <p:spPr>
          <a:xfrm>
            <a:off x="2423913" y="5349875"/>
            <a:ext cx="782927" cy="6821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5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1460</Words>
  <Application>Microsoft Macintosh PowerPoint</Application>
  <PresentationFormat>宽屏</PresentationFormat>
  <Paragraphs>66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Siyao Guo</cp:lastModifiedBy>
  <cp:revision>3</cp:revision>
  <dcterms:created xsi:type="dcterms:W3CDTF">2020-10-16T00:30:46Z</dcterms:created>
  <dcterms:modified xsi:type="dcterms:W3CDTF">2020-10-16T00:37:31Z</dcterms:modified>
</cp:coreProperties>
</file>