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3" r:id="rId5"/>
    <p:sldId id="264" r:id="rId6"/>
    <p:sldId id="267" r:id="rId7"/>
    <p:sldId id="268" r:id="rId8"/>
    <p:sldId id="271" r:id="rId9"/>
    <p:sldId id="272" r:id="rId10"/>
    <p:sldId id="273" r:id="rId11"/>
    <p:sldId id="274" r:id="rId12"/>
    <p:sldId id="276" r:id="rId13"/>
    <p:sldId id="277" r:id="rId14"/>
    <p:sldId id="280" r:id="rId15"/>
    <p:sldId id="281" r:id="rId16"/>
    <p:sldId id="284" r:id="rId17"/>
    <p:sldId id="285" r:id="rId18"/>
    <p:sldId id="288" r:id="rId19"/>
    <p:sldId id="289" r:id="rId20"/>
    <p:sldId id="292" r:id="rId21"/>
    <p:sldId id="293" r:id="rId22"/>
    <p:sldId id="296" r:id="rId23"/>
    <p:sldId id="297" r:id="rId24"/>
    <p:sldId id="300" r:id="rId25"/>
    <p:sldId id="301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8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0D6DA-08C2-8E40-97D4-50C53A6F770D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243A-3590-2E4C-8081-968A4769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Scheduling Problems</a:t>
            </a:r>
          </a:p>
          <a:p>
            <a:r>
              <a:rPr lang="en-US"/>
              <a:t>https://www.polleverywhere.com/competitions/ffRNZU6n4x70vMfmjIJLS?display_state=welcome&amp;controls=none&amp;onscreen=persist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Scheduling Problems</a:t>
            </a:r>
          </a:p>
          <a:p>
            <a:r>
              <a:rPr lang="en-US"/>
              <a:t>https://www.polleverywhere.com/competitions/ffRNZU6n4x70vMfmjIJLS?display_state=finale&amp;onscreen=persist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2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Huffman Coding</a:t>
            </a:r>
          </a:p>
          <a:p>
            <a:r>
              <a:rPr lang="en-US"/>
              <a:t>https://www.polleverywhere.com/competitions/dsRvLmbuMFrorT3hmib5h?display_state=welcome&amp;controls=none&amp;onscreen=persist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we use Huffman coding?</a:t>
            </a:r>
          </a:p>
          <a:p>
            <a:r>
              <a:rPr lang="en-US"/>
              <a:t>https://www.polleverywhere.com/multiple_choice_polls/57vNZ0ngX6nJ4RHJj49fj?display_state=instructions&amp;controls=none&amp;onscreen=persist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we use Huffman coding?</a:t>
            </a:r>
          </a:p>
          <a:p>
            <a:r>
              <a:rPr lang="en-US"/>
              <a:t>https://www.polleverywhere.com/multiple_choice_polls/57vNZ0ngX6nJ4RHJj49fj?display_state=chart&amp;display=correctness&amp;controls=none&amp;onscreen=persist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0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we build a Huffman tree, we can first store the values in some data structures, which data structure is better?</a:t>
            </a:r>
          </a:p>
          <a:p>
            <a:r>
              <a:rPr lang="en-US"/>
              <a:t>https://www.polleverywhere.com/multiple_choice_polls/69PlsmVYGDZ3iC55IjXJg?display_state=instructions&amp;controls=none&amp;onscreen=persist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we build a Huffman tree, we can first store the values in some data structures, which data structure is better?</a:t>
            </a:r>
          </a:p>
          <a:p>
            <a:r>
              <a:rPr lang="en-US"/>
              <a:t>https://www.polleverywhere.com/multiple_choice_polls/69PlsmVYGDZ3iC55IjXJg?display_state=chart&amp;display=correctness&amp;controls=none&amp;onscreen=persist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2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message is made up entirely of characters from the set X ={P,Q,R,S,T}. The table of probabilities of each character is shown below. What will be the number of bits required by these characters?</a:t>
            </a:r>
          </a:p>
          <a:p>
            <a:r>
              <a:rPr lang="en-US"/>
              <a:t>https://www.polleverywhere.com/multiple_choice_polls/pejz2PXMt0xkR9iOJaxDy?display_state=instructions&amp;controls=none&amp;onscreen=persist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6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message is made up entirely of characters from the set X ={P,Q,R,S,T}. The table of probabilities of each character is shown below. What will be the number of bits required by these characters?</a:t>
            </a:r>
          </a:p>
          <a:p>
            <a:r>
              <a:rPr lang="en-US"/>
              <a:t>https://www.polleverywhere.com/multiple_choice_polls/pejz2PXMt0xkR9iOJaxDy?display_state=chart&amp;display=correctness&amp;controls=none&amp;onscreen=persist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1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message is made up entirely of 100 characters from the set X= {P,Q,R,S,T} . The table of probabilities of each character is shown below. What will be the minimal excepted length of the encoded message using a prefix code??</a:t>
            </a:r>
          </a:p>
          <a:p>
            <a:r>
              <a:rPr lang="en-US"/>
              <a:t>https://www.polleverywhere.com/multiple_choice_polls/lAxGAXRyAobV0cwr0051w?display_state=instructions&amp;controls=none&amp;onscreen=persist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4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message is made up entirely of 100 characters from the set X= {P,Q,R,S,T} . The table of probabilities of each character is shown below. What will be the minimal excepted length of the encoded message using a prefix code??</a:t>
            </a:r>
          </a:p>
          <a:p>
            <a:r>
              <a:rPr lang="en-US"/>
              <a:t>https://www.polleverywhere.com/multiple_choice_polls/lAxGAXRyAobV0cwr0051w?display_state=chart&amp;display=correctness&amp;controls=none&amp;onscreen=persist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Job $$j$$ requires $$t_j$$ units of processing time and is due at time $$d_j$$, what's the minimized maximum lateness?</a:t>
            </a:r>
          </a:p>
          <a:p>
            <a:r>
              <a:rPr lang="en-US"/>
              <a:t>https://www.polleverywhere.com/multiple_choice_polls/ik49KnYL4xPAERpPHbeLO?display_state=instructions&amp;controls=none&amp;onscreen=persist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12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 a Huffman encoding of $$n$$ symbols with frequencies $$f_1,...,f_n$$, what is the longest encoding of a symbol could possibly be?</a:t>
            </a:r>
          </a:p>
          <a:p>
            <a:r>
              <a:rPr lang="en-US"/>
              <a:t>https://www.polleverywhere.com/multiple_choice_polls/6h1tcscfpkXxU8bPePg1y?display_state=instructions&amp;controls=none&amp;onscreen=persist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5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 a Huffman encoding of $$n$$ symbols with frequencies $$f_1,...,f_n$$, what is the longest encoding of a symbol could possibly be?</a:t>
            </a:r>
          </a:p>
          <a:p>
            <a:r>
              <a:rPr lang="en-US"/>
              <a:t>https://www.polleverywhere.com/multiple_choice_polls/6h1tcscfpkXxU8bPePg1y?display_state=chart&amp;display=correctness&amp;controls=none&amp;onscreen=persist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7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some character occurs with frequency more than 2/5, then there is guaranteed to be an encoding of a character of length 1.</a:t>
            </a:r>
          </a:p>
          <a:p>
            <a:r>
              <a:rPr lang="en-US"/>
              <a:t>https://www.polleverywhere.com/multiple_choice_polls/P1jMx5x3W69mRupi4rl7b?display_state=instructions&amp;controls=none&amp;onscreen=persist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98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some character occurs with frequency more than 2/5, then there is guaranteed to be an encoding of a character of length 1.</a:t>
            </a:r>
          </a:p>
          <a:p>
            <a:r>
              <a:rPr lang="en-US"/>
              <a:t>https://www.polleverywhere.com/multiple_choice_polls/P1jMx5x3W69mRupi4rl7b?display_state=chart&amp;display=correctness&amp;controls=none&amp;onscreen=persist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1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all characters occur with frequency less than 1/3, then there is guaranteed to be no codeword of length 1.</a:t>
            </a:r>
          </a:p>
          <a:p>
            <a:r>
              <a:rPr lang="en-US"/>
              <a:t>https://www.polleverywhere.com/multiple_choice_polls/qLMXuRzIrtdWZ5COHFty7?display_state=instructions&amp;controls=none&amp;onscreen=persist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7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all characters occur with frequency less than 1/3, then there is guaranteed to be no codeword of length 1.</a:t>
            </a:r>
          </a:p>
          <a:p>
            <a:r>
              <a:rPr lang="en-US"/>
              <a:t>https://www.polleverywhere.com/multiple_choice_polls/qLMXuRzIrtdWZ5COHFty7?display_state=chart&amp;display=correctness&amp;controls=none&amp;onscreen=persist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10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Huffman Coding</a:t>
            </a:r>
          </a:p>
          <a:p>
            <a:r>
              <a:rPr lang="en-US"/>
              <a:t>https://www.polleverywhere.com/competitions/dsRvLmbuMFrorT3hmib5h?display_state=finale&amp;onscreen=persist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Job $$j$$ requires $$t_j$$ units of processing time and is due at time $$d_j$$, what's the minimized maximum lateness?</a:t>
            </a:r>
          </a:p>
          <a:p>
            <a:r>
              <a:rPr lang="en-US"/>
              <a:t>https://www.polleverywhere.com/multiple_choice_polls/ik49KnYL4xPAERpPHbeLO?display_state=chart&amp;display=correctness&amp;controls=none&amp;onscreen=persist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minimal number colors to color following intervals such that overlapping intervals are assigned different colors?</a:t>
            </a:r>
          </a:p>
          <a:p>
            <a:r>
              <a:rPr lang="en-US"/>
              <a:t>https://www.polleverywhere.com/multiple_choice_polls/p9Vld5CBIAfJ77iKuc0x3?display_state=instructions&amp;controls=none&amp;onscreen=persist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9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minimal number colors to color following intervals such that overlapping intervals are assigned different colors?</a:t>
            </a:r>
          </a:p>
          <a:p>
            <a:r>
              <a:rPr lang="en-US"/>
              <a:t>https://www.polleverywhere.com/multiple_choice_polls/p9Vld5CBIAfJ77iKuc0x3?display_state=chart&amp;display=correctness&amp;controls=none&amp;onscreen=persist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that each job also has a positive weight and the goalis to find a maximum weight subset of mutually compatible intervals. Is the earliest-finish-time-first algorithm still optimal?</a:t>
            </a:r>
          </a:p>
          <a:p>
            <a:r>
              <a:rPr lang="en-US"/>
              <a:t>https://www.polleverywhere.com/multiple_choice_polls/7QaI7IwaKNdRrqjRwxZqH?display_state=instructions&amp;controls=none&amp;onscreen=persist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2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that each job also has a positive weight and the goalis to find a maximum weight subset of mutually compatible intervals. Is the earliest-finish-time-first algorithm still optimal?</a:t>
            </a:r>
          </a:p>
          <a:p>
            <a:r>
              <a:rPr lang="en-US"/>
              <a:t>https://www.polleverywhere.com/multiple_choice_polls/7QaI7IwaKNdRrqjRwxZqH?display_state=chart&amp;display=correctness&amp;controls=none&amp;onscreen=persist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Jerry is a lazy student, he wants to attend as less class as possible. From many classes, he has to choose a subset of classes that overlaps with all other classes. What's the minimal number of classes he has to choose?</a:t>
            </a:r>
          </a:p>
          <a:p>
            <a:r>
              <a:rPr lang="en-US"/>
              <a:t>https://www.polleverywhere.com/multiple_choice_polls/KWCQYGz7gIp9XrdCbPCPT?display_state=instructions&amp;controls=none&amp;onscreen=persist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Jerry is a lazy student, he wants to attend as less class as possible. From many classes, he has to choose a subset of classes that overlaps with all other classes. What's the minimal number of classes he has to choose?</a:t>
            </a:r>
          </a:p>
          <a:p>
            <a:r>
              <a:rPr lang="en-US"/>
              <a:t>https://www.polleverywhere.com/multiple_choice_polls/KWCQYGz7gIp9XrdCbPCPT?display_state=chart&amp;display=correctness&amp;controls=none&amp;onscreen=persist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243A-3590-2E4C-8081-968A4769D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271A-C02E-7948-96E4-29B1A2785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E459E-EFAB-7B4F-AB7B-72E52AA6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806B-46D4-CC48-9762-44D4BC55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5D5B-D574-E946-B307-2439F948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04D0-0CA0-1E42-A6D2-DA93D91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9C3D-3E3A-054F-99E8-33CB3628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9A37-6504-9945-9190-268CCD92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C677-712F-2E49-8332-90E7F7DE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3E0-315C-2B41-8D73-71074B86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9671-E661-2D4B-B086-CFE6F6EE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0BA9-ADDA-E841-AF68-5F409C1CA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D86A-51ED-5C4E-B7E5-8F474F741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F9AC-1D86-3146-9A89-79B9707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1B47-CB5C-FA4B-8B59-ACBA0327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3C17-F190-764B-8858-09B321B5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CABC-7C4B-044E-BC3F-26DC5EE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103B-4134-CF46-8961-DB121C33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84E5-1B27-C047-82EF-29014D3A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FD91-B5A6-2A45-976A-5A136AB5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1799-E571-7E42-AC7B-550D8666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E37D-3EB6-8546-9F65-935207F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5A71-2471-B94A-B27C-366AFFAD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ED3B-DB3E-E441-977B-943C1F9B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EB6E-E6AE-9D43-A3E9-5AF64A4C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0687-76C2-434E-BD07-C7BE90F6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4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1C33-F9FC-C04D-91D1-830A3467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CBBF-AB62-F847-B1E0-F74A97DA7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A3054-3580-F640-B045-3E72EA83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FE33-23D0-164E-AA95-10313DBC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ABD68-9654-C44A-919D-68D242E5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C9D92-ABB9-1F42-A53D-FB4DD158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8845-76D7-C84F-8A6F-AE033B76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2FCA-5E4D-494A-9CA1-90E4C0867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2375C-44EC-B04F-9A3B-EA74CB09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0495A-6F2E-3F45-A271-D953AC12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52343-3465-3E40-A44D-BCF7A6D98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F3D8C-E0B8-C34F-8E5D-3D4D6F2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007DB-BA3D-E240-8073-256ACB27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701EC-1D20-4344-93FA-EE50F896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5399-A88F-2542-B62B-07614F28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84B7D-D92D-BB4A-A132-B2E7B3D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997EB-BA1A-A749-8E20-9A81B210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05FF7-648E-C14B-BB2E-508BE3EA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AD4A7-67B5-5240-AFD9-E585875A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5EF5-D622-CE48-8824-D24E818E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1FDF7-46C6-5C4B-8910-62C37B41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E49E-458C-E24A-A915-5BEDD2E7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CB26-A9C4-8240-9D1C-B2B549C2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9EC78-8827-E14A-95CE-9C29AEEF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803B8-8316-B04A-8BCF-5165F244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81726-B2C2-0541-ACA0-F5A6EF41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626C2-E6E8-2045-82C1-E1AAD44C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BB2B-A908-FA45-9B8A-92659BBF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F220D-A171-9E48-8D35-33177E567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127D4-3190-D94B-95C7-A7F27D5D1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68B8F-7161-4B46-9908-88207ED0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85A80-B50A-444B-A30A-7916D308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D34B0-9FB9-ED4D-A01D-B4269BA6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2C513-E8F8-1B40-86A5-09A37218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22A09-B9AD-B04B-B071-0D73913A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70EF-3CB3-E54D-B620-6A0134024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7275-362D-C941-A6FB-1F5F7CFF7A7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39F2-552D-584F-A2B0-F58E8299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1273-EAEC-3B4B-A8EF-6D82A738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6E4C-2F87-564F-895D-242F8900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363C-9A83-3549-8BCC-FD2B5E17F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B2DC3-FC1C-EC4E-AB08-4BAA16693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ffRNZU6n4x70vMfmjIJLS?display_state=welcome&amp;controls=none&amp;onscreen=persist">
            <a:extLst>
              <a:ext uri="{FF2B5EF4-FFF2-40B4-BE49-F238E27FC236}">
                <a16:creationId xmlns:a16="http://schemas.microsoft.com/office/drawing/2014/main" id="{05501D09-A49B-5C42-A70C-A91DC8C404E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5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269C-9364-CA4D-8C1A-ADE087652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150B-B5A8-424F-B3FE-10A12CB9C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ffRNZU6n4x70vMfmjIJLS?display_state=finale&amp;onscreen=persist">
            <a:extLst>
              <a:ext uri="{FF2B5EF4-FFF2-40B4-BE49-F238E27FC236}">
                <a16:creationId xmlns:a16="http://schemas.microsoft.com/office/drawing/2014/main" id="{6B5405CC-6B7A-DC44-8A69-3A3F252405A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7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8F57-D993-2344-9F6F-74E7A7F3D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0E22B-A096-FA42-A86E-FDDB3D7D9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dsRvLmbuMFrorT3hmib5h?display_state=welcome&amp;controls=none&amp;onscreen=persist">
            <a:extLst>
              <a:ext uri="{FF2B5EF4-FFF2-40B4-BE49-F238E27FC236}">
                <a16:creationId xmlns:a16="http://schemas.microsoft.com/office/drawing/2014/main" id="{DA7178D2-7312-9244-9452-34253A7213F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4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F47D-3AB0-3B4F-B80A-2BA896AD2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33A64-A43A-C146-B04C-5D6DDFA24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57vNZ0ngX6nJ4RHJj49fj?display_state=instructions&amp;controls=none&amp;onscreen=persist">
            <a:extLst>
              <a:ext uri="{FF2B5EF4-FFF2-40B4-BE49-F238E27FC236}">
                <a16:creationId xmlns:a16="http://schemas.microsoft.com/office/drawing/2014/main" id="{AC605F2A-98FD-F942-8798-18A779B9E7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7636-75F7-3D49-9E6D-62ED7E6BD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BE3BD-40FA-A546-8795-51977DF24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57vNZ0ngX6nJ4RHJj49fj?display_state=chart&amp;display=correctness&amp;controls=none&amp;onscreen=persist">
            <a:extLst>
              <a:ext uri="{FF2B5EF4-FFF2-40B4-BE49-F238E27FC236}">
                <a16:creationId xmlns:a16="http://schemas.microsoft.com/office/drawing/2014/main" id="{5C4036BB-7059-914E-B57D-948FAD81871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8631A981-77F0-084F-8721-F0EFAED38066}"/>
              </a:ext>
            </a:extLst>
          </p:cNvPr>
          <p:cNvSpPr/>
          <p:nvPr/>
        </p:nvSpPr>
        <p:spPr>
          <a:xfrm>
            <a:off x="5023526" y="2737310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12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A53C-8EFD-1F4E-9262-4E2182410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36B67-5FEB-E240-BE61-12839EECB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69PlsmVYGDZ3iC55IjXJg?display_state=instructions&amp;controls=none&amp;onscreen=persist">
            <a:extLst>
              <a:ext uri="{FF2B5EF4-FFF2-40B4-BE49-F238E27FC236}">
                <a16:creationId xmlns:a16="http://schemas.microsoft.com/office/drawing/2014/main" id="{EC0B07A1-5620-334A-80E2-7C798A1BC21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4AD1-E0B0-6D48-AE6E-40EBC6B6E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A2FC6-46BE-6C41-8693-E8E060E6C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69PlsmVYGDZ3iC55IjXJg?display_state=chart&amp;display=correctness&amp;controls=none&amp;onscreen=persist">
            <a:extLst>
              <a:ext uri="{FF2B5EF4-FFF2-40B4-BE49-F238E27FC236}">
                <a16:creationId xmlns:a16="http://schemas.microsoft.com/office/drawing/2014/main" id="{4F526989-8B19-624E-AC88-F9D4D7CBDB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DF87749E-4945-0944-B88A-9CE8CDD15121}"/>
              </a:ext>
            </a:extLst>
          </p:cNvPr>
          <p:cNvSpPr/>
          <p:nvPr/>
        </p:nvSpPr>
        <p:spPr>
          <a:xfrm>
            <a:off x="2484606" y="2316163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7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CA29-D68D-5742-9F78-801B90F97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FCF0C-479D-0B4B-B8C0-F9B1E6B6B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ejz2PXMt0xkR9iOJaxDy?display_state=instructions&amp;controls=none&amp;onscreen=persist">
            <a:extLst>
              <a:ext uri="{FF2B5EF4-FFF2-40B4-BE49-F238E27FC236}">
                <a16:creationId xmlns:a16="http://schemas.microsoft.com/office/drawing/2014/main" id="{ADCC2A29-F520-D34E-93CB-86650951CD3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1CCB-606C-5143-9635-6F36691BF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F5762-B0A9-2E41-B6D1-76BABD49A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ejz2PXMt0xkR9iOJaxDy?display_state=chart&amp;display=correctness&amp;controls=none&amp;onscreen=persist">
            <a:extLst>
              <a:ext uri="{FF2B5EF4-FFF2-40B4-BE49-F238E27FC236}">
                <a16:creationId xmlns:a16="http://schemas.microsoft.com/office/drawing/2014/main" id="{5770DE15-7136-DF4A-A7D6-9EE98C46B30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D4E4D686-8402-AB4B-B70E-0D36C7C98919}"/>
              </a:ext>
            </a:extLst>
          </p:cNvPr>
          <p:cNvSpPr/>
          <p:nvPr/>
        </p:nvSpPr>
        <p:spPr>
          <a:xfrm>
            <a:off x="5470997" y="3215881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3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D2B5-2B0B-3148-9478-F12D694B7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F341F-E0B1-9948-9A15-7AF7A86C8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AxGAXRyAobV0cwr0051w?display_state=instructions&amp;controls=none&amp;onscreen=persist">
            <a:extLst>
              <a:ext uri="{FF2B5EF4-FFF2-40B4-BE49-F238E27FC236}">
                <a16:creationId xmlns:a16="http://schemas.microsoft.com/office/drawing/2014/main" id="{A25588F3-8A8C-034F-8FF9-0FA7434B868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FBCB-4C6D-7C40-B949-DEA71E354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F0DA4-D032-AC4F-8DDB-BC987967D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AxGAXRyAobV0cwr0051w?display_state=chart&amp;display=correctness&amp;controls=none&amp;onscreen=persist">
            <a:extLst>
              <a:ext uri="{FF2B5EF4-FFF2-40B4-BE49-F238E27FC236}">
                <a16:creationId xmlns:a16="http://schemas.microsoft.com/office/drawing/2014/main" id="{62B6CEA1-0904-8A43-A8A2-31B54B97EA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45FAC6CA-E132-D142-88FA-139ACD9EB37C}"/>
              </a:ext>
            </a:extLst>
          </p:cNvPr>
          <p:cNvSpPr/>
          <p:nvPr/>
        </p:nvSpPr>
        <p:spPr>
          <a:xfrm>
            <a:off x="6803687" y="3749679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8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031D-7E9B-694E-BAF6-DA9EADCA3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A08B9-A6CA-8C4D-90D4-804EDE304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ik49KnYL4xPAERpPHbeLO?display_state=instructions&amp;controls=none&amp;onscreen=persist">
            <a:extLst>
              <a:ext uri="{FF2B5EF4-FFF2-40B4-BE49-F238E27FC236}">
                <a16:creationId xmlns:a16="http://schemas.microsoft.com/office/drawing/2014/main" id="{63A953C6-53C4-1049-9246-528AC30079F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1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8C7B-83F3-3843-9840-F9040AB19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CF0C0-213F-5A4B-9E24-A16E75D88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6h1tcscfpkXxU8bPePg1y?display_state=instructions&amp;controls=none&amp;onscreen=persist">
            <a:extLst>
              <a:ext uri="{FF2B5EF4-FFF2-40B4-BE49-F238E27FC236}">
                <a16:creationId xmlns:a16="http://schemas.microsoft.com/office/drawing/2014/main" id="{813E7725-678F-A844-8EC4-34C088A505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91EC-971F-1942-84BA-3C16DBBA1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7834E-953B-1D4E-B53D-DD0ADA7E5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6h1tcscfpkXxU8bPePg1y?display_state=chart&amp;display=correctness&amp;controls=none&amp;onscreen=persist">
            <a:extLst>
              <a:ext uri="{FF2B5EF4-FFF2-40B4-BE49-F238E27FC236}">
                <a16:creationId xmlns:a16="http://schemas.microsoft.com/office/drawing/2014/main" id="{7CAEC64C-0EE0-7047-BFB3-B0E0F50DCF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2B4681EE-5F06-3541-ADBC-166DF7C862A0}"/>
              </a:ext>
            </a:extLst>
          </p:cNvPr>
          <p:cNvSpPr/>
          <p:nvPr/>
        </p:nvSpPr>
        <p:spPr>
          <a:xfrm>
            <a:off x="5383448" y="3580861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16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5368-A07D-AA49-8CD8-753A28C56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D3478-9A72-324F-B3F7-FE0DDA32A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1jMx5x3W69mRupi4rl7b?display_state=instructions&amp;controls=none&amp;onscreen=persist">
            <a:extLst>
              <a:ext uri="{FF2B5EF4-FFF2-40B4-BE49-F238E27FC236}">
                <a16:creationId xmlns:a16="http://schemas.microsoft.com/office/drawing/2014/main" id="{D1A9ACF7-74B1-404A-BC4F-3B77C715D6F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30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ADEB-1C89-7E48-806E-AF4D56421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11EFA-BBBC-0645-8ABA-370CA5279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1jMx5x3W69mRupi4rl7b?display_state=chart&amp;display=correctness&amp;controls=none&amp;onscreen=persist">
            <a:extLst>
              <a:ext uri="{FF2B5EF4-FFF2-40B4-BE49-F238E27FC236}">
                <a16:creationId xmlns:a16="http://schemas.microsoft.com/office/drawing/2014/main" id="{2121BD54-D9DD-C54D-8F03-D4968103015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4CB10B42-2BA0-7A45-8BD7-E35A5CB10573}"/>
              </a:ext>
            </a:extLst>
          </p:cNvPr>
          <p:cNvSpPr/>
          <p:nvPr/>
        </p:nvSpPr>
        <p:spPr>
          <a:xfrm>
            <a:off x="1524000" y="3169843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48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9D2A-E810-9348-8750-7AC6129F2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7736F-92B5-3846-9469-5A539D48D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LMXuRzIrtdWZ5COHFty7?display_state=instructions&amp;controls=none&amp;onscreen=persist">
            <a:extLst>
              <a:ext uri="{FF2B5EF4-FFF2-40B4-BE49-F238E27FC236}">
                <a16:creationId xmlns:a16="http://schemas.microsoft.com/office/drawing/2014/main" id="{B2FB8B0F-B89D-524D-93D8-051A04C72E8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156F-07F6-3041-B5BF-F6A29F1F9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F2D56-2E1A-AA4B-B901-71B6FC0C8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qLMXuRzIrtdWZ5COHFty7?display_state=chart&amp;display=correctness&amp;controls=none&amp;onscreen=persist">
            <a:extLst>
              <a:ext uri="{FF2B5EF4-FFF2-40B4-BE49-F238E27FC236}">
                <a16:creationId xmlns:a16="http://schemas.microsoft.com/office/drawing/2014/main" id="{42949EAC-11CC-B84B-804A-494E873CC14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EA5801EF-3CD5-4340-B1D3-30059FA87372}"/>
              </a:ext>
            </a:extLst>
          </p:cNvPr>
          <p:cNvSpPr/>
          <p:nvPr/>
        </p:nvSpPr>
        <p:spPr>
          <a:xfrm>
            <a:off x="1524000" y="2535641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6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844C-78B7-5449-8249-587E3BC8A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8379A-AF7C-6D4D-AAB5-5FFDFC1D5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dsRvLmbuMFrorT3hmib5h?display_state=finale&amp;onscreen=persist">
            <a:extLst>
              <a:ext uri="{FF2B5EF4-FFF2-40B4-BE49-F238E27FC236}">
                <a16:creationId xmlns:a16="http://schemas.microsoft.com/office/drawing/2014/main" id="{8CBC1020-CC2A-1849-8E3B-4412302877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5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3737-0C22-784B-AED7-D13150ECC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B6456-B7D4-3D4E-BE1C-98DB9B93E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ik49KnYL4xPAERpPHbeLO?display_state=chart&amp;display=correctness&amp;controls=none&amp;onscreen=persist">
            <a:extLst>
              <a:ext uri="{FF2B5EF4-FFF2-40B4-BE49-F238E27FC236}">
                <a16:creationId xmlns:a16="http://schemas.microsoft.com/office/drawing/2014/main" id="{350A2F15-C767-7D43-AB6A-EDD17B4DAA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0"/>
            <a:ext cx="12065000" cy="6731000"/>
          </a:xfrm>
          <a:prstGeom prst="rect">
            <a:avLst/>
          </a:prstGeom>
        </p:spPr>
      </p:pic>
      <p:sp>
        <p:nvSpPr>
          <p:cNvPr id="8" name="椭圆 6">
            <a:extLst>
              <a:ext uri="{FF2B5EF4-FFF2-40B4-BE49-F238E27FC236}">
                <a16:creationId xmlns:a16="http://schemas.microsoft.com/office/drawing/2014/main" id="{F8B1818D-0792-CF45-BC46-14A540338CBA}"/>
              </a:ext>
            </a:extLst>
          </p:cNvPr>
          <p:cNvSpPr/>
          <p:nvPr/>
        </p:nvSpPr>
        <p:spPr>
          <a:xfrm>
            <a:off x="6638317" y="3025380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9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FD8B-8E72-A64A-B963-34DC769C9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3B07A-547E-134C-A848-8C921A601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9Vld5CBIAfJ77iKuc0x3?display_state=instructions&amp;controls=none&amp;onscreen=persist">
            <a:extLst>
              <a:ext uri="{FF2B5EF4-FFF2-40B4-BE49-F238E27FC236}">
                <a16:creationId xmlns:a16="http://schemas.microsoft.com/office/drawing/2014/main" id="{41CCE78F-F5B4-124B-BD71-B5BC196EA7C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6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33C7-19D0-864B-8E9A-535B18725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956DF-629A-DE42-AEC8-0975EFB88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9Vld5CBIAfJ77iKuc0x3?display_state=chart&amp;display=correctness&amp;controls=none&amp;onscreen=persist">
            <a:extLst>
              <a:ext uri="{FF2B5EF4-FFF2-40B4-BE49-F238E27FC236}">
                <a16:creationId xmlns:a16="http://schemas.microsoft.com/office/drawing/2014/main" id="{3024EFBE-EA34-CC48-8001-CBFD0C078C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82C268C0-836A-D248-B718-4952F3572175}"/>
              </a:ext>
            </a:extLst>
          </p:cNvPr>
          <p:cNvSpPr/>
          <p:nvPr/>
        </p:nvSpPr>
        <p:spPr>
          <a:xfrm>
            <a:off x="607168" y="3509963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02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E683-D0E2-FB49-A766-2FC89336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2F0BA-A128-2D47-8D14-C7C68853B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7QaI7IwaKNdRrqjRwxZqH?display_state=instructions&amp;controls=none&amp;onscreen=persist">
            <a:extLst>
              <a:ext uri="{FF2B5EF4-FFF2-40B4-BE49-F238E27FC236}">
                <a16:creationId xmlns:a16="http://schemas.microsoft.com/office/drawing/2014/main" id="{D81FEAB9-5FBE-7A4A-BCBB-97620A74219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9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689B-D46B-B64A-9890-FBAE3E095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51ECA-1488-CA49-A5AA-40C74E7AB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7QaI7IwaKNdRrqjRwxZqH?display_state=chart&amp;display=correctness&amp;controls=none&amp;onscreen=persist">
            <a:extLst>
              <a:ext uri="{FF2B5EF4-FFF2-40B4-BE49-F238E27FC236}">
                <a16:creationId xmlns:a16="http://schemas.microsoft.com/office/drawing/2014/main" id="{250B4689-0F87-894D-8C6A-EC69266C859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EB43725F-2CAE-B746-9159-DE2F792EC6EA}"/>
              </a:ext>
            </a:extLst>
          </p:cNvPr>
          <p:cNvSpPr/>
          <p:nvPr/>
        </p:nvSpPr>
        <p:spPr>
          <a:xfrm>
            <a:off x="1278377" y="4917680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58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D621-F0B6-6C46-85F7-8C5A03E44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757A6-8383-A043-97A7-8DC77B9B4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WCQYGz7gIp9XrdCbPCPT?display_state=instructions&amp;controls=none&amp;onscreen=persist">
            <a:extLst>
              <a:ext uri="{FF2B5EF4-FFF2-40B4-BE49-F238E27FC236}">
                <a16:creationId xmlns:a16="http://schemas.microsoft.com/office/drawing/2014/main" id="{0DA993C1-BC52-ED4E-9A8D-448EE683046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0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1397-6BEF-0F4D-A164-D618E7E0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92CA-7125-C642-9933-F637771CD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WCQYGz7gIp9XrdCbPCPT?display_state=chart&amp;display=correctness&amp;controls=none&amp;onscreen=persist">
            <a:extLst>
              <a:ext uri="{FF2B5EF4-FFF2-40B4-BE49-F238E27FC236}">
                <a16:creationId xmlns:a16="http://schemas.microsoft.com/office/drawing/2014/main" id="{D364218B-C50E-5E4F-BBD2-296FF6BBA34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>
            <a:extLst>
              <a:ext uri="{FF2B5EF4-FFF2-40B4-BE49-F238E27FC236}">
                <a16:creationId xmlns:a16="http://schemas.microsoft.com/office/drawing/2014/main" id="{5B2FF384-B40A-BD4D-A66C-D8F634A9E596}"/>
              </a:ext>
            </a:extLst>
          </p:cNvPr>
          <p:cNvSpPr/>
          <p:nvPr/>
        </p:nvSpPr>
        <p:spPr>
          <a:xfrm>
            <a:off x="730385" y="5349875"/>
            <a:ext cx="793615" cy="680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2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1477</Words>
  <Application>Microsoft Macintosh PowerPoint</Application>
  <PresentationFormat>Widescreen</PresentationFormat>
  <Paragraphs>79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2020-10-21T05:06:11Z</dcterms:created>
  <dcterms:modified xsi:type="dcterms:W3CDTF">2020-10-21T05:31:40Z</dcterms:modified>
</cp:coreProperties>
</file>