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60" r:id="rId4"/>
    <p:sldId id="263" r:id="rId5"/>
    <p:sldId id="264" r:id="rId6"/>
    <p:sldId id="267" r:id="rId7"/>
    <p:sldId id="268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87C25-A40F-9F41-B707-44CFC59EEFDF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F2F65-CD43-2E47-8653-299CF046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57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  <a:p>
            <a:r>
              <a:rPr lang="en-US"/>
              <a:t>https://www.polleverywhere.com/competitions/xdfzg2dj1L0V1FklutO0e?display_state=welcome&amp;controls=none&amp;onscreen=persist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F2F65-CD43-2E47-8653-299CF046A0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98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  <a:p>
            <a:r>
              <a:rPr lang="en-US"/>
              <a:t>https://www.polleverywhere.com/competitions/xdfzg2dj1L0V1FklutO0e?display_state=finale&amp;onscreen=persist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F2F65-CD43-2E47-8653-299CF046A0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01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p[n] be the index of the last interval to finish before interval n starts. Suppose the set of intervals is such that p[n] = n-2 for all n&gt;2. If Opt(n) find maximum subset of intervals, What is the recursivecall for this interval scheduling problem?</a:t>
            </a:r>
          </a:p>
          <a:p>
            <a:r>
              <a:rPr lang="en-US"/>
              <a:t>https://www.polleverywhere.com/multiple_choice_polls/W2WqGUbKnTrTS5H0S24i7?display_state=instructions&amp;controls=none&amp;onscreen=persist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F2F65-CD43-2E47-8653-299CF046A0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29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p[n] be the index of the last interval to finish before interval n starts. Suppose the set of intervals is such that p[n] = n-2 for all n&gt;2. If Opt(n) find maximum subset of intervals, What is the recursivecall for this interval scheduling problem?</a:t>
            </a:r>
          </a:p>
          <a:p>
            <a:r>
              <a:rPr lang="en-US"/>
              <a:t>https://www.polleverywhere.com/multiple_choice_polls/W2WqGUbKnTrTS5H0S24i7?display_state=chart&amp;display=correctness&amp;controls=none&amp;onscreen=persist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F2F65-CD43-2E47-8653-299CF046A0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37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will be the worst case time complexity for the following code?</a:t>
            </a:r>
          </a:p>
          <a:p>
            <a:r>
              <a:rPr lang="en-US"/>
              <a:t>https://www.polleverywhere.com/multiple_choice_polls/LERG59M0pEMbZGyWcDSAn?display_state=instructions&amp;controls=none&amp;onscreen=persist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F2F65-CD43-2E47-8653-299CF046A0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11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will be the worst case time complexity for the following code?</a:t>
            </a:r>
          </a:p>
          <a:p>
            <a:r>
              <a:rPr lang="en-US"/>
              <a:t>https://www.polleverywhere.com/multiple_choice_polls/LERG59M0pEMbZGyWcDSAn?display_state=chart&amp;display=correctness&amp;controls=none&amp;onscreen=persist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F2F65-CD43-2E47-8653-299CF046A0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54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Which of the following is not true about subset sum problem?</a:t>
            </a:r>
          </a:p>
          <a:p>
            <a:r>
              <a:rPr lang="en-US"/>
              <a:t>https://www.polleverywhere.com/multiple_choice_polls/FdpmVYtf0vjX2Drau7Agm?display_state=instructions&amp;controls=none&amp;onscreen=persist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F2F65-CD43-2E47-8653-299CF046A0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61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Which of the following is not true about subset sum problem?</a:t>
            </a:r>
          </a:p>
          <a:p>
            <a:r>
              <a:rPr lang="en-US"/>
              <a:t>https://www.polleverywhere.com/multiple_choice_polls/FdpmVYtf0vjX2Drau7Agm?display_state=chart&amp;display=correctness&amp;controls=none&amp;onscreen=persist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F2F65-CD43-2E47-8653-299CF046A0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15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are given a knapsack that can carry a maximum weight of 60. There are 4 items with weights 20, 30, 40, 70 and values 70, 80,90, 200. What is the maximum value of the items you can carry using the knapsack?</a:t>
            </a:r>
          </a:p>
          <a:p>
            <a:r>
              <a:rPr lang="en-US"/>
              <a:t>https://www.polleverywhere.com/multiple_choice_polls/HkSMonsa6PfYJnG7hbzva?display_state=instructions&amp;controls=none&amp;onscreen=persist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F2F65-CD43-2E47-8653-299CF046A0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07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are given a knapsack that can carry a maximum weight of 60. There are 4 items with weights 20, 30, 40, 70 and values 70, 80,90, 200. What is the maximum value of the items you can carry using the knapsack?</a:t>
            </a:r>
          </a:p>
          <a:p>
            <a:r>
              <a:rPr lang="en-US"/>
              <a:t>https://www.polleverywhere.com/multiple_choice_polls/HkSMonsa6PfYJnG7hbzva?display_state=chart&amp;display=correctness&amp;controls=none&amp;onscreen=persist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8F2F65-CD43-2E47-8653-299CF046A0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401DD-E28C-994A-8B06-7D091EE40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F74E9-F000-1148-A062-5137B9075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F9131-0A2D-A045-8403-DE4BF998B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A9E9-1F6E-9E43-8F0D-1421332C42E6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5F042-FFF2-2044-BFAE-2410F474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3BA7E-6AB4-CD41-BE1B-0AB7F73A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F7DF-BA4E-BE46-8ABB-C57D7AE6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3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1D4E-0C1C-3F49-86B1-E51F6DE2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31347-2770-574F-AF0A-361518DCF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31F15-9ACA-D046-BA44-067D6D80C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A9E9-1F6E-9E43-8F0D-1421332C42E6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123C6-3237-1B47-9549-9DF39915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56016-DE52-6348-B8E6-209ED235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F7DF-BA4E-BE46-8ABB-C57D7AE6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7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0C5F2-EBC4-2749-AA1F-F3721C5E5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A5282-21DF-EC4A-801D-F73C4ADFB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5572A-38D8-B544-A1A2-B0CCD1CBC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A9E9-1F6E-9E43-8F0D-1421332C42E6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4D6DF-CA8C-2142-9C8E-9BDA6AC8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3BA5A-4032-B048-BA10-5EE10EB7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F7DF-BA4E-BE46-8ABB-C57D7AE6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7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195F-3C9B-2546-8572-3F0DBE27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EEE52-309B-4040-938D-D1848041F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F4487-DA51-0742-AB6D-C84053B3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A9E9-1F6E-9E43-8F0D-1421332C42E6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911E6-9EAF-0D4E-8879-838B9618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AB6D7-14A7-D046-9B54-C789B7BD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F7DF-BA4E-BE46-8ABB-C57D7AE6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8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7924-A7FC-7E4C-A3DF-3222DBE30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88BAE-6F06-D143-92B4-F38E6ECB8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F1369-460F-AF4C-A815-05F9FFBB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A9E9-1F6E-9E43-8F0D-1421332C42E6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960AC-EB61-D645-9735-ED31E73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CB160-BEE0-CE4D-902F-02E3454F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F7DF-BA4E-BE46-8ABB-C57D7AE6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6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D434-2E37-C342-BF1E-2BAE7267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8D6E6-95FF-7344-99A8-100DA7C14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16425-D0AA-6741-A2EE-F09D38657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8B0BE-EAAF-6946-B6AF-B4D6D11B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A9E9-1F6E-9E43-8F0D-1421332C42E6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97BC1-7A60-3844-8520-7ADB8B27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20B05-F518-1546-88B5-128845D19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F7DF-BA4E-BE46-8ABB-C57D7AE6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5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3BBE-BBDA-E14C-91FC-F56F732F8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B8F75-EC28-CD43-A92F-456636BEF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6DA29-D9D1-594B-96F8-2C6DE3F6F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7FD0F0-8ABA-E348-8266-EA620B74B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69621C-CC2F-A94B-8842-8ABFDE0F6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88E63-4475-834A-B108-EC0AB787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A9E9-1F6E-9E43-8F0D-1421332C42E6}" type="datetimeFigureOut">
              <a:rPr lang="en-US" smtClean="0"/>
              <a:t>11/4/20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710641-8447-074B-AB21-AD37889E7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BEAD4-4B46-F948-9193-A8E684CA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F7DF-BA4E-BE46-8ABB-C57D7AE6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5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CA88-3AFC-0645-8F83-3F77EDAC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7D5F8-27A9-0D4D-AF5E-E2B7C213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A9E9-1F6E-9E43-8F0D-1421332C42E6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7B912-7F72-FE42-B4E0-FEE6892E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86298-5F8A-BC4F-9ADC-5D29E125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F7DF-BA4E-BE46-8ABB-C57D7AE6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3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5125D-E7D0-FA4E-B136-96AA0700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A9E9-1F6E-9E43-8F0D-1421332C42E6}" type="datetimeFigureOut">
              <a:rPr lang="en-US" smtClean="0"/>
              <a:t>11/4/20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3F7CC-9C9A-0E44-AEBE-A7AB0B93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3A9A8-C00C-894F-890D-380175639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F7DF-BA4E-BE46-8ABB-C57D7AE6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3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4BC0C-D7C2-6949-AA4E-E5C152B10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BBBCD-6EEA-8A49-A22F-3A4187A22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0B34E-D1E7-AD48-AE9F-048C5866A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EAE4A-59E2-3149-8F95-8F2B22F2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A9E9-1F6E-9E43-8F0D-1421332C42E6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17D1B-098C-3D4B-8B09-7D65EA64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9CBB1-8D43-814C-B174-B89F916A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F7DF-BA4E-BE46-8ABB-C57D7AE6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3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2BC3-8262-AD46-925E-EC02813D9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BE8365-2F79-F144-89AB-90DD17264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51ACF-C4B5-A44F-AA36-C10B95EE1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65B66-A356-2349-A76B-E53CEC81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A9E9-1F6E-9E43-8F0D-1421332C42E6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94FFC-360E-D342-8BC2-168C3BE0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EBA86-4961-9C48-90A2-EC2C65B2F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F7DF-BA4E-BE46-8ABB-C57D7AE6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8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3FF12-E7A7-AD4E-947A-B78F5604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7E01E-CD53-4543-A7FF-E3F3D607D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5C895-4AEB-5D4D-A889-701BC56D4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BA9E9-1F6E-9E43-8F0D-1421332C42E6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76CDC-BFF3-9243-A8F8-4059247AE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D95B1-B872-A546-B92E-163824B12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4F7DF-BA4E-BE46-8ABB-C57D7AE69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0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98A8-893C-C24E-A5AD-B4E70F22B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F7C68-6D15-AC46-ACEB-3E37D62AC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competitions/xdfzg2dj1L0V1FklutO0e?display_state=welcome&amp;controls=none&amp;onscreen=persist">
            <a:extLst>
              <a:ext uri="{FF2B5EF4-FFF2-40B4-BE49-F238E27FC236}">
                <a16:creationId xmlns:a16="http://schemas.microsoft.com/office/drawing/2014/main" id="{05D99100-E7C0-1844-A31D-2CD8F0F8C3B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30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761C6-FF6F-5C4B-AA11-FB3EF6B228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3719F-F45D-E24D-A75E-892E60D754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competitions/xdfzg2dj1L0V1FklutO0e?display_state=finale&amp;onscreen=persist">
            <a:extLst>
              <a:ext uri="{FF2B5EF4-FFF2-40B4-BE49-F238E27FC236}">
                <a16:creationId xmlns:a16="http://schemas.microsoft.com/office/drawing/2014/main" id="{D337D3FB-B7F1-D94A-8BA6-CB64300B41B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1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F67A-D948-EC4F-860A-4266829ED3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AF476-2583-CE49-B681-4EF78EAC4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W2WqGUbKnTrTS5H0S24i7?display_state=instructions&amp;controls=none&amp;onscreen=persist">
            <a:extLst>
              <a:ext uri="{FF2B5EF4-FFF2-40B4-BE49-F238E27FC236}">
                <a16:creationId xmlns:a16="http://schemas.microsoft.com/office/drawing/2014/main" id="{5CDBEBCD-6223-2941-B46F-B1FAA27B2F6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4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DC158-8478-6840-BF5D-02DB76C5A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8469D-C354-E644-9BAE-EF89AD54B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W2WqGUbKnTrTS5H0S24i7?display_state=chart&amp;display=correctness&amp;controls=none&amp;onscreen=persist">
            <a:extLst>
              <a:ext uri="{FF2B5EF4-FFF2-40B4-BE49-F238E27FC236}">
                <a16:creationId xmlns:a16="http://schemas.microsoft.com/office/drawing/2014/main" id="{A14780A6-009F-2B43-9745-79F6117ECB6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1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58A8-3BD1-B045-B5FD-BC2AAEF7F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D142D-2A48-314C-9503-5FA997F981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LERG59M0pEMbZGyWcDSAn?display_state=instructions&amp;controls=none&amp;onscreen=persist">
            <a:extLst>
              <a:ext uri="{FF2B5EF4-FFF2-40B4-BE49-F238E27FC236}">
                <a16:creationId xmlns:a16="http://schemas.microsoft.com/office/drawing/2014/main" id="{F28F0BB6-B467-854A-BF0B-62340471582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9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191C-B39F-3A48-BB6B-B6EA37F7A6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B73B0-69F3-7240-BA74-84A972254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LERG59M0pEMbZGyWcDSAn?display_state=chart&amp;display=correctness&amp;controls=none&amp;onscreen=persist">
            <a:extLst>
              <a:ext uri="{FF2B5EF4-FFF2-40B4-BE49-F238E27FC236}">
                <a16:creationId xmlns:a16="http://schemas.microsoft.com/office/drawing/2014/main" id="{E3CC8CC6-2EFD-EE40-8BEA-34251DE79B8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6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84A0-8FA2-E04E-B149-C72C6AEDF2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55C80-A155-9943-8E1E-987DC80A9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FdpmVYtf0vjX2Drau7Agm?display_state=instructions&amp;controls=none&amp;onscreen=persist">
            <a:extLst>
              <a:ext uri="{FF2B5EF4-FFF2-40B4-BE49-F238E27FC236}">
                <a16:creationId xmlns:a16="http://schemas.microsoft.com/office/drawing/2014/main" id="{F0FDAD38-DDB8-5342-B8E4-F5D42FE069F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5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2B48-869C-0E4C-8F9D-E42F12DC0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94048-B07F-7746-BCF3-B70A0BFC0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FdpmVYtf0vjX2Drau7Agm?display_state=chart&amp;display=correctness&amp;controls=none&amp;onscreen=persist">
            <a:extLst>
              <a:ext uri="{FF2B5EF4-FFF2-40B4-BE49-F238E27FC236}">
                <a16:creationId xmlns:a16="http://schemas.microsoft.com/office/drawing/2014/main" id="{D573CAC7-7877-9F44-A86C-7CCB2966CB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9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A694-6C6C-664F-80FE-026D22EC4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71718-AA95-7F46-BAC9-344E004369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HkSMonsa6PfYJnG7hbzva?display_state=instructions&amp;controls=none&amp;onscreen=persist">
            <a:extLst>
              <a:ext uri="{FF2B5EF4-FFF2-40B4-BE49-F238E27FC236}">
                <a16:creationId xmlns:a16="http://schemas.microsoft.com/office/drawing/2014/main" id="{05268A90-4BC8-CC40-B83D-1B2E95EC196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13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22A2-4A77-4F4B-B09A-7AA2F07B1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475C9-2F97-204B-B00B-83E581DB9A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HkSMonsa6PfYJnG7hbzva?display_state=chart&amp;display=correctness&amp;controls=none&amp;onscreen=persist">
            <a:extLst>
              <a:ext uri="{FF2B5EF4-FFF2-40B4-BE49-F238E27FC236}">
                <a16:creationId xmlns:a16="http://schemas.microsoft.com/office/drawing/2014/main" id="{7164DF89-D129-1841-B991-6A3AEA57321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23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578</Words>
  <Application>Microsoft Macintosh PowerPoint</Application>
  <PresentationFormat>Widescreen</PresentationFormat>
  <Paragraphs>30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2020-11-04T05:34:40Z</dcterms:created>
  <dcterms:modified xsi:type="dcterms:W3CDTF">2020-11-04T05:37:27Z</dcterms:modified>
</cp:coreProperties>
</file>