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311" r:id="rId3"/>
    <p:sldId id="313" r:id="rId5"/>
    <p:sldId id="314" r:id="rId6"/>
    <p:sldId id="317" r:id="rId7"/>
    <p:sldId id="318" r:id="rId8"/>
    <p:sldId id="321" r:id="rId9"/>
    <p:sldId id="322" r:id="rId10"/>
    <p:sldId id="325" r:id="rId11"/>
    <p:sldId id="326" r:id="rId12"/>
    <p:sldId id="329" r:id="rId13"/>
    <p:sldId id="330" r:id="rId14"/>
    <p:sldId id="333" r:id="rId15"/>
    <p:sldId id="334" r:id="rId16"/>
    <p:sldId id="337" r:id="rId17"/>
    <p:sldId id="338" r:id="rId18"/>
    <p:sldId id="341" r:id="rId19"/>
    <p:sldId id="342" r:id="rId20"/>
    <p:sldId id="343" r:id="rId21"/>
    <p:sldId id="290" r:id="rId22"/>
    <p:sldId id="292" r:id="rId23"/>
    <p:sldId id="293" r:id="rId24"/>
    <p:sldId id="296" r:id="rId25"/>
    <p:sldId id="297" r:id="rId26"/>
    <p:sldId id="300" r:id="rId27"/>
    <p:sldId id="301" r:id="rId28"/>
    <p:sldId id="304" r:id="rId29"/>
    <p:sldId id="305" r:id="rId30"/>
    <p:sldId id="308" r:id="rId31"/>
    <p:sldId id="309" r:id="rId32"/>
    <p:sldId id="31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BDABD-9EB0-4A43-8947-FBA4A2B5D8F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D7056-B429-0649-8888-D26F533219C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Dynamic Programming II</a:t>
            </a:r>
            <a:endParaRPr lang="en-US"/>
          </a:p>
          <a:p>
            <a:r>
              <a:rPr lang="en-US"/>
              <a:t>https://www.polleverywhere.com/competitions/iMkSM01e2RT3fwDzLno55?display_state=welcome&amp;controls=none&amp;onscreen=persist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D7056-B429-0649-8888-D26F533219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Which of the following is not the longest common subsequence between the strings "hbcfgmnapq" and "cbhgrsfnmq"</a:t>
            </a:r>
            <a:endParaRPr lang="en-US"/>
          </a:p>
          <a:p>
            <a:r>
              <a:rPr lang="en-US"/>
              <a:t>https://www.polleverywhere.com/multiple_choice_polls/MXKCljE9R8u8ntxyZC7yV?display_state=instructions&amp;controls=none&amp;onscreen=persist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D7056-B429-0649-8888-D26F533219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Which of the following is not the longest common subsequence between the strings "hbcfgmnapq" and "cbhgrsfnmq"</a:t>
            </a:r>
            <a:endParaRPr lang="en-US"/>
          </a:p>
          <a:p>
            <a:r>
              <a:rPr lang="en-US"/>
              <a:t>https://www.polleverywhere.com/multiple_choice_polls/MXKCljE9R8u8ntxyZC7yV?display_state=chart&amp;display=correctness&amp;controls=none&amp;onscreen=persist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D7056-B429-0649-8888-D26F533219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 the input strings "ABCDGH" and "AEDFHR". The length of LCS can be written as:</a:t>
            </a:r>
            <a:endParaRPr lang="en-US"/>
          </a:p>
          <a:p>
            <a:r>
              <a:rPr lang="en-US"/>
              <a:t>https://www.polleverywhere.com/multiple_choice_polls/yoQ2DIjeZUT7PYxgbHX1d?display_state=instructions&amp;controls=none&amp;onscreen=persist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D7056-B429-0649-8888-D26F533219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 the input strings "ABCDGH" and "AEDFHR". The length of LCS can be written as:</a:t>
            </a:r>
            <a:endParaRPr lang="en-US"/>
          </a:p>
          <a:p>
            <a:r>
              <a:rPr lang="en-US"/>
              <a:t>https://www.polleverywhere.com/multiple_choice_polls/yoQ2DIjeZUT7PYxgbHX1d?display_state=chart&amp;display=correctness&amp;controls=none&amp;onscreen=persist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D7056-B429-0649-8888-D26F533219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find a collection of subproblems such that their dependency graph contains a (directed) triangle. Can we solve this collection of subproblems using DP?</a:t>
            </a:r>
            <a:endParaRPr lang="en-US"/>
          </a:p>
          <a:p>
            <a:r>
              <a:rPr lang="en-US"/>
              <a:t>https://www.polleverywhere.com/multiple_choice_polls/lfztFHbQcxnSpnPXQ9WUp?display_state=instructions&amp;controls=none&amp;onscreen=persist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D7056-B429-0649-8888-D26F533219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find a collection of subproblems such that their dependency graph contains a (directed) triangle. Can we solve this collection of subproblems using DP?</a:t>
            </a:r>
            <a:endParaRPr lang="en-US"/>
          </a:p>
          <a:p>
            <a:r>
              <a:rPr lang="en-US"/>
              <a:t>https://www.polleverywhere.com/multiple_choice_polls/lfztFHbQcxnSpnPXQ9WUp?display_state=chart&amp;display=correctness&amp;controls=none&amp;onscreen=persist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D7056-B429-0649-8888-D26F533219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find a collection of subproblems such that their dependency graph is a tree. Can we solve this collection of subproblems using DP?</a:t>
            </a:r>
            <a:endParaRPr lang="en-US"/>
          </a:p>
          <a:p>
            <a:r>
              <a:rPr lang="en-US"/>
              <a:t>https://www.polleverywhere.com/multiple_choice_polls/idiArEydnhx0uK6QNNisT?display_state=instructions&amp;controls=none&amp;onscreen=persist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D7056-B429-0649-8888-D26F533219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find a collection of subproblems such that their dependency graph is a tree. Can we solve this collection of subproblems using DP?</a:t>
            </a:r>
            <a:endParaRPr lang="en-US"/>
          </a:p>
          <a:p>
            <a:r>
              <a:rPr lang="en-US"/>
              <a:t>https://www.polleverywhere.com/multiple_choice_polls/idiArEydnhx0uK6QNNisT?display_state=chart&amp;display=correctness&amp;controls=none&amp;onscreen=persist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D7056-B429-0649-8888-D26F533219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Dynamic Programming II</a:t>
            </a:r>
            <a:endParaRPr lang="en-US"/>
          </a:p>
          <a:p>
            <a:r>
              <a:rPr lang="en-US"/>
              <a:t>https://www.polleverywhere.com/competitions/iMkSM01e2RT3fwDzLno55?display_state=finale&amp;onscreen=persist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D7056-B429-0649-8888-D26F533219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Edit Distance</a:t>
            </a:r>
            <a:endParaRPr lang="en-US"/>
          </a:p>
          <a:p>
            <a:r>
              <a:rPr lang="en-US"/>
              <a:t>https://www.polleverywhere.com/competitions/4qWPCZkmgx5nlQsXWCjjW?display_state=welcome&amp;controls=none&amp;onscreen=persist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D7056-B429-0649-8888-D26F533219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length of the longest increasing subsequence for the given sequence: [10, -10, 12, 9, 10, 15, 13, 14]</a:t>
            </a:r>
            <a:endParaRPr lang="en-US"/>
          </a:p>
          <a:p>
            <a:r>
              <a:rPr lang="en-US"/>
              <a:t>https://www.polleverywhere.com/multiple_choice_polls/dKDcf4pH2KS7kNJv2PLkS?display_state=instructions&amp;controls=none&amp;onscreen=persist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D7056-B429-0649-8888-D26F533219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 the strings "monday" and "tuesday". What is the edit distance between the two strings?</a:t>
            </a:r>
            <a:endParaRPr lang="en-US"/>
          </a:p>
          <a:p>
            <a:r>
              <a:rPr lang="en-US"/>
              <a:t>https://www.polleverywhere.com/multiple_choice_polls/0W4071yOJsLtRPCYmQGVz?display_state=instructions&amp;controls=none&amp;onscreen=persist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D7056-B429-0649-8888-D26F533219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 the strings "monday" and "tuesday". What is the edit distance between the two strings?</a:t>
            </a:r>
            <a:endParaRPr lang="en-US"/>
          </a:p>
          <a:p>
            <a:r>
              <a:rPr lang="en-US"/>
              <a:t>https://www.polleverywhere.com/multiple_choice_polls/0W4071yOJsLtRPCYmQGVz?display_state=chart&amp;display=correctness&amp;controls=none&amp;onscreen=persist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D7056-B429-0649-8888-D26F533219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Suppose each edit (insert, delete, replace) has a cost of one. Then, the maximum edit distance cost between the two strings is equal to the length of the longer string.</a:t>
            </a:r>
            <a:endParaRPr lang="en-US"/>
          </a:p>
          <a:p>
            <a:r>
              <a:rPr lang="en-US"/>
              <a:t>https://www.polleverywhere.com/multiple_choice_polls/lcsWnCyKH0egbzrTXEu7F?display_state=instructions&amp;controls=none&amp;onscreen=persist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D7056-B429-0649-8888-D26F533219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Suppose each edit (insert, delete, replace) has a cost of one. Then, the maximum edit distance cost between the two strings is equal to the length of the longer string.</a:t>
            </a:r>
            <a:endParaRPr lang="en-US"/>
          </a:p>
          <a:p>
            <a:r>
              <a:rPr lang="en-US"/>
              <a:t>https://www.polleverywhere.com/multiple_choice_polls/lcsWnCyKH0egbzrTXEu7F?display_state=chart&amp;display=correctness&amp;controls=none&amp;onscreen=persist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D7056-B429-0649-8888-D26F533219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the edit distance problem, suppose the table for DP looks like this, fill in the red gap.</a:t>
            </a:r>
            <a:endParaRPr lang="en-US"/>
          </a:p>
          <a:p>
            <a:r>
              <a:rPr lang="en-US"/>
              <a:t>https://www.polleverywhere.com/multiple_choice_polls/7XmX1WtCqlUihdyDsXWUB?display_state=instructions&amp;controls=none&amp;onscreen=persist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D7056-B429-0649-8888-D26F533219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the edit distance problem, suppose the table for DP looks like this, fill in the red gap.</a:t>
            </a:r>
            <a:endParaRPr lang="en-US"/>
          </a:p>
          <a:p>
            <a:r>
              <a:rPr lang="en-US"/>
              <a:t>https://www.polleverywhere.com/multiple_choice_polls/7XmX1WtCqlUihdyDsXWUB?display_state=chart&amp;display=correctness&amp;controls=none&amp;onscreen=persist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D7056-B429-0649-8888-D26F533219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True or False: The following code is a dynamic programming approach to the edit distance problem.</a:t>
            </a:r>
            <a:endParaRPr lang="en-US"/>
          </a:p>
          <a:p>
            <a:r>
              <a:rPr lang="en-US"/>
              <a:t>https://www.polleverywhere.com/multiple_choice_polls/imA4WpTUPKdW70fRTBHxL?display_state=instructions&amp;controls=none&amp;onscreen=persist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D7056-B429-0649-8888-D26F533219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True or False: The following code is a dynamic programming approach to the edit distance problem.</a:t>
            </a:r>
            <a:endParaRPr lang="en-US"/>
          </a:p>
          <a:p>
            <a:r>
              <a:rPr lang="en-US"/>
              <a:t>https://www.polleverywhere.com/multiple_choice_polls/imA4WpTUPKdW70fRTBHxL?display_state=chart&amp;display=correctness&amp;controls=none&amp;onscreen=persist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D7056-B429-0649-8888-D26F533219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 the following DP approach to edit distance problem, fill out the code.</a:t>
            </a:r>
            <a:endParaRPr lang="en-US"/>
          </a:p>
          <a:p>
            <a:r>
              <a:rPr lang="en-US"/>
              <a:t>https://www.polleverywhere.com/multiple_choice_polls/Hn49VEUJQYpXarMGvtglh?display_state=instructions&amp;controls=none&amp;onscreen=persist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D7056-B429-0649-8888-D26F533219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 the following DP approach to edit distance problem, fill out the code.</a:t>
            </a:r>
            <a:endParaRPr lang="en-US"/>
          </a:p>
          <a:p>
            <a:r>
              <a:rPr lang="en-US"/>
              <a:t>https://www.polleverywhere.com/multiple_choice_polls/Hn49VEUJQYpXarMGvtglh?display_state=chart&amp;display=correctness&amp;controls=none&amp;onscreen=persist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D7056-B429-0649-8888-D26F533219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length of the longest increasing subsequence for the given sequence: [10, -10, 12, 9, 10, 15, 13, 14]</a:t>
            </a:r>
            <a:endParaRPr lang="en-US"/>
          </a:p>
          <a:p>
            <a:r>
              <a:rPr lang="en-US"/>
              <a:t>https://www.polleverywhere.com/multiple_choice_polls/dKDcf4pH2KS7kNJv2PLkS?display_state=chart&amp;display=correctness&amp;controls=none&amp;onscreen=persist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D7056-B429-0649-8888-D26F533219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Edit Distance</a:t>
            </a:r>
            <a:endParaRPr lang="en-US"/>
          </a:p>
          <a:p>
            <a:r>
              <a:rPr lang="en-US"/>
              <a:t>https://www.polleverywhere.com/competitions/4qWPCZkmgx5nlQsXWCjjW?display_state=finale&amp;onscreen=persist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D7056-B429-0649-8888-D26F533219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any given sequence, there will ALWAYS be a unique increasing subsequence with the longest length.</a:t>
            </a:r>
            <a:endParaRPr lang="en-US"/>
          </a:p>
          <a:p>
            <a:r>
              <a:rPr lang="en-US"/>
              <a:t>https://www.polleverywhere.com/multiple_choice_polls/ermWWDm6teIetrSyoiGuH?display_state=instructions&amp;controls=none&amp;onscreen=persist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D7056-B429-0649-8888-D26F533219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any given sequence, there will ALWAYS be a unique increasing subsequence with the longest length.</a:t>
            </a:r>
            <a:endParaRPr lang="en-US"/>
          </a:p>
          <a:p>
            <a:r>
              <a:rPr lang="en-US"/>
              <a:t>https://www.polleverywhere.com/multiple_choice_polls/ermWWDm6teIetrSyoiGuH?display_state=chart&amp;display=correctness&amp;controls=none&amp;onscreen=persist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D7056-B429-0649-8888-D26F533219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What's the number of longest increasing subsequences in [1,1,2,2,3,3,4,4,...,n,n] ?</a:t>
            </a:r>
            <a:endParaRPr lang="en-US"/>
          </a:p>
          <a:p>
            <a:r>
              <a:rPr lang="en-US"/>
              <a:t>https://www.polleverywhere.com/multiple_choice_polls/OXUCn5JPYKR6adFKCiinm?display_state=instructions&amp;controls=none&amp;onscreen=persist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D7056-B429-0649-8888-D26F533219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What's the number of longest increasing subsequences in [1,1,2,2,3,3,4,4,...,n,n] ?</a:t>
            </a:r>
            <a:endParaRPr lang="en-US"/>
          </a:p>
          <a:p>
            <a:r>
              <a:rPr lang="en-US"/>
              <a:t>https://www.polleverywhere.com/multiple_choice_polls/OXUCn5JPYKR6adFKCiinm?display_state=chart&amp;display=correctness&amp;controls=none&amp;onscreen=persist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D7056-B429-0649-8888-D26F533219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Longest common subsequence is an example of ?</a:t>
            </a:r>
            <a:endParaRPr lang="en-US"/>
          </a:p>
          <a:p>
            <a:r>
              <a:rPr lang="en-US"/>
              <a:t>https://www.polleverywhere.com/multiple_choice_polls/5vbjoPEOu1KCNcJyUr7yp?display_state=instructions&amp;controls=none&amp;onscreen=persist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D7056-B429-0649-8888-D26F533219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Longest common subsequence is an example of ?</a:t>
            </a:r>
            <a:endParaRPr lang="en-US"/>
          </a:p>
          <a:p>
            <a:r>
              <a:rPr lang="en-US"/>
              <a:t>https://www.polleverywhere.com/multiple_choice_polls/5vbjoPEOu1KCNcJyUr7yp?display_state=chart&amp;display=correctness&amp;controls=none&amp;onscreen=persist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D7056-B429-0649-8888-D26F533219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09B2-8419-194B-B1A6-92313E2856A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CF20-1690-B741-B8B9-F9A8896D37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09B2-8419-194B-B1A6-92313E2856A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CF20-1690-B741-B8B9-F9A8896D37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09B2-8419-194B-B1A6-92313E2856A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CF20-1690-B741-B8B9-F9A8896D37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09B2-8419-194B-B1A6-92313E2856A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CF20-1690-B741-B8B9-F9A8896D37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09B2-8419-194B-B1A6-92313E2856A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CF20-1690-B741-B8B9-F9A8896D37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09B2-8419-194B-B1A6-92313E2856A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CF20-1690-B741-B8B9-F9A8896D37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09B2-8419-194B-B1A6-92313E2856A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CF20-1690-B741-B8B9-F9A8896D37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09B2-8419-194B-B1A6-92313E2856A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CF20-1690-B741-B8B9-F9A8896D37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09B2-8419-194B-B1A6-92313E2856A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CF20-1690-B741-B8B9-F9A8896D37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09B2-8419-194B-B1A6-92313E2856A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CF20-1690-B741-B8B9-F9A8896D37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09B2-8419-194B-B1A6-92313E2856A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CF20-1690-B741-B8B9-F9A8896D37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309B2-8419-194B-B1A6-92313E2856A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7CF20-1690-B741-B8B9-F9A8896D372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competitions/iMkSM01e2RT3fwDzLno55?display_state=welcome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MXKCljE9R8u8ntxyZC7yV?display_state=instruction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MXKCljE9R8u8ntxyZC7yV?display_state=chart&amp;display=correctnes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127000" y="0"/>
            <a:ext cx="12065000" cy="6731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742303" y="5257800"/>
            <a:ext cx="502508" cy="5939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yoQ2DIjeZUT7PYxgbHX1d?display_state=instruction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yoQ2DIjeZUT7PYxgbHX1d?display_state=chart&amp;display=correctnes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128055" y="5135249"/>
            <a:ext cx="502508" cy="5939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28055" y="2065338"/>
            <a:ext cx="502508" cy="5939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lfztFHbQcxnSpnPXQ9WUp?display_state=instruction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lfztFHbQcxnSpnPXQ9WUp?display_state=chart&amp;display=correctnes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272746" y="4755941"/>
            <a:ext cx="502508" cy="5939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idiArEydnhx0uK6QNNisT?display_state=instruction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idiArEydnhx0uK6QNNisT?display_state=chart&amp;display=correctnes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127000" y="-111211"/>
            <a:ext cx="12065000" cy="6731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285102" y="2781322"/>
            <a:ext cx="803189" cy="9397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competitions/iMkSM01e2RT3fwDzLno55?display_state=final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competitions/4qWPCZkmgx5nlQsXWCjjW?display_state=welcome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dKDcf4pH2KS7kNJv2PLkS?display_state=instruction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0W4071yOJsLtRPCYmQGVz?display_state=instruction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0W4071yOJsLtRPCYmQGVz?display_state=chart&amp;display=correctnes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77329" y="3132033"/>
            <a:ext cx="502508" cy="5939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lcsWnCyKH0egbzrTXEu7F?display_state=instruction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lcsWnCyKH0egbzrTXEu7F?display_state=chart&amp;display=correctnes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524000" y="3008104"/>
            <a:ext cx="502508" cy="5939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7XmX1WtCqlUihdyDsXWUB?display_state=instruction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7XmX1WtCqlUihdyDsXWUB?display_state=chart&amp;display=correctnes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127000" y="-11546"/>
            <a:ext cx="12065000" cy="6731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734432" y="3056987"/>
            <a:ext cx="502508" cy="5939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imA4WpTUPKdW70fRTBHxL?display_state=instruction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imA4WpTUPKdW70fRTBHxL?display_state=chart&amp;display=correctnes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127000" y="6178"/>
            <a:ext cx="12065000" cy="6731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500552" y="4568825"/>
            <a:ext cx="729048" cy="781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Hn49VEUJQYpXarMGvtglh?display_state=instruction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Hn49VEUJQYpXarMGvtglh?display_state=chart&amp;display=correctnes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612660" y="2187147"/>
            <a:ext cx="502508" cy="5939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dKDcf4pH2KS7kNJv2PLkS?display_state=chart&amp;display=correctnes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17123" y="4075889"/>
            <a:ext cx="706877" cy="76259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3741" y="3989038"/>
            <a:ext cx="840259" cy="8926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competitions/4qWPCZkmgx5nlQsXWCjjW?display_state=final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ermWWDm6teIetrSyoiGuH?display_state=instruction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83820"/>
            <a:ext cx="12065000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ermWWDm6teIetrSyoiGuH?display_state=chart&amp;display=correctnes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127000" y="-294846"/>
            <a:ext cx="12065000" cy="6731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647568" y="4137319"/>
            <a:ext cx="840259" cy="8926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OXUCn5JPYKR6adFKCiinm?display_state=instruction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OXUCn5JPYKR6adFKCiinm?display_state=chart&amp;display=correctnes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305169" y="1865871"/>
            <a:ext cx="601362" cy="6557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5vbjoPEOu1KCNcJyUr7yp?display_state=instruction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5vbjoPEOu1KCNcJyUr7yp?display_state=chart&amp;display=correctnes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338119" y="2665100"/>
            <a:ext cx="502508" cy="5939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Widescreen</PresentationFormat>
  <Paragraphs>0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Arial</vt:lpstr>
      <vt:lpstr>宋体</vt:lpstr>
      <vt:lpstr>Wingdings</vt:lpstr>
      <vt:lpstr>Calibri Light</vt:lpstr>
      <vt:lpstr>等线 Light</vt:lpstr>
      <vt:lpstr>Calibri</vt:lpstr>
      <vt:lpstr>等线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Nathan</cp:lastModifiedBy>
  <cp:revision>2</cp:revision>
  <dcterms:created xsi:type="dcterms:W3CDTF">2020-11-11T05:11:00Z</dcterms:created>
  <dcterms:modified xsi:type="dcterms:W3CDTF">2020-12-17T10:39:51Z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