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6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F431D-C2DB-4FAC-BE69-FAFCD693A5DC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CA0F9-0AD6-4DA7-A3DA-94D4D46F1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5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CA0F9-0AD6-4DA7-A3DA-94D4D46F1B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8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2D907-A2B4-7ED0-5D7E-F08A370D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F4C34-FD63-E7E9-CB4D-79866E5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5DE2C-C27D-6FD1-3EBA-439DC83A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D9CEB-8CE4-2969-028F-0D8025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33CCD-BF71-63CE-B0B0-B2CF15C1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58EA-2311-6D9D-E231-03CF73E1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B5B7B-F9AF-3F3A-7FDC-46DF756F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F9625-7A41-DD28-AB86-23A7B85B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F97BC-3B80-792D-EB1F-7CB67DF7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DB1DB-1F8F-BD34-962B-A983A67A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5EFFF-FCEA-4EAD-57F4-3C9BD353F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6448C-1D4F-A5C8-0F8D-DFCAFA87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7EA1A-DF8C-5EB3-8BE7-9A16A02A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7A492-AF5B-946B-EA92-4AE8C3D8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05196-B1CA-28C1-A541-501EA184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FAB5-2644-ABDA-CD15-51E9829C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781F7-1A5C-DFD6-5FB3-FD84D5EB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14CAB-993B-460E-75D2-4BC5D28E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A34A-0566-3706-9CFE-548AB598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C14BE-F5A6-6327-3457-F083A953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D46E-DBB7-E97D-8215-BEDFA2F5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88CE9-20E4-293C-C5D7-2ED2BFA4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DA91D-B4AC-1545-8432-2B343975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3A864-A126-7D49-798C-3DCA4EED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6336-4CDE-6332-A6E1-6176DEBF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6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1093-59ED-8596-6767-E376366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8BD8C-A7C3-7ED9-43B3-A16DDC9B1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B6759-A50E-EFB6-2E36-F4DF847A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A6225-47AC-C1A3-C82B-67FD2733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77C80-92F5-F13E-3A32-4261767E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E5D48-7363-A46E-7341-CF483FE9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3AFC-775A-CF52-2524-29565F26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DA89B-2D30-4047-FA65-F2616AE4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1593B-2328-0442-581E-B2F66412F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2C47E1-CD9E-10FA-5754-5F570CDB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54C4C-4B7D-CFF6-DAF3-FE9F303A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23C68-1F82-4C3F-CD5F-0047EB64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C11D7-9ED4-A267-DFEC-7E9178F9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6DCAB3-9EB0-D067-51CA-59AEDB6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AC5C-24D9-9295-CAE3-A59F6485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DBB30-2712-CE37-61FB-FD73D90E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5E68AB-9207-29CD-FD0E-3F3AE467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3F65D-243E-7B52-0F44-B3091C9B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8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D8A1F-3787-BB07-A793-993AE9E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9893A-DE81-6A4C-D86E-5664E3CD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AAC15-1D61-4206-E0E5-369B16C4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A041B-F84F-CA34-86F0-4999EDA1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4FD41-7A8E-3216-0CCA-C05C99EC4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4E129-1D2F-41DC-2FEE-75937F8D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13A59-7503-C349-4DDA-3FFB5008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9662D-D497-8EE7-2606-785D7AD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59FD3-3F5B-9AAB-D14B-D3FD2E2B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4F12-BB1E-D804-0F19-EBDE589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25ACE-459A-64A7-77BF-96FE95154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C6FFBA-D342-F294-1540-77C6A598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0CB32-8B01-A211-CDA3-88973094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F0E2D-C7DC-8939-B196-1C96CDEC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97336-ED6D-578F-F0C3-B6D3F522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091AF3-84E9-8B5F-C37D-03ADA258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AFC3E-0F7D-2987-9C32-AF0DD071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032AD-1AC9-2A23-B778-694BA0663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72F8-0C9D-40D7-A989-8D5014899F15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03ED4-4B9E-B1D3-10EF-1828B5641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61336-8F53-010F-5F41-46FB081FF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F235-5F12-47B6-87CB-002DE3271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9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B847F6-ABB1-CD58-F99B-0348B1B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3" t="3791" r="53774"/>
          <a:stretch/>
        </p:blipFill>
        <p:spPr>
          <a:xfrm>
            <a:off x="721226" y="1007547"/>
            <a:ext cx="4824739" cy="2915532"/>
          </a:xfrm>
          <a:prstGeom prst="rect">
            <a:avLst/>
          </a:prstGeom>
          <a:ln>
            <a:solidFill>
              <a:srgbClr val="71102C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2F55550-8900-59BA-2122-E2A349CD560F}"/>
              </a:ext>
            </a:extLst>
          </p:cNvPr>
          <p:cNvCxnSpPr>
            <a:cxnSpLocks/>
          </p:cNvCxnSpPr>
          <p:nvPr/>
        </p:nvCxnSpPr>
        <p:spPr>
          <a:xfrm flipV="1">
            <a:off x="3360754" y="788562"/>
            <a:ext cx="2977096" cy="1683022"/>
          </a:xfrm>
          <a:prstGeom prst="line">
            <a:avLst/>
          </a:prstGeom>
          <a:ln w="28575">
            <a:solidFill>
              <a:srgbClr val="711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8A735E-4438-9B02-3B8B-5D19FCA416F1}"/>
              </a:ext>
            </a:extLst>
          </p:cNvPr>
          <p:cNvSpPr/>
          <p:nvPr/>
        </p:nvSpPr>
        <p:spPr>
          <a:xfrm>
            <a:off x="721226" y="2375698"/>
            <a:ext cx="2664296" cy="1514211"/>
          </a:xfrm>
          <a:prstGeom prst="roundRect">
            <a:avLst/>
          </a:prstGeom>
          <a:noFill/>
          <a:ln w="38100">
            <a:solidFill>
              <a:srgbClr val="711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247582-9417-3B27-0063-468B4B6E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50" y="791523"/>
            <a:ext cx="5126818" cy="3394033"/>
          </a:xfrm>
          <a:prstGeom prst="rect">
            <a:avLst/>
          </a:prstGeom>
          <a:ln>
            <a:solidFill>
              <a:srgbClr val="71102C"/>
            </a:solidFill>
          </a:ln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CD903B-01B5-E5C9-7A53-DE30976C7F91}"/>
              </a:ext>
            </a:extLst>
          </p:cNvPr>
          <p:cNvSpPr/>
          <p:nvPr/>
        </p:nvSpPr>
        <p:spPr>
          <a:xfrm>
            <a:off x="8688137" y="472679"/>
            <a:ext cx="2810003" cy="631767"/>
          </a:xfrm>
          <a:prstGeom prst="roundRect">
            <a:avLst/>
          </a:prstGeom>
          <a:solidFill>
            <a:srgbClr val="71102C"/>
          </a:solidFill>
          <a:ln w="38100">
            <a:solidFill>
              <a:srgbClr val="711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CLIP Text Encoder</a:t>
            </a:r>
            <a:endParaRPr lang="zh-CN" altLang="en-US" sz="2400" b="1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802A82-9F48-74B0-159F-F73D8751368E}"/>
              </a:ext>
            </a:extLst>
          </p:cNvPr>
          <p:cNvSpPr/>
          <p:nvPr/>
        </p:nvSpPr>
        <p:spPr>
          <a:xfrm>
            <a:off x="721226" y="4404541"/>
            <a:ext cx="7453745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 "Bend your body forward and put your hands in front of your thighs. Look forward.",</a:t>
            </a:r>
          </a:p>
          <a:p>
            <a:pPr algn="ctr"/>
            <a:r>
              <a:rPr lang="en-US" altLang="zh-CN" sz="1400" b="1"/>
              <a:t>        "Raise your left leg up and bend your knee. Extend your left arm out behind you. Move your right arm forward.",</a:t>
            </a:r>
          </a:p>
          <a:p>
            <a:pPr algn="ctr"/>
            <a:r>
              <a:rPr lang="en-US" altLang="zh-CN" sz="1400" b="1"/>
              <a:t>"Move your left hand to your left thigh. Move your right hand to your right thigh."</a:t>
            </a:r>
            <a:endParaRPr lang="zh-CN" altLang="en-US" sz="14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3D8982-4D86-E5E2-7959-40BE5FB4E341}"/>
              </a:ext>
            </a:extLst>
          </p:cNvPr>
          <p:cNvSpPr/>
          <p:nvPr/>
        </p:nvSpPr>
        <p:spPr>
          <a:xfrm>
            <a:off x="3286624" y="4192887"/>
            <a:ext cx="2322947" cy="384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5">
                    <a:lumMod val="50000"/>
                  </a:schemeClr>
                </a:solidFill>
              </a:rPr>
              <a:t>Fine-Grained Text</a:t>
            </a:r>
            <a:endParaRPr lang="zh-CN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369FC9-8E12-3DF4-5C57-329DF6289BF5}"/>
              </a:ext>
            </a:extLst>
          </p:cNvPr>
          <p:cNvCxnSpPr>
            <a:cxnSpLocks/>
          </p:cNvCxnSpPr>
          <p:nvPr/>
        </p:nvCxnSpPr>
        <p:spPr>
          <a:xfrm flipV="1">
            <a:off x="1903481" y="3888087"/>
            <a:ext cx="0" cy="51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311DFBF-EB6A-C661-3D62-8B6E6E539319}"/>
              </a:ext>
            </a:extLst>
          </p:cNvPr>
          <p:cNvCxnSpPr>
            <a:cxnSpLocks/>
          </p:cNvCxnSpPr>
          <p:nvPr/>
        </p:nvCxnSpPr>
        <p:spPr>
          <a:xfrm>
            <a:off x="3326850" y="3785203"/>
            <a:ext cx="3011000" cy="390264"/>
          </a:xfrm>
          <a:prstGeom prst="line">
            <a:avLst/>
          </a:prstGeom>
          <a:ln w="28575">
            <a:solidFill>
              <a:srgbClr val="711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6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9BDA6-4414-B3C5-FC5F-1A54877D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18B2F87-4638-EDED-EC87-EAE6851DF754}"/>
              </a:ext>
            </a:extLst>
          </p:cNvPr>
          <p:cNvSpPr/>
          <p:nvPr/>
        </p:nvSpPr>
        <p:spPr>
          <a:xfrm>
            <a:off x="721226" y="4404541"/>
            <a:ext cx="7453745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 "Bend your body forward and put your hands in front of your thighs. Look forward.",</a:t>
            </a:r>
          </a:p>
          <a:p>
            <a:pPr algn="ctr"/>
            <a:r>
              <a:rPr lang="en-US" altLang="zh-CN" sz="1400" b="1"/>
              <a:t>        "Raise your left leg up and bend your knee. Extend your left arm out behind you. Move your right arm forward.",</a:t>
            </a:r>
          </a:p>
          <a:p>
            <a:pPr algn="ctr"/>
            <a:r>
              <a:rPr lang="en-US" altLang="zh-CN" sz="1400" b="1"/>
              <a:t>"Move your left hand to your left thigh. Move your right hand to your right thigh."</a:t>
            </a:r>
            <a:endParaRPr lang="zh-CN" altLang="en-US" sz="14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4B2FEF-7DA7-8AF2-9F52-04E60694F42E}"/>
              </a:ext>
            </a:extLst>
          </p:cNvPr>
          <p:cNvSpPr/>
          <p:nvPr/>
        </p:nvSpPr>
        <p:spPr>
          <a:xfrm>
            <a:off x="3286624" y="4192887"/>
            <a:ext cx="2322947" cy="384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5">
                    <a:lumMod val="50000"/>
                  </a:schemeClr>
                </a:solidFill>
              </a:rPr>
              <a:t>Fine-Grained Text</a:t>
            </a:r>
            <a:endParaRPr lang="zh-CN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F91E2AB-806A-6C77-6B07-0B61BEDA945B}"/>
              </a:ext>
            </a:extLst>
          </p:cNvPr>
          <p:cNvCxnSpPr>
            <a:cxnSpLocks/>
          </p:cNvCxnSpPr>
          <p:nvPr/>
        </p:nvCxnSpPr>
        <p:spPr>
          <a:xfrm flipV="1">
            <a:off x="1903481" y="3888087"/>
            <a:ext cx="0" cy="516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C20DDD3-C413-16BC-3E74-3762ACB1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6" y="1967623"/>
            <a:ext cx="5665081" cy="1901327"/>
          </a:xfrm>
          <a:prstGeom prst="rect">
            <a:avLst/>
          </a:prstGeom>
          <a:ln w="76200">
            <a:solidFill>
              <a:srgbClr val="002060"/>
            </a:solidFill>
          </a:ln>
          <a:effectLst>
            <a:softEdge rad="112500"/>
          </a:effec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F03BE88-B3BF-B4F5-A4E7-EB8E7D7FC812}"/>
              </a:ext>
            </a:extLst>
          </p:cNvPr>
          <p:cNvCxnSpPr/>
          <p:nvPr/>
        </p:nvCxnSpPr>
        <p:spPr>
          <a:xfrm>
            <a:off x="6473687" y="2213113"/>
            <a:ext cx="72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8A9BC7-6FF2-AFB8-D234-3E8B3BB36862}"/>
              </a:ext>
            </a:extLst>
          </p:cNvPr>
          <p:cNvCxnSpPr/>
          <p:nvPr/>
        </p:nvCxnSpPr>
        <p:spPr>
          <a:xfrm>
            <a:off x="6473687" y="3637722"/>
            <a:ext cx="72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C40F402-ADC5-17AF-0FCF-A26A5944C543}"/>
              </a:ext>
            </a:extLst>
          </p:cNvPr>
          <p:cNvSpPr/>
          <p:nvPr/>
        </p:nvSpPr>
        <p:spPr>
          <a:xfrm>
            <a:off x="7195930" y="1681017"/>
            <a:ext cx="2955235" cy="10488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002060"/>
                </a:solidFill>
              </a:rPr>
              <a:t>Move your right arm forward</a:t>
            </a:r>
          </a:p>
          <a:p>
            <a:pPr algn="ctr"/>
            <a:r>
              <a:rPr lang="en-US" altLang="zh-CN" sz="1400" b="1">
                <a:solidFill>
                  <a:srgbClr val="002060"/>
                </a:solidFill>
              </a:rPr>
              <a:t>Extend your right arm in front.</a:t>
            </a:r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BFFCC5-15B7-D39C-D6A2-FF6D95587DC0}"/>
              </a:ext>
            </a:extLst>
          </p:cNvPr>
          <p:cNvSpPr/>
          <p:nvPr/>
        </p:nvSpPr>
        <p:spPr>
          <a:xfrm>
            <a:off x="7195930" y="3079256"/>
            <a:ext cx="2955235" cy="104886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Stretch your left arm backward.</a:t>
            </a:r>
          </a:p>
          <a:p>
            <a:pPr algn="ctr"/>
            <a:r>
              <a:rPr lang="en-US" altLang="zh-CN" sz="1400" b="1"/>
              <a:t>Lean forward gently.</a:t>
            </a:r>
            <a:endParaRPr lang="zh-CN" altLang="en-US" sz="1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027847-DA45-BC07-1126-7795C4C7EDE7}"/>
              </a:ext>
            </a:extLst>
          </p:cNvPr>
          <p:cNvSpPr/>
          <p:nvPr/>
        </p:nvSpPr>
        <p:spPr>
          <a:xfrm>
            <a:off x="7512073" y="1488590"/>
            <a:ext cx="2322947" cy="3848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Positive Pair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CF9399-F199-B428-F0AD-982C9AE95AC2}"/>
              </a:ext>
            </a:extLst>
          </p:cNvPr>
          <p:cNvSpPr/>
          <p:nvPr/>
        </p:nvSpPr>
        <p:spPr>
          <a:xfrm>
            <a:off x="7512072" y="3930742"/>
            <a:ext cx="2322947" cy="384854"/>
          </a:xfrm>
          <a:prstGeom prst="rect">
            <a:avLst/>
          </a:prstGeom>
          <a:solidFill>
            <a:srgbClr val="F0B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accent5">
                    <a:lumMod val="50000"/>
                  </a:schemeClr>
                </a:solidFill>
              </a:rPr>
              <a:t>Negative Pair</a:t>
            </a:r>
            <a:endParaRPr lang="zh-CN" altLang="en-US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流程图: 手动操作 19">
            <a:extLst>
              <a:ext uri="{FF2B5EF4-FFF2-40B4-BE49-F238E27FC236}">
                <a16:creationId xmlns:a16="http://schemas.microsoft.com/office/drawing/2014/main" id="{27776443-38E0-7EB9-46CF-562A1D38C1F3}"/>
              </a:ext>
            </a:extLst>
          </p:cNvPr>
          <p:cNvSpPr/>
          <p:nvPr/>
        </p:nvSpPr>
        <p:spPr>
          <a:xfrm>
            <a:off x="8077197" y="2587272"/>
            <a:ext cx="1192696" cy="257438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操作 20">
            <a:extLst>
              <a:ext uri="{FF2B5EF4-FFF2-40B4-BE49-F238E27FC236}">
                <a16:creationId xmlns:a16="http://schemas.microsoft.com/office/drawing/2014/main" id="{0AFAAF49-CF2E-02CA-7E1E-2C4E8CFE2F9F}"/>
              </a:ext>
            </a:extLst>
          </p:cNvPr>
          <p:cNvSpPr/>
          <p:nvPr/>
        </p:nvSpPr>
        <p:spPr>
          <a:xfrm rot="10800000">
            <a:off x="8077197" y="2933655"/>
            <a:ext cx="1192696" cy="257438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4C8D04-ADB8-C644-E2B0-52BF0A624AD3}"/>
              </a:ext>
            </a:extLst>
          </p:cNvPr>
          <p:cNvCxnSpPr>
            <a:cxnSpLocks/>
          </p:cNvCxnSpPr>
          <p:nvPr/>
        </p:nvCxnSpPr>
        <p:spPr>
          <a:xfrm>
            <a:off x="9056343" y="2891784"/>
            <a:ext cx="120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C92B8DA-82D0-3D35-FCF7-47EEA7A41F03}"/>
              </a:ext>
            </a:extLst>
          </p:cNvPr>
          <p:cNvSpPr/>
          <p:nvPr/>
        </p:nvSpPr>
        <p:spPr>
          <a:xfrm>
            <a:off x="10257177" y="2544150"/>
            <a:ext cx="1331849" cy="695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Cross-entropy</a:t>
            </a:r>
            <a:endParaRPr lang="zh-CN" altLang="en-US" b="1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C519D36-83A7-8058-F176-EE38E756A5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923102" y="3239417"/>
            <a:ext cx="0" cy="128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F7A87A4-4E0C-F817-64AB-2325BCFDBB40}"/>
              </a:ext>
            </a:extLst>
          </p:cNvPr>
          <p:cNvSpPr/>
          <p:nvPr/>
        </p:nvSpPr>
        <p:spPr>
          <a:xfrm>
            <a:off x="9925875" y="4525617"/>
            <a:ext cx="1994451" cy="145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E0CA03-3945-6999-6B90-BD2A484E1567}"/>
              </a:ext>
            </a:extLst>
          </p:cNvPr>
          <p:cNvSpPr/>
          <p:nvPr/>
        </p:nvSpPr>
        <p:spPr>
          <a:xfrm>
            <a:off x="10214110" y="4727079"/>
            <a:ext cx="1417982" cy="1457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09F28BC-71DE-2269-D989-812CA11B89F7}"/>
              </a:ext>
            </a:extLst>
          </p:cNvPr>
          <p:cNvSpPr/>
          <p:nvPr/>
        </p:nvSpPr>
        <p:spPr>
          <a:xfrm>
            <a:off x="10463095" y="4923114"/>
            <a:ext cx="920013" cy="145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CCE1F2-6ECB-7DA5-2F27-DAEACE58C357}"/>
              </a:ext>
            </a:extLst>
          </p:cNvPr>
          <p:cNvSpPr/>
          <p:nvPr/>
        </p:nvSpPr>
        <p:spPr>
          <a:xfrm>
            <a:off x="10214110" y="5128441"/>
            <a:ext cx="1417982" cy="1457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4A2E39-FF7B-5E3E-2F3D-EF0C4A194C82}"/>
              </a:ext>
            </a:extLst>
          </p:cNvPr>
          <p:cNvSpPr/>
          <p:nvPr/>
        </p:nvSpPr>
        <p:spPr>
          <a:xfrm>
            <a:off x="9925875" y="5324476"/>
            <a:ext cx="1994451" cy="145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4D0DCC2-F8D8-96D8-51F7-0C83490BE6BC}"/>
              </a:ext>
            </a:extLst>
          </p:cNvPr>
          <p:cNvSpPr/>
          <p:nvPr/>
        </p:nvSpPr>
        <p:spPr>
          <a:xfrm>
            <a:off x="10288519" y="3851537"/>
            <a:ext cx="1212567" cy="543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002060"/>
                </a:solidFill>
              </a:rPr>
              <a:t>backward</a:t>
            </a:r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ED0544-3366-4F79-E458-461D65C40F25}"/>
              </a:ext>
            </a:extLst>
          </p:cNvPr>
          <p:cNvSpPr/>
          <p:nvPr/>
        </p:nvSpPr>
        <p:spPr>
          <a:xfrm>
            <a:off x="3286624" y="3671101"/>
            <a:ext cx="2322947" cy="384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T5 Embedding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166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 Light</vt:lpstr>
      <vt:lpstr>Arial</vt:lpstr>
      <vt:lpstr>等线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Lucky Shen</dc:creator>
  <cp:lastModifiedBy>Lucky Shen</cp:lastModifiedBy>
  <cp:revision>2</cp:revision>
  <dcterms:created xsi:type="dcterms:W3CDTF">2025-01-02T08:14:32Z</dcterms:created>
  <dcterms:modified xsi:type="dcterms:W3CDTF">2025-01-02T08:42:29Z</dcterms:modified>
</cp:coreProperties>
</file>