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6" r:id="rId1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2772E-3C7D-4290-B8BD-1860DA95B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E4DC0E-5F86-4DC4-B27C-0D24FF24B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BEF118-99BF-4FF8-B83B-9788C1F0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8E4B-5C75-464D-A7E7-E762475BC209}" type="datetimeFigureOut">
              <a:rPr lang="zh-HK" altLang="en-US" smtClean="0"/>
              <a:t>20/8/2022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10D6B5-62EA-483D-BEE5-4452EAAC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F6BF15-7586-49C3-85B3-3F41785A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9338-3213-4405-BB87-F5E42E9046E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9049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D6DA9-C158-49F2-A558-5BFFD9D5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3A94D2-ADF0-42E1-922B-B5A2E2F7A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50CD23-CA03-45F2-8D9B-0D90FC02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8E4B-5C75-464D-A7E7-E762475BC209}" type="datetimeFigureOut">
              <a:rPr lang="zh-HK" altLang="en-US" smtClean="0"/>
              <a:t>20/8/2022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6DDBEE-8109-4612-B306-F29AA335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6A3A7F-6071-4F80-A751-80808F40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9338-3213-4405-BB87-F5E42E9046E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7778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4992C2-7C05-4ABD-9A8B-5116CA81B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0E3942-BF29-4E7D-8332-AF8318369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44A421-0341-4D0B-85E9-BB0694E4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8E4B-5C75-464D-A7E7-E762475BC209}" type="datetimeFigureOut">
              <a:rPr lang="zh-HK" altLang="en-US" smtClean="0"/>
              <a:t>20/8/2022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F5AA5D-81A2-45B0-8E79-919E9FE0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3D4C6D-D469-453F-8E0F-8B03406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9338-3213-4405-BB87-F5E42E9046E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4854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76256-7B38-40F5-918F-3FF6DEB7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60D772-A14E-4413-AEA3-15922581E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70C502-9F0B-4B40-A999-AD44051F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8E4B-5C75-464D-A7E7-E762475BC209}" type="datetimeFigureOut">
              <a:rPr lang="zh-HK" altLang="en-US" smtClean="0"/>
              <a:t>20/8/2022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E2AA70-A968-4213-9DC3-916046B7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B0CBE3-9EC3-4558-ACBD-6D1902F8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9338-3213-4405-BB87-F5E42E9046E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052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A70FF-0CD4-4318-9D68-164F6FD5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CAF167-A3D9-42D2-B5D5-33DB6422F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401B9A-CE2B-435E-8C5A-68EDCD8E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8E4B-5C75-464D-A7E7-E762475BC209}" type="datetimeFigureOut">
              <a:rPr lang="zh-HK" altLang="en-US" smtClean="0"/>
              <a:t>20/8/2022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2B6048-DE7A-4B2C-A249-13044E11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486250-7169-4B14-A865-A475FBEE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9338-3213-4405-BB87-F5E42E9046E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3622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0C7E3-798B-4C94-B45C-4A158299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313C71-E399-4E57-ACBD-332ADD9AA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9C7DE8-892C-46D4-B900-624113C1B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F5DD71-3D53-4699-9138-9E813553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8E4B-5C75-464D-A7E7-E762475BC209}" type="datetimeFigureOut">
              <a:rPr lang="zh-HK" altLang="en-US" smtClean="0"/>
              <a:t>20/8/2022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7ECE27-1634-4EB3-81C8-25C1A369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7C8349-57EF-49AC-8A3D-11374775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9338-3213-4405-BB87-F5E42E9046E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2289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9E010-198F-4A94-BA93-66A9F9DF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B27F72-89FB-412B-8AF1-CB9D53EB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CB75CD-BD8C-40F1-A23D-EE139B277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73CBF3-3D80-44A0-95D4-DB3572FA7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83F89E7-29DF-448A-836F-BEDF89515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F342DF6-2E21-40BE-B64A-0265CB0D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8E4B-5C75-464D-A7E7-E762475BC209}" type="datetimeFigureOut">
              <a:rPr lang="zh-HK" altLang="en-US" smtClean="0"/>
              <a:t>20/8/2022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341D36-800A-4DCE-B8F3-F54F565C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A1FB142-33C6-4E5E-97AB-20B23B89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9338-3213-4405-BB87-F5E42E9046E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9199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C6FA2-0F7C-4E42-823E-50B8E4B7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97E48B-D8BF-4EFB-9CE0-C00D8365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8E4B-5C75-464D-A7E7-E762475BC209}" type="datetimeFigureOut">
              <a:rPr lang="zh-HK" altLang="en-US" smtClean="0"/>
              <a:t>20/8/2022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14A23D0-C30A-449F-B84C-3ED28975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507DBE-EC62-4F1F-A4B2-A1FE5E2C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9338-3213-4405-BB87-F5E42E9046E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5807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13BF9C7-6DDF-4C07-8655-5FF78A9C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8E4B-5C75-464D-A7E7-E762475BC209}" type="datetimeFigureOut">
              <a:rPr lang="zh-HK" altLang="en-US" smtClean="0"/>
              <a:t>20/8/2022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9B17102-FFB9-49F6-81C0-E801B961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18738A-89AD-4251-85CF-7D91AD17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9338-3213-4405-BB87-F5E42E9046E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7988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D2548-FC25-4208-85CA-45E4B3B1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2501D4-8C60-4123-A25D-11110E25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853488-F1C8-4AC1-8F8A-1D20550A4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5C83FE-112F-4A97-8AA2-B2F87B0E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8E4B-5C75-464D-A7E7-E762475BC209}" type="datetimeFigureOut">
              <a:rPr lang="zh-HK" altLang="en-US" smtClean="0"/>
              <a:t>20/8/2022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3DE77A-BCC8-4BBA-A8F3-CC59EB4F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729F33-BB0C-4F87-BB7C-359F48A4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9338-3213-4405-BB87-F5E42E9046E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2524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8FE07-0FB3-4F62-AB22-4BA0B345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88E81CA-90FD-4F3B-8EA5-3E7B125F9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561766-C6E4-4916-BA48-D4B8F91EB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F6476C-BDB1-406D-BFCF-15FC2928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8E4B-5C75-464D-A7E7-E762475BC209}" type="datetimeFigureOut">
              <a:rPr lang="zh-HK" altLang="en-US" smtClean="0"/>
              <a:t>20/8/2022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8795DA-4B04-48AD-BFEB-E87146C4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FA1254-DD9A-4DD9-B58F-B9825557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9338-3213-4405-BB87-F5E42E9046E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1473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FCF5B7-B58F-4E0C-8176-4B10D085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FC9E4D-0FEA-4940-BC03-3E8BB7D7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9ED53-8F55-4D47-9CAD-4C6D6F177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18E4B-5C75-464D-A7E7-E762475BC209}" type="datetimeFigureOut">
              <a:rPr lang="zh-HK" altLang="en-US" smtClean="0"/>
              <a:t>20/8/2022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820504-E218-4AF5-9279-9B94D9E9E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B5EB6E-5CF6-4BB8-9AB4-0AE7CCDD9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B9338-3213-4405-BB87-F5E42E9046E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123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project.org/web/packages/spNetwork/spNetwork.pd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net.csis.u-tokyo.ac.jp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7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005C-320F-4CBB-A10F-065E62A5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3" y="511582"/>
            <a:ext cx="11983716" cy="1274618"/>
          </a:xfrm>
        </p:spPr>
        <p:txBody>
          <a:bodyPr anchor="ctr">
            <a:noAutofit/>
          </a:bodyPr>
          <a:lstStyle/>
          <a:p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Network K-function-based </a:t>
            </a:r>
            <a:b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</a:t>
            </a:r>
            <a:endParaRPr lang="zh-HK" alt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93B-C9AE-4880-B782-405EF8DFB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1" y="2551082"/>
            <a:ext cx="11572240" cy="1588798"/>
          </a:xfrm>
        </p:spPr>
        <p:txBody>
          <a:bodyPr>
            <a:normAutofit/>
          </a:bodyPr>
          <a:lstStyle/>
          <a:p>
            <a:r>
              <a:rPr lang="en-US" altLang="zh-H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(Edison) Tsz Nam Chan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Leong Hou U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Yun Peng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H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Byron Choi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H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Jianliang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H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K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Kong Baptist University	</a:t>
            </a:r>
            <a:r>
              <a:rPr lang="en-US" altLang="zh-HK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Macau     </a:t>
            </a:r>
            <a:r>
              <a:rPr lang="en-US" altLang="zh-HK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Guangzhou University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9FFA72-7E08-4EE5-93F7-E3D13D7B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</a:t>
            </a:fld>
            <a:endParaRPr lang="zh-HK" altLang="en-US" dirty="0"/>
          </a:p>
        </p:txBody>
      </p:sp>
      <p:pic>
        <p:nvPicPr>
          <p:cNvPr id="1026" name="Picture 2" descr="Hong Kong Baptist University – Say Yes To Breastfeeding">
            <a:extLst>
              <a:ext uri="{FF2B5EF4-FFF2-40B4-BE49-F238E27FC236}">
                <a16:creationId xmlns:a16="http://schemas.microsoft.com/office/drawing/2014/main" id="{97152145-58F1-45FF-9DC2-8E211940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86" y="4245206"/>
            <a:ext cx="3610947" cy="177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2FD196-406C-436F-9E96-69C927DF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694" y="4368721"/>
            <a:ext cx="1379797" cy="13774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06D8137-DFBC-46EF-8CF2-1740EB22E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036" y="4139880"/>
            <a:ext cx="1703863" cy="160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3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87"/>
    </mc:Choice>
    <mc:Fallback xmlns="">
      <p:transition spd="slow" advTm="204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E6E87B-1009-4BBA-852F-EF922A81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23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Evaluation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47258A-D82B-42F4-9B6D-F1CEACD74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154" y="1276076"/>
            <a:ext cx="6013815" cy="14921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D20BAD5-3DAB-4816-9C71-BC60B1853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46" y="2840663"/>
            <a:ext cx="8556264" cy="198712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040332E-7C8F-446A-A3A2-DB8112F4D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78" y="4917477"/>
            <a:ext cx="8556264" cy="1925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5BBC1EA-2C5D-496A-A5A3-5F72B953D921}"/>
                  </a:ext>
                </a:extLst>
              </p:cNvPr>
              <p:cNvSpPr txBox="1"/>
              <p:nvPr/>
            </p:nvSpPr>
            <p:spPr>
              <a:xfrm>
                <a:off x="10186942" y="4458460"/>
                <a:ext cx="1993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fixed to be 5.)</a:t>
                </a:r>
                <a:endParaRPr lang="zh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5BBC1EA-2C5D-496A-A5A3-5F72B953D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942" y="4458460"/>
                <a:ext cx="1993174" cy="369332"/>
              </a:xfrm>
              <a:prstGeom prst="rect">
                <a:avLst/>
              </a:prstGeom>
              <a:blipFill>
                <a:blip r:embed="rId5"/>
                <a:stretch>
                  <a:fillRect l="-2446" t="-8197" r="-2141" b="-2459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54C3C02-1F81-4451-BE1A-562646AC51AC}"/>
                  </a:ext>
                </a:extLst>
              </p:cNvPr>
              <p:cNvSpPr txBox="1"/>
              <p:nvPr/>
            </p:nvSpPr>
            <p:spPr>
              <a:xfrm>
                <a:off x="10237682" y="6488668"/>
                <a:ext cx="1954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fixed to be 5.)</a:t>
                </a:r>
                <a:endParaRPr lang="zh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54C3C02-1F81-4451-BE1A-562646AC5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682" y="6488668"/>
                <a:ext cx="1954318" cy="369332"/>
              </a:xfrm>
              <a:prstGeom prst="rect">
                <a:avLst/>
              </a:prstGeom>
              <a:blipFill>
                <a:blip r:embed="rId6"/>
                <a:stretch>
                  <a:fillRect l="-2492" t="-8197" r="-2181" b="-2459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39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2B23C6-D72B-4775-A070-AFD4D838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63" y="1355128"/>
            <a:ext cx="10916874" cy="5725180"/>
          </a:xfrm>
        </p:spPr>
        <p:txBody>
          <a:bodyPr>
            <a:norm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efficient algorithms to further improve the efficiency for generating the network K-function plot?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spatiotemporal network K-function.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new software package, called LIBNET, which is based on our efficient algorithms, for supporting </a:t>
            </a:r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different operations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point pattern analysis in road networks.</a:t>
            </a:r>
          </a:p>
          <a:p>
            <a:pPr lvl="1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kernel density visualization (NKDV)</a:t>
            </a:r>
          </a:p>
          <a:p>
            <a:pPr lvl="1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K-function</a:t>
            </a:r>
          </a:p>
          <a:p>
            <a:pPr lvl="1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Spatiotemporal network kernel density visualization (STNKDV)</a:t>
            </a:r>
          </a:p>
          <a:p>
            <a:pPr lvl="1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Spatiotemporal network K-function</a:t>
            </a:r>
          </a:p>
          <a:p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(Long-term goal)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 software package (like ArcGIS and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-learn) that includes our complexity-reduced algorithms for different operations.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78CA0F2F-257F-4BAD-BAE1-4971138A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178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 Work and Future Opportunities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6838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19E5D-245B-4E8C-986D-85F77C2D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58" y="75599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Network K-function?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內容版面配置區 2">
            <a:extLst>
              <a:ext uri="{FF2B5EF4-FFF2-40B4-BE49-F238E27FC236}">
                <a16:creationId xmlns:a16="http://schemas.microsoft.com/office/drawing/2014/main" id="{278D32A9-9529-45FB-B0AC-5F93962D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445" y="1362760"/>
            <a:ext cx="10865174" cy="4351338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fundamental GIS operation for checking whether the clusters/hotspots (discovered by the clustering/hotspot detection algorithms) in the datasets are significant.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K-function is defined as:</a:t>
            </a:r>
            <a:b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39">
                <a:extLst>
                  <a:ext uri="{FF2B5EF4-FFF2-40B4-BE49-F238E27FC236}">
                    <a16:creationId xmlns:a16="http://schemas.microsoft.com/office/drawing/2014/main" id="{7540B474-E498-42E0-A853-2D79FC5D25A4}"/>
                  </a:ext>
                </a:extLst>
              </p:cNvPr>
              <p:cNvSpPr txBox="1"/>
              <p:nvPr/>
            </p:nvSpPr>
            <p:spPr>
              <a:xfrm>
                <a:off x="575575" y="3425038"/>
                <a:ext cx="4698850" cy="1138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HK" alt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22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22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HK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eqArr>
                            </m:sub>
                            <m:sup/>
                            <m:e>
                              <m:r>
                                <a:rPr lang="zh-HK" alt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𝕝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𝑑𝑖𝑠𝑡</m:t>
                                  </m:r>
                                </m:e>
                                <m:sub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22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HK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36" name="TextBox 39">
                <a:extLst>
                  <a:ext uri="{FF2B5EF4-FFF2-40B4-BE49-F238E27FC236}">
                    <a16:creationId xmlns:a16="http://schemas.microsoft.com/office/drawing/2014/main" id="{7540B474-E498-42E0-A853-2D79FC5D2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75" y="3425038"/>
                <a:ext cx="4698850" cy="11385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39">
                <a:extLst>
                  <a:ext uri="{FF2B5EF4-FFF2-40B4-BE49-F238E27FC236}">
                    <a16:creationId xmlns:a16="http://schemas.microsoft.com/office/drawing/2014/main" id="{DA2D1CA5-0C79-4FE8-B459-80ABBD491082}"/>
                  </a:ext>
                </a:extLst>
              </p:cNvPr>
              <p:cNvSpPr txBox="1"/>
              <p:nvPr/>
            </p:nvSpPr>
            <p:spPr>
              <a:xfrm>
                <a:off x="6332478" y="3425038"/>
                <a:ext cx="3119187" cy="755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HK" alt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𝕝</m:t>
                      </m:r>
                      <m:d>
                        <m:dPr>
                          <m:ctrlP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𝑑𝑖𝑠𝑡</m:t>
                              </m:r>
                            </m:e>
                            <m:sub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zh-HK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HK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HK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37" name="TextBox 39">
                <a:extLst>
                  <a:ext uri="{FF2B5EF4-FFF2-40B4-BE49-F238E27FC236}">
                    <a16:creationId xmlns:a16="http://schemas.microsoft.com/office/drawing/2014/main" id="{DA2D1CA5-0C79-4FE8-B459-80ABBD491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478" y="3425038"/>
                <a:ext cx="3119187" cy="755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93">
                <a:extLst>
                  <a:ext uri="{FF2B5EF4-FFF2-40B4-BE49-F238E27FC236}">
                    <a16:creationId xmlns:a16="http://schemas.microsoft.com/office/drawing/2014/main" id="{F0AFA6F4-5410-48F2-ACBA-8B51B159386D}"/>
                  </a:ext>
                </a:extLst>
              </p:cNvPr>
              <p:cNvSpPr txBox="1"/>
              <p:nvPr/>
            </p:nvSpPr>
            <p:spPr>
              <a:xfrm>
                <a:off x="9594437" y="3424499"/>
                <a:ext cx="2510559" cy="482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H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H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𝑖𝑠𝑡</m:t>
                        </m:r>
                      </m:e>
                      <m:sub>
                        <m:r>
                          <a:rPr lang="en-US" altLang="zh-H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H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H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H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HK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H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HK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zh-HK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8" name="TextBox 93">
                <a:extLst>
                  <a:ext uri="{FF2B5EF4-FFF2-40B4-BE49-F238E27FC236}">
                    <a16:creationId xmlns:a16="http://schemas.microsoft.com/office/drawing/2014/main" id="{F0AFA6F4-5410-48F2-ACBA-8B51B1593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437" y="3424499"/>
                <a:ext cx="2510559" cy="482312"/>
              </a:xfrm>
              <a:prstGeom prst="rect">
                <a:avLst/>
              </a:prstGeom>
              <a:blipFill>
                <a:blip r:embed="rId4"/>
                <a:stretch>
                  <a:fillRect l="-3155" t="-5063" b="-1772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TextBox 93">
            <a:extLst>
              <a:ext uri="{FF2B5EF4-FFF2-40B4-BE49-F238E27FC236}">
                <a16:creationId xmlns:a16="http://schemas.microsoft.com/office/drawing/2014/main" id="{DB5D05ED-58E6-4144-A3D5-E35052497F82}"/>
              </a:ext>
            </a:extLst>
          </p:cNvPr>
          <p:cNvSpPr txBox="1"/>
          <p:nvPr/>
        </p:nvSpPr>
        <p:spPr>
          <a:xfrm>
            <a:off x="9578099" y="3758157"/>
            <a:ext cx="1281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endParaRPr lang="zh-HK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0" name="Picture 11">
            <a:extLst>
              <a:ext uri="{FF2B5EF4-FFF2-40B4-BE49-F238E27FC236}">
                <a16:creationId xmlns:a16="http://schemas.microsoft.com/office/drawing/2014/main" id="{4D08D080-ECA1-4C26-9DB4-5FEB1316D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535" y="4795282"/>
            <a:ext cx="4727670" cy="1567543"/>
          </a:xfrm>
          <a:prstGeom prst="rect">
            <a:avLst/>
          </a:prstGeom>
        </p:spPr>
      </p:pic>
      <p:sp>
        <p:nvSpPr>
          <p:cNvPr id="241" name="Oval 13">
            <a:extLst>
              <a:ext uri="{FF2B5EF4-FFF2-40B4-BE49-F238E27FC236}">
                <a16:creationId xmlns:a16="http://schemas.microsoft.com/office/drawing/2014/main" id="{B08BB15C-9E1E-4EFB-9C58-52FE203A601F}"/>
              </a:ext>
            </a:extLst>
          </p:cNvPr>
          <p:cNvSpPr/>
          <p:nvPr/>
        </p:nvSpPr>
        <p:spPr>
          <a:xfrm>
            <a:off x="1187616" y="5161620"/>
            <a:ext cx="175956" cy="175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42" name="Straight Connector 19">
            <a:extLst>
              <a:ext uri="{FF2B5EF4-FFF2-40B4-BE49-F238E27FC236}">
                <a16:creationId xmlns:a16="http://schemas.microsoft.com/office/drawing/2014/main" id="{CAD07B5C-264D-4ECE-BD79-3B6D46A74905}"/>
              </a:ext>
            </a:extLst>
          </p:cNvPr>
          <p:cNvCxnSpPr>
            <a:cxnSpLocks/>
          </p:cNvCxnSpPr>
          <p:nvPr/>
        </p:nvCxnSpPr>
        <p:spPr>
          <a:xfrm flipV="1">
            <a:off x="1363572" y="5051046"/>
            <a:ext cx="3991678" cy="21057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1">
            <a:extLst>
              <a:ext uri="{FF2B5EF4-FFF2-40B4-BE49-F238E27FC236}">
                <a16:creationId xmlns:a16="http://schemas.microsoft.com/office/drawing/2014/main" id="{8CD02FE5-4923-4F2B-847E-FEAEAE40F474}"/>
              </a:ext>
            </a:extLst>
          </p:cNvPr>
          <p:cNvCxnSpPr>
            <a:cxnSpLocks/>
          </p:cNvCxnSpPr>
          <p:nvPr/>
        </p:nvCxnSpPr>
        <p:spPr>
          <a:xfrm>
            <a:off x="5448597" y="5097918"/>
            <a:ext cx="23720" cy="21514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30">
            <a:extLst>
              <a:ext uri="{FF2B5EF4-FFF2-40B4-BE49-F238E27FC236}">
                <a16:creationId xmlns:a16="http://schemas.microsoft.com/office/drawing/2014/main" id="{4E01E10B-2907-40F8-9CF8-A5B5BA806908}"/>
              </a:ext>
            </a:extLst>
          </p:cNvPr>
          <p:cNvCxnSpPr>
            <a:cxnSpLocks/>
          </p:cNvCxnSpPr>
          <p:nvPr/>
        </p:nvCxnSpPr>
        <p:spPr>
          <a:xfrm flipH="1">
            <a:off x="3296624" y="5401036"/>
            <a:ext cx="2099490" cy="12451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33">
            <a:extLst>
              <a:ext uri="{FF2B5EF4-FFF2-40B4-BE49-F238E27FC236}">
                <a16:creationId xmlns:a16="http://schemas.microsoft.com/office/drawing/2014/main" id="{5A1C3A02-B6E5-408C-9EE8-D1CDF5D53C55}"/>
              </a:ext>
            </a:extLst>
          </p:cNvPr>
          <p:cNvCxnSpPr>
            <a:cxnSpLocks/>
          </p:cNvCxnSpPr>
          <p:nvPr/>
        </p:nvCxnSpPr>
        <p:spPr>
          <a:xfrm>
            <a:off x="5487259" y="5486129"/>
            <a:ext cx="114319" cy="8731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36">
            <a:extLst>
              <a:ext uri="{FF2B5EF4-FFF2-40B4-BE49-F238E27FC236}">
                <a16:creationId xmlns:a16="http://schemas.microsoft.com/office/drawing/2014/main" id="{C4B738AD-0F2C-4A32-8DC2-A3F0EAFDA13A}"/>
              </a:ext>
            </a:extLst>
          </p:cNvPr>
          <p:cNvCxnSpPr>
            <a:cxnSpLocks/>
          </p:cNvCxnSpPr>
          <p:nvPr/>
        </p:nvCxnSpPr>
        <p:spPr>
          <a:xfrm flipH="1">
            <a:off x="1219134" y="5337576"/>
            <a:ext cx="40813" cy="21586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38">
            <a:extLst>
              <a:ext uri="{FF2B5EF4-FFF2-40B4-BE49-F238E27FC236}">
                <a16:creationId xmlns:a16="http://schemas.microsoft.com/office/drawing/2014/main" id="{82983F00-617B-4591-8626-EA9503C1564B}"/>
              </a:ext>
            </a:extLst>
          </p:cNvPr>
          <p:cNvCxnSpPr>
            <a:cxnSpLocks/>
          </p:cNvCxnSpPr>
          <p:nvPr/>
        </p:nvCxnSpPr>
        <p:spPr>
          <a:xfrm flipV="1">
            <a:off x="1280832" y="5545264"/>
            <a:ext cx="1839836" cy="9615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45">
            <a:extLst>
              <a:ext uri="{FF2B5EF4-FFF2-40B4-BE49-F238E27FC236}">
                <a16:creationId xmlns:a16="http://schemas.microsoft.com/office/drawing/2014/main" id="{AAAE62E4-55FD-4F29-B266-1D3C4763C7CF}"/>
              </a:ext>
            </a:extLst>
          </p:cNvPr>
          <p:cNvSpPr/>
          <p:nvPr/>
        </p:nvSpPr>
        <p:spPr>
          <a:xfrm>
            <a:off x="3120668" y="5437574"/>
            <a:ext cx="175956" cy="175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49" name="Straight Connector 50">
            <a:extLst>
              <a:ext uri="{FF2B5EF4-FFF2-40B4-BE49-F238E27FC236}">
                <a16:creationId xmlns:a16="http://schemas.microsoft.com/office/drawing/2014/main" id="{81655DF5-10F6-472A-ACE4-2FF2B9E95C11}"/>
              </a:ext>
            </a:extLst>
          </p:cNvPr>
          <p:cNvCxnSpPr>
            <a:cxnSpLocks/>
          </p:cNvCxnSpPr>
          <p:nvPr/>
        </p:nvCxnSpPr>
        <p:spPr>
          <a:xfrm flipH="1" flipV="1">
            <a:off x="3213382" y="5613530"/>
            <a:ext cx="50070" cy="73319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53">
            <a:extLst>
              <a:ext uri="{FF2B5EF4-FFF2-40B4-BE49-F238E27FC236}">
                <a16:creationId xmlns:a16="http://schemas.microsoft.com/office/drawing/2014/main" id="{E05BCB7D-0930-4AF0-9D59-3E7246D936EA}"/>
              </a:ext>
            </a:extLst>
          </p:cNvPr>
          <p:cNvCxnSpPr>
            <a:cxnSpLocks/>
            <a:endCxn id="260" idx="4"/>
          </p:cNvCxnSpPr>
          <p:nvPr/>
        </p:nvCxnSpPr>
        <p:spPr>
          <a:xfrm flipV="1">
            <a:off x="1167423" y="5729393"/>
            <a:ext cx="25431" cy="63275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橢圓 31">
            <a:extLst>
              <a:ext uri="{FF2B5EF4-FFF2-40B4-BE49-F238E27FC236}">
                <a16:creationId xmlns:a16="http://schemas.microsoft.com/office/drawing/2014/main" id="{58652993-A2A0-43FB-8742-F945A6B71AE0}"/>
              </a:ext>
            </a:extLst>
          </p:cNvPr>
          <p:cNvSpPr/>
          <p:nvPr/>
        </p:nvSpPr>
        <p:spPr>
          <a:xfrm flipV="1">
            <a:off x="2943095" y="5123151"/>
            <a:ext cx="100280" cy="10263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HK"/>
          </a:p>
        </p:txBody>
      </p:sp>
      <p:sp>
        <p:nvSpPr>
          <p:cNvPr id="253" name="橢圓 41">
            <a:extLst>
              <a:ext uri="{FF2B5EF4-FFF2-40B4-BE49-F238E27FC236}">
                <a16:creationId xmlns:a16="http://schemas.microsoft.com/office/drawing/2014/main" id="{A72D838F-08B5-4B21-8434-948D71D530D4}"/>
              </a:ext>
            </a:extLst>
          </p:cNvPr>
          <p:cNvSpPr/>
          <p:nvPr/>
        </p:nvSpPr>
        <p:spPr>
          <a:xfrm flipV="1">
            <a:off x="3909599" y="5436220"/>
            <a:ext cx="100280" cy="10263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HK"/>
          </a:p>
        </p:txBody>
      </p:sp>
      <p:sp>
        <p:nvSpPr>
          <p:cNvPr id="255" name="橢圓 31">
            <a:extLst>
              <a:ext uri="{FF2B5EF4-FFF2-40B4-BE49-F238E27FC236}">
                <a16:creationId xmlns:a16="http://schemas.microsoft.com/office/drawing/2014/main" id="{3B74BCF1-2D2F-4CE5-BA5C-AA8B7A2B4CDB}"/>
              </a:ext>
            </a:extLst>
          </p:cNvPr>
          <p:cNvSpPr/>
          <p:nvPr/>
        </p:nvSpPr>
        <p:spPr>
          <a:xfrm flipV="1">
            <a:off x="2576448" y="5146274"/>
            <a:ext cx="100280" cy="10263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HK"/>
          </a:p>
        </p:txBody>
      </p:sp>
      <p:sp>
        <p:nvSpPr>
          <p:cNvPr id="256" name="TextBox 73">
            <a:extLst>
              <a:ext uri="{FF2B5EF4-FFF2-40B4-BE49-F238E27FC236}">
                <a16:creationId xmlns:a16="http://schemas.microsoft.com/office/drawing/2014/main" id="{0E74304F-5542-4DC4-93A0-1A4C72778471}"/>
              </a:ext>
            </a:extLst>
          </p:cNvPr>
          <p:cNvSpPr txBox="1"/>
          <p:nvPr/>
        </p:nvSpPr>
        <p:spPr>
          <a:xfrm rot="21383530">
            <a:off x="1298995" y="4973478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 1</a:t>
            </a:r>
            <a:endParaRPr lang="zh-HK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7" name="Straight Connector 75">
            <a:extLst>
              <a:ext uri="{FF2B5EF4-FFF2-40B4-BE49-F238E27FC236}">
                <a16:creationId xmlns:a16="http://schemas.microsoft.com/office/drawing/2014/main" id="{FD5EEE69-5433-479D-80DA-59269456C643}"/>
              </a:ext>
            </a:extLst>
          </p:cNvPr>
          <p:cNvCxnSpPr>
            <a:cxnSpLocks/>
          </p:cNvCxnSpPr>
          <p:nvPr/>
        </p:nvCxnSpPr>
        <p:spPr>
          <a:xfrm flipH="1">
            <a:off x="1285267" y="4795282"/>
            <a:ext cx="4938" cy="36633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80">
            <a:extLst>
              <a:ext uri="{FF2B5EF4-FFF2-40B4-BE49-F238E27FC236}">
                <a16:creationId xmlns:a16="http://schemas.microsoft.com/office/drawing/2014/main" id="{F1E680FA-3908-44BF-AEDE-90148D5D2E58}"/>
              </a:ext>
            </a:extLst>
          </p:cNvPr>
          <p:cNvCxnSpPr>
            <a:cxnSpLocks/>
          </p:cNvCxnSpPr>
          <p:nvPr/>
        </p:nvCxnSpPr>
        <p:spPr>
          <a:xfrm>
            <a:off x="1085088" y="5257820"/>
            <a:ext cx="10543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83">
            <a:extLst>
              <a:ext uri="{FF2B5EF4-FFF2-40B4-BE49-F238E27FC236}">
                <a16:creationId xmlns:a16="http://schemas.microsoft.com/office/drawing/2014/main" id="{2DC4CC9B-AC30-4966-81CB-AAA1F1207C91}"/>
              </a:ext>
            </a:extLst>
          </p:cNvPr>
          <p:cNvCxnSpPr>
            <a:cxnSpLocks/>
          </p:cNvCxnSpPr>
          <p:nvPr/>
        </p:nvCxnSpPr>
        <p:spPr>
          <a:xfrm>
            <a:off x="1067379" y="5641415"/>
            <a:ext cx="845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49">
            <a:extLst>
              <a:ext uri="{FF2B5EF4-FFF2-40B4-BE49-F238E27FC236}">
                <a16:creationId xmlns:a16="http://schemas.microsoft.com/office/drawing/2014/main" id="{D47E9987-96AE-4B94-B6BC-A6443A803717}"/>
              </a:ext>
            </a:extLst>
          </p:cNvPr>
          <p:cNvSpPr/>
          <p:nvPr/>
        </p:nvSpPr>
        <p:spPr>
          <a:xfrm>
            <a:off x="1104876" y="5553437"/>
            <a:ext cx="175956" cy="175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61" name="Straight Connector 85">
            <a:extLst>
              <a:ext uri="{FF2B5EF4-FFF2-40B4-BE49-F238E27FC236}">
                <a16:creationId xmlns:a16="http://schemas.microsoft.com/office/drawing/2014/main" id="{F05130B8-87B0-4B58-A3CE-2A5D3CF75185}"/>
              </a:ext>
            </a:extLst>
          </p:cNvPr>
          <p:cNvCxnSpPr>
            <a:cxnSpLocks/>
          </p:cNvCxnSpPr>
          <p:nvPr/>
        </p:nvCxnSpPr>
        <p:spPr>
          <a:xfrm flipH="1">
            <a:off x="5521752" y="4972952"/>
            <a:ext cx="281302" cy="4561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88">
            <a:extLst>
              <a:ext uri="{FF2B5EF4-FFF2-40B4-BE49-F238E27FC236}">
                <a16:creationId xmlns:a16="http://schemas.microsoft.com/office/drawing/2014/main" id="{3DA87216-CD3F-4F2F-BBBE-70A391F13E22}"/>
              </a:ext>
            </a:extLst>
          </p:cNvPr>
          <p:cNvCxnSpPr>
            <a:cxnSpLocks/>
          </p:cNvCxnSpPr>
          <p:nvPr/>
        </p:nvCxnSpPr>
        <p:spPr>
          <a:xfrm flipH="1">
            <a:off x="5544418" y="5356538"/>
            <a:ext cx="263137" cy="3173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95">
            <a:extLst>
              <a:ext uri="{FF2B5EF4-FFF2-40B4-BE49-F238E27FC236}">
                <a16:creationId xmlns:a16="http://schemas.microsoft.com/office/drawing/2014/main" id="{8D01FF42-DDB0-4F9D-B004-5C10EE8A528E}"/>
              </a:ext>
            </a:extLst>
          </p:cNvPr>
          <p:cNvSpPr/>
          <p:nvPr/>
        </p:nvSpPr>
        <p:spPr>
          <a:xfrm>
            <a:off x="5396114" y="5313058"/>
            <a:ext cx="175956" cy="175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64" name="Straight Connector 40">
            <a:extLst>
              <a:ext uri="{FF2B5EF4-FFF2-40B4-BE49-F238E27FC236}">
                <a16:creationId xmlns:a16="http://schemas.microsoft.com/office/drawing/2014/main" id="{06D6022B-9742-46FD-B30B-7E20A3CA9307}"/>
              </a:ext>
            </a:extLst>
          </p:cNvPr>
          <p:cNvCxnSpPr>
            <a:cxnSpLocks/>
          </p:cNvCxnSpPr>
          <p:nvPr/>
        </p:nvCxnSpPr>
        <p:spPr>
          <a:xfrm>
            <a:off x="5419508" y="4793717"/>
            <a:ext cx="23720" cy="21514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Oval 105">
            <a:extLst>
              <a:ext uri="{FF2B5EF4-FFF2-40B4-BE49-F238E27FC236}">
                <a16:creationId xmlns:a16="http://schemas.microsoft.com/office/drawing/2014/main" id="{4D93FFBA-D42E-436D-BDF3-05CD8AF8BE4D}"/>
              </a:ext>
            </a:extLst>
          </p:cNvPr>
          <p:cNvSpPr/>
          <p:nvPr/>
        </p:nvSpPr>
        <p:spPr>
          <a:xfrm>
            <a:off x="5355250" y="4940471"/>
            <a:ext cx="175956" cy="175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6" name="TextBox 41">
            <a:extLst>
              <a:ext uri="{FF2B5EF4-FFF2-40B4-BE49-F238E27FC236}">
                <a16:creationId xmlns:a16="http://schemas.microsoft.com/office/drawing/2014/main" id="{1B4BCF05-EEAD-4FFD-B099-C588C3F6F98B}"/>
              </a:ext>
            </a:extLst>
          </p:cNvPr>
          <p:cNvSpPr txBox="1"/>
          <p:nvPr/>
        </p:nvSpPr>
        <p:spPr>
          <a:xfrm rot="21383530">
            <a:off x="1137795" y="5608294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 2</a:t>
            </a:r>
            <a:endParaRPr lang="zh-HK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7" name="Picture 11">
            <a:extLst>
              <a:ext uri="{FF2B5EF4-FFF2-40B4-BE49-F238E27FC236}">
                <a16:creationId xmlns:a16="http://schemas.microsoft.com/office/drawing/2014/main" id="{F14146F4-82F8-43DA-A6B3-6B183D62B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514" y="4791717"/>
            <a:ext cx="4727670" cy="1567543"/>
          </a:xfrm>
          <a:prstGeom prst="rect">
            <a:avLst/>
          </a:prstGeom>
        </p:spPr>
      </p:pic>
      <p:sp>
        <p:nvSpPr>
          <p:cNvPr id="268" name="Oval 13">
            <a:extLst>
              <a:ext uri="{FF2B5EF4-FFF2-40B4-BE49-F238E27FC236}">
                <a16:creationId xmlns:a16="http://schemas.microsoft.com/office/drawing/2014/main" id="{96D17F25-707E-49AC-BF05-2CBD18360ABA}"/>
              </a:ext>
            </a:extLst>
          </p:cNvPr>
          <p:cNvSpPr/>
          <p:nvPr/>
        </p:nvSpPr>
        <p:spPr>
          <a:xfrm>
            <a:off x="6309595" y="5158055"/>
            <a:ext cx="175956" cy="175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69" name="Straight Connector 19">
            <a:extLst>
              <a:ext uri="{FF2B5EF4-FFF2-40B4-BE49-F238E27FC236}">
                <a16:creationId xmlns:a16="http://schemas.microsoft.com/office/drawing/2014/main" id="{427DA772-0960-4E79-999F-26EBAC9CF30A}"/>
              </a:ext>
            </a:extLst>
          </p:cNvPr>
          <p:cNvCxnSpPr>
            <a:cxnSpLocks/>
          </p:cNvCxnSpPr>
          <p:nvPr/>
        </p:nvCxnSpPr>
        <p:spPr>
          <a:xfrm flipV="1">
            <a:off x="6485551" y="5047481"/>
            <a:ext cx="3991678" cy="21057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1">
            <a:extLst>
              <a:ext uri="{FF2B5EF4-FFF2-40B4-BE49-F238E27FC236}">
                <a16:creationId xmlns:a16="http://schemas.microsoft.com/office/drawing/2014/main" id="{A403BC11-9C9D-4AFA-8B96-421A610B832F}"/>
              </a:ext>
            </a:extLst>
          </p:cNvPr>
          <p:cNvCxnSpPr>
            <a:cxnSpLocks/>
          </p:cNvCxnSpPr>
          <p:nvPr/>
        </p:nvCxnSpPr>
        <p:spPr>
          <a:xfrm>
            <a:off x="10570576" y="5094353"/>
            <a:ext cx="23720" cy="21514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30">
            <a:extLst>
              <a:ext uri="{FF2B5EF4-FFF2-40B4-BE49-F238E27FC236}">
                <a16:creationId xmlns:a16="http://schemas.microsoft.com/office/drawing/2014/main" id="{5C9E31C1-F022-4ED7-8414-4FE751B906B0}"/>
              </a:ext>
            </a:extLst>
          </p:cNvPr>
          <p:cNvCxnSpPr>
            <a:cxnSpLocks/>
          </p:cNvCxnSpPr>
          <p:nvPr/>
        </p:nvCxnSpPr>
        <p:spPr>
          <a:xfrm flipH="1">
            <a:off x="8418603" y="5397471"/>
            <a:ext cx="2099490" cy="12451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33">
            <a:extLst>
              <a:ext uri="{FF2B5EF4-FFF2-40B4-BE49-F238E27FC236}">
                <a16:creationId xmlns:a16="http://schemas.microsoft.com/office/drawing/2014/main" id="{D5E820BE-3B6C-41E0-8F32-66CF911D2071}"/>
              </a:ext>
            </a:extLst>
          </p:cNvPr>
          <p:cNvCxnSpPr>
            <a:cxnSpLocks/>
          </p:cNvCxnSpPr>
          <p:nvPr/>
        </p:nvCxnSpPr>
        <p:spPr>
          <a:xfrm>
            <a:off x="10609238" y="5482564"/>
            <a:ext cx="114319" cy="8731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36">
            <a:extLst>
              <a:ext uri="{FF2B5EF4-FFF2-40B4-BE49-F238E27FC236}">
                <a16:creationId xmlns:a16="http://schemas.microsoft.com/office/drawing/2014/main" id="{6696118F-39D1-416A-8096-11E3146976C9}"/>
              </a:ext>
            </a:extLst>
          </p:cNvPr>
          <p:cNvCxnSpPr>
            <a:cxnSpLocks/>
          </p:cNvCxnSpPr>
          <p:nvPr/>
        </p:nvCxnSpPr>
        <p:spPr>
          <a:xfrm flipH="1">
            <a:off x="6341113" y="5334011"/>
            <a:ext cx="40813" cy="21586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38">
            <a:extLst>
              <a:ext uri="{FF2B5EF4-FFF2-40B4-BE49-F238E27FC236}">
                <a16:creationId xmlns:a16="http://schemas.microsoft.com/office/drawing/2014/main" id="{F6D8BDBA-AFD6-4D75-9F59-54626DF9A03A}"/>
              </a:ext>
            </a:extLst>
          </p:cNvPr>
          <p:cNvCxnSpPr>
            <a:cxnSpLocks/>
          </p:cNvCxnSpPr>
          <p:nvPr/>
        </p:nvCxnSpPr>
        <p:spPr>
          <a:xfrm flipV="1">
            <a:off x="6402811" y="5541699"/>
            <a:ext cx="1839836" cy="9615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Oval 45">
            <a:extLst>
              <a:ext uri="{FF2B5EF4-FFF2-40B4-BE49-F238E27FC236}">
                <a16:creationId xmlns:a16="http://schemas.microsoft.com/office/drawing/2014/main" id="{CEFA4639-2A01-419B-9497-AC1AA2C49B5C}"/>
              </a:ext>
            </a:extLst>
          </p:cNvPr>
          <p:cNvSpPr/>
          <p:nvPr/>
        </p:nvSpPr>
        <p:spPr>
          <a:xfrm>
            <a:off x="8242647" y="5434009"/>
            <a:ext cx="175956" cy="175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76" name="Straight Connector 50">
            <a:extLst>
              <a:ext uri="{FF2B5EF4-FFF2-40B4-BE49-F238E27FC236}">
                <a16:creationId xmlns:a16="http://schemas.microsoft.com/office/drawing/2014/main" id="{86AFD0A9-F057-4E73-A117-80F45CC201AA}"/>
              </a:ext>
            </a:extLst>
          </p:cNvPr>
          <p:cNvCxnSpPr>
            <a:cxnSpLocks/>
          </p:cNvCxnSpPr>
          <p:nvPr/>
        </p:nvCxnSpPr>
        <p:spPr>
          <a:xfrm flipH="1" flipV="1">
            <a:off x="8335361" y="5609965"/>
            <a:ext cx="50070" cy="73319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53">
            <a:extLst>
              <a:ext uri="{FF2B5EF4-FFF2-40B4-BE49-F238E27FC236}">
                <a16:creationId xmlns:a16="http://schemas.microsoft.com/office/drawing/2014/main" id="{EA7E2244-DE68-4F65-9102-6D886E5CFB39}"/>
              </a:ext>
            </a:extLst>
          </p:cNvPr>
          <p:cNvCxnSpPr>
            <a:cxnSpLocks/>
            <a:endCxn id="286" idx="4"/>
          </p:cNvCxnSpPr>
          <p:nvPr/>
        </p:nvCxnSpPr>
        <p:spPr>
          <a:xfrm flipV="1">
            <a:off x="6289402" y="5725828"/>
            <a:ext cx="25431" cy="63275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橢圓 31">
            <a:extLst>
              <a:ext uri="{FF2B5EF4-FFF2-40B4-BE49-F238E27FC236}">
                <a16:creationId xmlns:a16="http://schemas.microsoft.com/office/drawing/2014/main" id="{2AC85630-0EBC-438B-876D-0E8BAAFD5828}"/>
              </a:ext>
            </a:extLst>
          </p:cNvPr>
          <p:cNvSpPr/>
          <p:nvPr/>
        </p:nvSpPr>
        <p:spPr>
          <a:xfrm flipV="1">
            <a:off x="9853565" y="5023442"/>
            <a:ext cx="100280" cy="10263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HK"/>
          </a:p>
        </p:txBody>
      </p:sp>
      <p:sp>
        <p:nvSpPr>
          <p:cNvPr id="279" name="橢圓 31">
            <a:extLst>
              <a:ext uri="{FF2B5EF4-FFF2-40B4-BE49-F238E27FC236}">
                <a16:creationId xmlns:a16="http://schemas.microsoft.com/office/drawing/2014/main" id="{446C3517-81D0-4D78-9A03-9F74519A7EF2}"/>
              </a:ext>
            </a:extLst>
          </p:cNvPr>
          <p:cNvSpPr/>
          <p:nvPr/>
        </p:nvSpPr>
        <p:spPr>
          <a:xfrm flipV="1">
            <a:off x="9198979" y="5419349"/>
            <a:ext cx="100280" cy="10263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HK"/>
          </a:p>
        </p:txBody>
      </p:sp>
      <p:sp>
        <p:nvSpPr>
          <p:cNvPr id="280" name="橢圓 31">
            <a:extLst>
              <a:ext uri="{FF2B5EF4-FFF2-40B4-BE49-F238E27FC236}">
                <a16:creationId xmlns:a16="http://schemas.microsoft.com/office/drawing/2014/main" id="{44BC3548-D43F-4EE2-8596-C0FCDE89E67E}"/>
              </a:ext>
            </a:extLst>
          </p:cNvPr>
          <p:cNvSpPr/>
          <p:nvPr/>
        </p:nvSpPr>
        <p:spPr>
          <a:xfrm flipV="1">
            <a:off x="7028818" y="5548379"/>
            <a:ext cx="100280" cy="10263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HK"/>
          </a:p>
        </p:txBody>
      </p:sp>
      <p:sp>
        <p:nvSpPr>
          <p:cNvPr id="282" name="TextBox 73">
            <a:extLst>
              <a:ext uri="{FF2B5EF4-FFF2-40B4-BE49-F238E27FC236}">
                <a16:creationId xmlns:a16="http://schemas.microsoft.com/office/drawing/2014/main" id="{F10705FF-7588-4D02-8CB1-5C7882A466EB}"/>
              </a:ext>
            </a:extLst>
          </p:cNvPr>
          <p:cNvSpPr txBox="1"/>
          <p:nvPr/>
        </p:nvSpPr>
        <p:spPr>
          <a:xfrm rot="21383530">
            <a:off x="6420974" y="4969913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 1</a:t>
            </a:r>
            <a:endParaRPr lang="zh-HK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3" name="Straight Connector 75">
            <a:extLst>
              <a:ext uri="{FF2B5EF4-FFF2-40B4-BE49-F238E27FC236}">
                <a16:creationId xmlns:a16="http://schemas.microsoft.com/office/drawing/2014/main" id="{66A8C4EA-3897-4AF7-8F78-46E4CF9931AE}"/>
              </a:ext>
            </a:extLst>
          </p:cNvPr>
          <p:cNvCxnSpPr>
            <a:cxnSpLocks/>
          </p:cNvCxnSpPr>
          <p:nvPr/>
        </p:nvCxnSpPr>
        <p:spPr>
          <a:xfrm flipH="1">
            <a:off x="6407246" y="4791717"/>
            <a:ext cx="4938" cy="36633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80">
            <a:extLst>
              <a:ext uri="{FF2B5EF4-FFF2-40B4-BE49-F238E27FC236}">
                <a16:creationId xmlns:a16="http://schemas.microsoft.com/office/drawing/2014/main" id="{A15E63BD-0B77-49C6-B969-337115ADECFD}"/>
              </a:ext>
            </a:extLst>
          </p:cNvPr>
          <p:cNvCxnSpPr>
            <a:cxnSpLocks/>
          </p:cNvCxnSpPr>
          <p:nvPr/>
        </p:nvCxnSpPr>
        <p:spPr>
          <a:xfrm>
            <a:off x="6207067" y="5254255"/>
            <a:ext cx="10543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83">
            <a:extLst>
              <a:ext uri="{FF2B5EF4-FFF2-40B4-BE49-F238E27FC236}">
                <a16:creationId xmlns:a16="http://schemas.microsoft.com/office/drawing/2014/main" id="{1433B7F0-6799-4E95-B855-3A905D2658B7}"/>
              </a:ext>
            </a:extLst>
          </p:cNvPr>
          <p:cNvCxnSpPr>
            <a:cxnSpLocks/>
          </p:cNvCxnSpPr>
          <p:nvPr/>
        </p:nvCxnSpPr>
        <p:spPr>
          <a:xfrm>
            <a:off x="6189358" y="5637850"/>
            <a:ext cx="845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49">
            <a:extLst>
              <a:ext uri="{FF2B5EF4-FFF2-40B4-BE49-F238E27FC236}">
                <a16:creationId xmlns:a16="http://schemas.microsoft.com/office/drawing/2014/main" id="{ACA788F8-380B-4382-858E-9C9B451250C5}"/>
              </a:ext>
            </a:extLst>
          </p:cNvPr>
          <p:cNvSpPr/>
          <p:nvPr/>
        </p:nvSpPr>
        <p:spPr>
          <a:xfrm>
            <a:off x="6226855" y="5549872"/>
            <a:ext cx="175956" cy="175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87" name="Straight Connector 85">
            <a:extLst>
              <a:ext uri="{FF2B5EF4-FFF2-40B4-BE49-F238E27FC236}">
                <a16:creationId xmlns:a16="http://schemas.microsoft.com/office/drawing/2014/main" id="{A0A3A662-6AE7-44D8-9303-6B183EAD1422}"/>
              </a:ext>
            </a:extLst>
          </p:cNvPr>
          <p:cNvCxnSpPr>
            <a:cxnSpLocks/>
          </p:cNvCxnSpPr>
          <p:nvPr/>
        </p:nvCxnSpPr>
        <p:spPr>
          <a:xfrm flipH="1">
            <a:off x="10643731" y="4969387"/>
            <a:ext cx="281302" cy="4561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88">
            <a:extLst>
              <a:ext uri="{FF2B5EF4-FFF2-40B4-BE49-F238E27FC236}">
                <a16:creationId xmlns:a16="http://schemas.microsoft.com/office/drawing/2014/main" id="{84110742-2896-43D2-BA81-BA08F2BD0C1D}"/>
              </a:ext>
            </a:extLst>
          </p:cNvPr>
          <p:cNvCxnSpPr>
            <a:cxnSpLocks/>
          </p:cNvCxnSpPr>
          <p:nvPr/>
        </p:nvCxnSpPr>
        <p:spPr>
          <a:xfrm flipH="1">
            <a:off x="10666397" y="5352973"/>
            <a:ext cx="263137" cy="3173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95">
            <a:extLst>
              <a:ext uri="{FF2B5EF4-FFF2-40B4-BE49-F238E27FC236}">
                <a16:creationId xmlns:a16="http://schemas.microsoft.com/office/drawing/2014/main" id="{FA958082-0B68-4DD9-917B-78E2FA050E02}"/>
              </a:ext>
            </a:extLst>
          </p:cNvPr>
          <p:cNvSpPr/>
          <p:nvPr/>
        </p:nvSpPr>
        <p:spPr>
          <a:xfrm>
            <a:off x="10518093" y="5309493"/>
            <a:ext cx="175956" cy="175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90" name="Straight Connector 40">
            <a:extLst>
              <a:ext uri="{FF2B5EF4-FFF2-40B4-BE49-F238E27FC236}">
                <a16:creationId xmlns:a16="http://schemas.microsoft.com/office/drawing/2014/main" id="{F23255C9-6B88-468B-A5BD-AFC313180756}"/>
              </a:ext>
            </a:extLst>
          </p:cNvPr>
          <p:cNvCxnSpPr>
            <a:cxnSpLocks/>
          </p:cNvCxnSpPr>
          <p:nvPr/>
        </p:nvCxnSpPr>
        <p:spPr>
          <a:xfrm>
            <a:off x="10541487" y="4790152"/>
            <a:ext cx="23720" cy="21514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Oval 105">
            <a:extLst>
              <a:ext uri="{FF2B5EF4-FFF2-40B4-BE49-F238E27FC236}">
                <a16:creationId xmlns:a16="http://schemas.microsoft.com/office/drawing/2014/main" id="{F165F0D0-D4EF-4EB7-9F45-6B17E9767FA6}"/>
              </a:ext>
            </a:extLst>
          </p:cNvPr>
          <p:cNvSpPr/>
          <p:nvPr/>
        </p:nvSpPr>
        <p:spPr>
          <a:xfrm>
            <a:off x="10477229" y="4936906"/>
            <a:ext cx="175956" cy="175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92" name="TextBox 41">
            <a:extLst>
              <a:ext uri="{FF2B5EF4-FFF2-40B4-BE49-F238E27FC236}">
                <a16:creationId xmlns:a16="http://schemas.microsoft.com/office/drawing/2014/main" id="{12309BB7-DA2B-42C7-B4F9-320EADAA84CC}"/>
              </a:ext>
            </a:extLst>
          </p:cNvPr>
          <p:cNvSpPr txBox="1"/>
          <p:nvPr/>
        </p:nvSpPr>
        <p:spPr>
          <a:xfrm rot="21383530">
            <a:off x="6259774" y="5604729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 2</a:t>
            </a:r>
            <a:endParaRPr lang="zh-HK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4" name="直線接點 293">
            <a:extLst>
              <a:ext uri="{FF2B5EF4-FFF2-40B4-BE49-F238E27FC236}">
                <a16:creationId xmlns:a16="http://schemas.microsoft.com/office/drawing/2014/main" id="{ACEA9AB3-FAFE-4236-93D4-09E1355A649A}"/>
              </a:ext>
            </a:extLst>
          </p:cNvPr>
          <p:cNvCxnSpPr>
            <a:cxnSpLocks/>
          </p:cNvCxnSpPr>
          <p:nvPr/>
        </p:nvCxnSpPr>
        <p:spPr>
          <a:xfrm flipH="1" flipV="1">
            <a:off x="2764496" y="4864270"/>
            <a:ext cx="63587" cy="607319"/>
          </a:xfrm>
          <a:prstGeom prst="line">
            <a:avLst/>
          </a:prstGeom>
          <a:ln w="285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橢圓 31">
            <a:extLst>
              <a:ext uri="{FF2B5EF4-FFF2-40B4-BE49-F238E27FC236}">
                <a16:creationId xmlns:a16="http://schemas.microsoft.com/office/drawing/2014/main" id="{66856792-1066-4359-B69A-EB2833B6E2EC}"/>
              </a:ext>
            </a:extLst>
          </p:cNvPr>
          <p:cNvSpPr/>
          <p:nvPr/>
        </p:nvSpPr>
        <p:spPr>
          <a:xfrm flipV="1">
            <a:off x="2754226" y="5134738"/>
            <a:ext cx="100280" cy="10263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HK"/>
          </a:p>
        </p:txBody>
      </p:sp>
      <p:cxnSp>
        <p:nvCxnSpPr>
          <p:cNvPr id="296" name="直線單箭頭接點 295">
            <a:extLst>
              <a:ext uri="{FF2B5EF4-FFF2-40B4-BE49-F238E27FC236}">
                <a16:creationId xmlns:a16="http://schemas.microsoft.com/office/drawing/2014/main" id="{8F84A05A-8521-4AFE-81F9-5A0D91BCDC67}"/>
              </a:ext>
            </a:extLst>
          </p:cNvPr>
          <p:cNvCxnSpPr>
            <a:cxnSpLocks/>
          </p:cNvCxnSpPr>
          <p:nvPr/>
        </p:nvCxnSpPr>
        <p:spPr>
          <a:xfrm flipH="1">
            <a:off x="2287405" y="5288120"/>
            <a:ext cx="519236" cy="318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單箭頭接點 296">
            <a:extLst>
              <a:ext uri="{FF2B5EF4-FFF2-40B4-BE49-F238E27FC236}">
                <a16:creationId xmlns:a16="http://schemas.microsoft.com/office/drawing/2014/main" id="{78FFEC50-92B3-4854-9A63-39E04EEFA8B1}"/>
              </a:ext>
            </a:extLst>
          </p:cNvPr>
          <p:cNvCxnSpPr>
            <a:cxnSpLocks/>
          </p:cNvCxnSpPr>
          <p:nvPr/>
        </p:nvCxnSpPr>
        <p:spPr>
          <a:xfrm flipV="1">
            <a:off x="2778005" y="5251637"/>
            <a:ext cx="530740" cy="4066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字方塊 297">
                <a:extLst>
                  <a:ext uri="{FF2B5EF4-FFF2-40B4-BE49-F238E27FC236}">
                    <a16:creationId xmlns:a16="http://schemas.microsoft.com/office/drawing/2014/main" id="{9BBA02C7-5B2C-46B2-8394-4AA0C9C5F586}"/>
                  </a:ext>
                </a:extLst>
              </p:cNvPr>
              <p:cNvSpPr txBox="1"/>
              <p:nvPr/>
            </p:nvSpPr>
            <p:spPr>
              <a:xfrm rot="21128798">
                <a:off x="2529899" y="5246203"/>
                <a:ext cx="16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HK" alt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298" name="文字方塊 297">
                <a:extLst>
                  <a:ext uri="{FF2B5EF4-FFF2-40B4-BE49-F238E27FC236}">
                    <a16:creationId xmlns:a16="http://schemas.microsoft.com/office/drawing/2014/main" id="{9BBA02C7-5B2C-46B2-8394-4AA0C9C5F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28798">
                <a:off x="2529899" y="5246203"/>
                <a:ext cx="163635" cy="276999"/>
              </a:xfrm>
              <a:prstGeom prst="rect">
                <a:avLst/>
              </a:prstGeom>
              <a:blipFill>
                <a:blip r:embed="rId6"/>
                <a:stretch>
                  <a:fillRect l="-12121" r="-1212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字方塊 298">
                <a:extLst>
                  <a:ext uri="{FF2B5EF4-FFF2-40B4-BE49-F238E27FC236}">
                    <a16:creationId xmlns:a16="http://schemas.microsoft.com/office/drawing/2014/main" id="{2CA34231-89E0-4492-B96A-BD78B9AB225C}"/>
                  </a:ext>
                </a:extLst>
              </p:cNvPr>
              <p:cNvSpPr txBox="1"/>
              <p:nvPr/>
            </p:nvSpPr>
            <p:spPr>
              <a:xfrm rot="21128798">
                <a:off x="2946154" y="5211804"/>
                <a:ext cx="16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HK" alt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299" name="文字方塊 298">
                <a:extLst>
                  <a:ext uri="{FF2B5EF4-FFF2-40B4-BE49-F238E27FC236}">
                    <a16:creationId xmlns:a16="http://schemas.microsoft.com/office/drawing/2014/main" id="{2CA34231-89E0-4492-B96A-BD78B9AB2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28798">
                <a:off x="2946154" y="5211804"/>
                <a:ext cx="163635" cy="276999"/>
              </a:xfrm>
              <a:prstGeom prst="rect">
                <a:avLst/>
              </a:prstGeom>
              <a:blipFill>
                <a:blip r:embed="rId7"/>
                <a:stretch>
                  <a:fillRect l="-11765" r="-882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0" name="直線接點 299">
            <a:extLst>
              <a:ext uri="{FF2B5EF4-FFF2-40B4-BE49-F238E27FC236}">
                <a16:creationId xmlns:a16="http://schemas.microsoft.com/office/drawing/2014/main" id="{1A165A6C-507D-4C03-A5D8-C5F01BD558EB}"/>
              </a:ext>
            </a:extLst>
          </p:cNvPr>
          <p:cNvCxnSpPr>
            <a:cxnSpLocks/>
          </p:cNvCxnSpPr>
          <p:nvPr/>
        </p:nvCxnSpPr>
        <p:spPr>
          <a:xfrm flipH="1" flipV="1">
            <a:off x="7713842" y="4859720"/>
            <a:ext cx="63587" cy="607319"/>
          </a:xfrm>
          <a:prstGeom prst="line">
            <a:avLst/>
          </a:prstGeom>
          <a:ln w="285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單箭頭接點 300">
            <a:extLst>
              <a:ext uri="{FF2B5EF4-FFF2-40B4-BE49-F238E27FC236}">
                <a16:creationId xmlns:a16="http://schemas.microsoft.com/office/drawing/2014/main" id="{E52F6515-D876-462D-A3DA-A2E2EE5DD5C0}"/>
              </a:ext>
            </a:extLst>
          </p:cNvPr>
          <p:cNvCxnSpPr>
            <a:cxnSpLocks/>
          </p:cNvCxnSpPr>
          <p:nvPr/>
        </p:nvCxnSpPr>
        <p:spPr>
          <a:xfrm flipH="1">
            <a:off x="7236751" y="5283570"/>
            <a:ext cx="519236" cy="318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單箭頭接點 301">
            <a:extLst>
              <a:ext uri="{FF2B5EF4-FFF2-40B4-BE49-F238E27FC236}">
                <a16:creationId xmlns:a16="http://schemas.microsoft.com/office/drawing/2014/main" id="{3AF4EF20-438B-4808-A3C8-FEF5F2F3D570}"/>
              </a:ext>
            </a:extLst>
          </p:cNvPr>
          <p:cNvCxnSpPr>
            <a:cxnSpLocks/>
          </p:cNvCxnSpPr>
          <p:nvPr/>
        </p:nvCxnSpPr>
        <p:spPr>
          <a:xfrm flipV="1">
            <a:off x="7727351" y="5247087"/>
            <a:ext cx="530740" cy="4066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文字方塊 302">
                <a:extLst>
                  <a:ext uri="{FF2B5EF4-FFF2-40B4-BE49-F238E27FC236}">
                    <a16:creationId xmlns:a16="http://schemas.microsoft.com/office/drawing/2014/main" id="{D5689510-C579-46C9-B8A6-53F2967082CE}"/>
                  </a:ext>
                </a:extLst>
              </p:cNvPr>
              <p:cNvSpPr txBox="1"/>
              <p:nvPr/>
            </p:nvSpPr>
            <p:spPr>
              <a:xfrm rot="21128798">
                <a:off x="7479245" y="5241653"/>
                <a:ext cx="16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HK" alt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03" name="文字方塊 302">
                <a:extLst>
                  <a:ext uri="{FF2B5EF4-FFF2-40B4-BE49-F238E27FC236}">
                    <a16:creationId xmlns:a16="http://schemas.microsoft.com/office/drawing/2014/main" id="{D5689510-C579-46C9-B8A6-53F296708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28798">
                <a:off x="7479245" y="5241653"/>
                <a:ext cx="163635" cy="276999"/>
              </a:xfrm>
              <a:prstGeom prst="rect">
                <a:avLst/>
              </a:prstGeom>
              <a:blipFill>
                <a:blip r:embed="rId8"/>
                <a:stretch>
                  <a:fillRect l="-8824" r="-1176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字方塊 303">
                <a:extLst>
                  <a:ext uri="{FF2B5EF4-FFF2-40B4-BE49-F238E27FC236}">
                    <a16:creationId xmlns:a16="http://schemas.microsoft.com/office/drawing/2014/main" id="{7C720D1E-8F19-4118-AEC3-5AE7B7F4045D}"/>
                  </a:ext>
                </a:extLst>
              </p:cNvPr>
              <p:cNvSpPr txBox="1"/>
              <p:nvPr/>
            </p:nvSpPr>
            <p:spPr>
              <a:xfrm rot="21128798">
                <a:off x="7895500" y="5207254"/>
                <a:ext cx="16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HK" alt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04" name="文字方塊 303">
                <a:extLst>
                  <a:ext uri="{FF2B5EF4-FFF2-40B4-BE49-F238E27FC236}">
                    <a16:creationId xmlns:a16="http://schemas.microsoft.com/office/drawing/2014/main" id="{7C720D1E-8F19-4118-AEC3-5AE7B7F40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28798">
                <a:off x="7895500" y="5207254"/>
                <a:ext cx="163635" cy="276999"/>
              </a:xfrm>
              <a:prstGeom prst="rect">
                <a:avLst/>
              </a:prstGeom>
              <a:blipFill>
                <a:blip r:embed="rId9"/>
                <a:stretch>
                  <a:fillRect l="-11765" r="-882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橢圓 31">
            <a:extLst>
              <a:ext uri="{FF2B5EF4-FFF2-40B4-BE49-F238E27FC236}">
                <a16:creationId xmlns:a16="http://schemas.microsoft.com/office/drawing/2014/main" id="{88032E58-01C2-4AE4-9384-45DB78A6F66B}"/>
              </a:ext>
            </a:extLst>
          </p:cNvPr>
          <p:cNvSpPr/>
          <p:nvPr/>
        </p:nvSpPr>
        <p:spPr>
          <a:xfrm flipV="1">
            <a:off x="7698427" y="5142709"/>
            <a:ext cx="100280" cy="10263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HK"/>
          </a:p>
        </p:txBody>
      </p:sp>
      <p:sp>
        <p:nvSpPr>
          <p:cNvPr id="306" name="文字方塊 305">
            <a:extLst>
              <a:ext uri="{FF2B5EF4-FFF2-40B4-BE49-F238E27FC236}">
                <a16:creationId xmlns:a16="http://schemas.microsoft.com/office/drawing/2014/main" id="{CC8FC9CE-EB3B-4963-9376-9E21BB85E62B}"/>
              </a:ext>
            </a:extLst>
          </p:cNvPr>
          <p:cNvSpPr txBox="1"/>
          <p:nvPr/>
        </p:nvSpPr>
        <p:spPr>
          <a:xfrm>
            <a:off x="2777311" y="6354115"/>
            <a:ext cx="137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Clustered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文字方塊 306">
            <a:extLst>
              <a:ext uri="{FF2B5EF4-FFF2-40B4-BE49-F238E27FC236}">
                <a16:creationId xmlns:a16="http://schemas.microsoft.com/office/drawing/2014/main" id="{C65D7949-9D0D-44B5-8A02-D98D63D0723F}"/>
              </a:ext>
            </a:extLst>
          </p:cNvPr>
          <p:cNvSpPr txBox="1"/>
          <p:nvPr/>
        </p:nvSpPr>
        <p:spPr>
          <a:xfrm>
            <a:off x="7904004" y="633444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Dispersed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右大括弧 307">
            <a:extLst>
              <a:ext uri="{FF2B5EF4-FFF2-40B4-BE49-F238E27FC236}">
                <a16:creationId xmlns:a16="http://schemas.microsoft.com/office/drawing/2014/main" id="{1CFE9D92-818A-4CA8-BF07-CEC105377D67}"/>
              </a:ext>
            </a:extLst>
          </p:cNvPr>
          <p:cNvSpPr/>
          <p:nvPr/>
        </p:nvSpPr>
        <p:spPr>
          <a:xfrm rot="16200000">
            <a:off x="3725670" y="2784789"/>
            <a:ext cx="122583" cy="149077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09" name="文字方塊 308">
            <a:extLst>
              <a:ext uri="{FF2B5EF4-FFF2-40B4-BE49-F238E27FC236}">
                <a16:creationId xmlns:a16="http://schemas.microsoft.com/office/drawing/2014/main" id="{CF7CA364-664A-4EF7-8F27-458B32F07E42}"/>
              </a:ext>
            </a:extLst>
          </p:cNvPr>
          <p:cNvSpPr txBox="1"/>
          <p:nvPr/>
        </p:nvSpPr>
        <p:spPr>
          <a:xfrm>
            <a:off x="2703476" y="3045182"/>
            <a:ext cx="227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distance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" name="右大括弧 377">
            <a:extLst>
              <a:ext uri="{FF2B5EF4-FFF2-40B4-BE49-F238E27FC236}">
                <a16:creationId xmlns:a16="http://schemas.microsoft.com/office/drawing/2014/main" id="{2FD37444-EB84-4CC4-8CA0-ECCEAACCDCBE}"/>
              </a:ext>
            </a:extLst>
          </p:cNvPr>
          <p:cNvSpPr/>
          <p:nvPr/>
        </p:nvSpPr>
        <p:spPr>
          <a:xfrm rot="5400000">
            <a:off x="3548474" y="3959851"/>
            <a:ext cx="122584" cy="21631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9" name="文字方塊 378">
            <a:extLst>
              <a:ext uri="{FF2B5EF4-FFF2-40B4-BE49-F238E27FC236}">
                <a16:creationId xmlns:a16="http://schemas.microsoft.com/office/drawing/2014/main" id="{504CBB03-6649-443B-80A4-6C39A29FA2F3}"/>
              </a:ext>
            </a:extLst>
          </p:cNvPr>
          <p:cNvSpPr txBox="1"/>
          <p:nvPr/>
        </p:nvSpPr>
        <p:spPr>
          <a:xfrm>
            <a:off x="2962451" y="4178625"/>
            <a:ext cx="175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network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文字方塊 379">
            <a:extLst>
              <a:ext uri="{FF2B5EF4-FFF2-40B4-BE49-F238E27FC236}">
                <a16:creationId xmlns:a16="http://schemas.microsoft.com/office/drawing/2014/main" id="{4F6F0D95-EF80-4604-AFA1-9C4B9D9490FC}"/>
              </a:ext>
            </a:extLst>
          </p:cNvPr>
          <p:cNvSpPr txBox="1"/>
          <p:nvPr/>
        </p:nvSpPr>
        <p:spPr>
          <a:xfrm>
            <a:off x="5264840" y="3529854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zh-HK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" name="右大括弧 380">
            <a:extLst>
              <a:ext uri="{FF2B5EF4-FFF2-40B4-BE49-F238E27FC236}">
                <a16:creationId xmlns:a16="http://schemas.microsoft.com/office/drawing/2014/main" id="{245BAF72-035D-42AA-84C2-8A14FCC7C9AF}"/>
              </a:ext>
            </a:extLst>
          </p:cNvPr>
          <p:cNvSpPr/>
          <p:nvPr/>
        </p:nvSpPr>
        <p:spPr>
          <a:xfrm rot="5400000">
            <a:off x="816883" y="3959851"/>
            <a:ext cx="122584" cy="21631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2" name="文字方塊 381">
            <a:extLst>
              <a:ext uri="{FF2B5EF4-FFF2-40B4-BE49-F238E27FC236}">
                <a16:creationId xmlns:a16="http://schemas.microsoft.com/office/drawing/2014/main" id="{F974444E-7751-4CA7-A38C-85DE513DC84B}"/>
              </a:ext>
            </a:extLst>
          </p:cNvPr>
          <p:cNvSpPr txBox="1"/>
          <p:nvPr/>
        </p:nvSpPr>
        <p:spPr>
          <a:xfrm>
            <a:off x="449572" y="4180090"/>
            <a:ext cx="108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" name="文字方塊 382">
            <a:extLst>
              <a:ext uri="{FF2B5EF4-FFF2-40B4-BE49-F238E27FC236}">
                <a16:creationId xmlns:a16="http://schemas.microsoft.com/office/drawing/2014/main" id="{0560B9F7-0407-4D81-BE23-3D956BBABC28}"/>
              </a:ext>
            </a:extLst>
          </p:cNvPr>
          <p:cNvSpPr txBox="1"/>
          <p:nvPr/>
        </p:nvSpPr>
        <p:spPr>
          <a:xfrm>
            <a:off x="4435981" y="4189044"/>
            <a:ext cx="113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4" name="右大括弧 383">
            <a:extLst>
              <a:ext uri="{FF2B5EF4-FFF2-40B4-BE49-F238E27FC236}">
                <a16:creationId xmlns:a16="http://schemas.microsoft.com/office/drawing/2014/main" id="{AE1A06AA-67CA-4BA3-961D-F3A4A2C1B6C7}"/>
              </a:ext>
            </a:extLst>
          </p:cNvPr>
          <p:cNvSpPr/>
          <p:nvPr/>
        </p:nvSpPr>
        <p:spPr>
          <a:xfrm rot="5400000">
            <a:off x="4961189" y="3959852"/>
            <a:ext cx="122584" cy="21631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744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8B92C-8A56-4089-9F83-B2F3F8B0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Domain Experts Use this Operation?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66A684-2684-43F3-AAF6-F92F0BB0B7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7870" y="1825625"/>
                <a:ext cx="6540760" cy="4351338"/>
              </a:xfrm>
            </p:spPr>
            <p:txBody>
              <a:bodyPr/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 a road network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location dataset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thresholds, which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HK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HK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HK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HK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Randomly generate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datasets, which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in the road network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HK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HK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1≤</m:t>
                    </m:r>
                    <m:r>
                      <a:rPr lang="en-US" altLang="zh-HK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HK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HK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HK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compute the following three terms.</a:t>
                </a:r>
                <a:b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66A684-2684-43F3-AAF6-F92F0BB0B7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870" y="1825625"/>
                <a:ext cx="6540760" cy="4351338"/>
              </a:xfrm>
              <a:blipFill>
                <a:blip r:embed="rId2"/>
                <a:stretch>
                  <a:fillRect l="-1678" t="-238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BE3FC5F3-AF05-4DD4-B998-5A2749D8C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444" y="2152796"/>
            <a:ext cx="4572270" cy="3008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4E1B7F8-3A49-434E-A696-35DA8474BA10}"/>
                  </a:ext>
                </a:extLst>
              </p:cNvPr>
              <p:cNvSpPr/>
              <p:nvPr/>
            </p:nvSpPr>
            <p:spPr>
              <a:xfrm>
                <a:off x="692908" y="4849383"/>
                <a:ext cx="1535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HK" alt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HK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zh-HK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4E1B7F8-3A49-434E-A696-35DA8474BA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08" y="4849383"/>
                <a:ext cx="1535420" cy="461665"/>
              </a:xfrm>
              <a:prstGeom prst="rect">
                <a:avLst/>
              </a:prstGeom>
              <a:blipFill>
                <a:blip r:embed="rId4"/>
                <a:stretch>
                  <a:fillRect l="-6349" t="-12000" b="-2933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9BDEA40-B29E-47E1-890C-C70D900317BA}"/>
                  </a:ext>
                </a:extLst>
              </p:cNvPr>
              <p:cNvSpPr/>
              <p:nvPr/>
            </p:nvSpPr>
            <p:spPr>
              <a:xfrm>
                <a:off x="692908" y="5296299"/>
                <a:ext cx="6405536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HK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ctrlPr>
                          <a:rPr lang="en-US" altLang="zh-HK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HK" alt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HK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zh-HK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HK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en-US" altLang="zh-HK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d>
                      <m:dPr>
                        <m:ctrlPr>
                          <a:rPr lang="en-US" altLang="zh-HK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HK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H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HK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r>
                          <a:rPr lang="en-US" altLang="zh-HK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HK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H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HK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r>
                          <a:rPr lang="en-US" altLang="zh-HK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HK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HK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H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HK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zh-HK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9BDEA40-B29E-47E1-890C-C70D90031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08" y="5296299"/>
                <a:ext cx="6405536" cy="645048"/>
              </a:xfrm>
              <a:prstGeom prst="rect">
                <a:avLst/>
              </a:prstGeom>
              <a:blipFill>
                <a:blip r:embed="rId5"/>
                <a:stretch>
                  <a:fillRect l="-1524" b="-660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BFBAE11-5FA4-4E62-B3D3-E99D301CDE5A}"/>
                  </a:ext>
                </a:extLst>
              </p:cNvPr>
              <p:cNvSpPr/>
              <p:nvPr/>
            </p:nvSpPr>
            <p:spPr>
              <a:xfrm>
                <a:off x="692908" y="5854439"/>
                <a:ext cx="6405536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HK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HK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sz="24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HK" altLang="en-US" sz="24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HK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zh-HK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HK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altLang="zh-HK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d>
                      <m:dPr>
                        <m:ctrlPr>
                          <a:rPr lang="en-US" altLang="zh-HK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sz="24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24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4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HK" sz="24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HK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24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24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HK" sz="24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r>
                          <a:rPr lang="en-US" altLang="zh-HK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sz="24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24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4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HK" sz="24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HK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24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24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HK" sz="24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r>
                          <a:rPr lang="en-US" altLang="zh-HK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HK" sz="24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HK" sz="24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4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HK" sz="24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HK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24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24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HK" sz="24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zh-HK" altLang="en-US" sz="2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BFBAE11-5FA4-4E62-B3D3-E99D301CD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08" y="5854439"/>
                <a:ext cx="6405536" cy="645048"/>
              </a:xfrm>
              <a:prstGeom prst="rect">
                <a:avLst/>
              </a:prstGeom>
              <a:blipFill>
                <a:blip r:embed="rId6"/>
                <a:stretch>
                  <a:fillRect l="-1524" b="-660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F4C2DD9-5709-4D6F-88AE-67BA93D801BB}"/>
                  </a:ext>
                </a:extLst>
              </p:cNvPr>
              <p:cNvSpPr/>
              <p:nvPr/>
            </p:nvSpPr>
            <p:spPr>
              <a:xfrm rot="18701841">
                <a:off x="9750268" y="3101750"/>
                <a:ext cx="8204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HK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HK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F4C2DD9-5709-4D6F-88AE-67BA93D80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01841">
                <a:off x="9750268" y="3101750"/>
                <a:ext cx="8204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C46B3BF-06B3-44D3-AD72-E229896CC3FB}"/>
                  </a:ext>
                </a:extLst>
              </p:cNvPr>
              <p:cNvSpPr/>
              <p:nvPr/>
            </p:nvSpPr>
            <p:spPr>
              <a:xfrm rot="20057880">
                <a:off x="8984180" y="4364074"/>
                <a:ext cx="800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HK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HK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C46B3BF-06B3-44D3-AD72-E229896CC3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57880">
                <a:off x="8984180" y="4364074"/>
                <a:ext cx="8007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294427A-EF4C-42CE-B637-51B6355A389C}"/>
                  </a:ext>
                </a:extLst>
              </p:cNvPr>
              <p:cNvSpPr/>
              <p:nvPr/>
            </p:nvSpPr>
            <p:spPr>
              <a:xfrm>
                <a:off x="11036888" y="2487955"/>
                <a:ext cx="9231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294427A-EF4C-42CE-B637-51B6355A3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6888" y="2487955"/>
                <a:ext cx="9231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12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584D8-247D-44E1-B602-F1B2DCCD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024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GIS Software Packages Can Support Network K-function!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0C1C8A-EB8F-4A8D-8EDD-A6DBE58D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27" y="1675522"/>
            <a:ext cx="4945033" cy="4351338"/>
          </a:xfrm>
        </p:spPr>
        <p:txBody>
          <a:bodyPr/>
          <a:lstStyle/>
          <a:p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spNetwork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 R package) [1]</a:t>
            </a:r>
          </a:p>
          <a:p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QGIS/ArcGIS (based on the SANET plugin [2])</a:t>
            </a:r>
          </a:p>
          <a:p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PySAL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python library) [3]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668259-D052-4C70-AB2E-896AA1F53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083" y="1638555"/>
            <a:ext cx="6755554" cy="41238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64C30F1-75E1-44F5-A43A-885EEF61C4BB}"/>
              </a:ext>
            </a:extLst>
          </p:cNvPr>
          <p:cNvSpPr/>
          <p:nvPr/>
        </p:nvSpPr>
        <p:spPr>
          <a:xfrm>
            <a:off x="-16778" y="6052522"/>
            <a:ext cx="124717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spNetwork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Spatial Analysis on Network - R Project. 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https://cran.rproject.org/web/packages/spNetwork/spNetwork.pdf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SANET. 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http://sanet.csis.u-tokyo.ac.jp/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PySAL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https://pysal.org/.</a:t>
            </a:r>
            <a:endParaRPr lang="zh-HK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01248B-E3ED-470F-B8E7-6A7ED129D4A2}"/>
              </a:ext>
            </a:extLst>
          </p:cNvPr>
          <p:cNvSpPr/>
          <p:nvPr/>
        </p:nvSpPr>
        <p:spPr>
          <a:xfrm>
            <a:off x="5711464" y="5723105"/>
            <a:ext cx="5371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network K-function plot by the R package.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8823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A3321-3068-4D8E-B867-6E3414A3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K-function is Slow!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37039D-BAAD-4474-8F7E-867F0257A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2502" y="1892737"/>
                <a:ext cx="11233558" cy="4351338"/>
              </a:xfrm>
            </p:spPr>
            <p:txBody>
              <a:bodyPr/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Computing a network K-function takes</a:t>
                </a:r>
                <a:r>
                  <a:rPr lang="en-US" altLang="zh-HK" dirty="0"/>
                  <a:t>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𝑆𝑃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HK" dirty="0"/>
                  <a:t>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en-US" altLang="zh-HK" dirty="0"/>
                  <a:t> </a:t>
                </a:r>
                <a:r>
                  <a:rPr lang="en-US" altLang="zh-HK" dirty="0">
                    <a:sym typeface="Wingdings" panose="05000000000000000000" pitchFamily="2" charset="2"/>
                  </a:rPr>
                  <a:t></a:t>
                </a:r>
                <a:br>
                  <a:rPr lang="en-US" altLang="zh-HK" dirty="0">
                    <a:sym typeface="Wingdings" panose="05000000000000000000" pitchFamily="2" charset="2"/>
                  </a:rPr>
                </a:b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𝑆𝑃</m:t>
                        </m:r>
                      </m:sub>
                    </m:sSub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is the time complexity of the shortest path algorithm.</a:t>
                </a:r>
              </a:p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1,000,000 data points.</a:t>
                </a:r>
              </a:p>
              <a:p>
                <a:pPr lvl="1"/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Time cost is: </a:t>
                </a:r>
                <a:r>
                  <a:rPr lang="en-US" altLang="zh-HK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 trillion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</a:t>
                </a:r>
              </a:p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Generating a network K-function plot needs to 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e>
                    </m:d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network K-functions (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=100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=200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in [3]).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37039D-BAAD-4474-8F7E-867F0257A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502" y="1892737"/>
                <a:ext cx="11233558" cy="4351338"/>
              </a:xfrm>
              <a:blipFill>
                <a:blip r:embed="rId2"/>
                <a:stretch>
                  <a:fillRect l="-977" t="-266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C564D7CB-C1E9-4175-AB15-C27CC4D6E43F}"/>
              </a:ext>
            </a:extLst>
          </p:cNvPr>
          <p:cNvSpPr/>
          <p:nvPr/>
        </p:nvSpPr>
        <p:spPr>
          <a:xfrm>
            <a:off x="0" y="630105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zh-HK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S. Lamb, Joni A. Downs, and Chanyoung Lee. 2016. The network K-function in context: examining the effects of network structure on the network K-function. Transactions in GIS 20, 3 (2016), 448–460.</a:t>
            </a:r>
          </a:p>
        </p:txBody>
      </p:sp>
    </p:spTree>
    <p:extLst>
      <p:ext uri="{BB962C8B-B14F-4D97-AF65-F5344CB8AC3E}">
        <p14:creationId xmlns:p14="http://schemas.microsoft.com/office/powerpoint/2010/main" val="28788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7626B-1F0A-4ECF-950B-70CD21B0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Contributions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512D0-8C5F-4CBD-86A6-AD2B10A5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2" y="3713584"/>
            <a:ext cx="11299372" cy="3144416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time complexity for generating a network K-function plot, without increasing the space complexity.</a:t>
            </a:r>
          </a:p>
          <a:p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up to 165.85x speedup compared with the state-of-the-art methods.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5207CE-00E1-4B74-8C18-34A9102C1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471028"/>
            <a:ext cx="119919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7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4657C-9535-49AD-8F0A-03EB03F4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8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of the Network K-function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AF16A0C4-8BC9-4577-9AC9-3A753FD715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7529"/>
                <a:ext cx="6779921" cy="4351338"/>
              </a:xfrm>
            </p:spPr>
            <p:txBody>
              <a:bodyPr/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set of data points in an edge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 road network.</a:t>
                </a:r>
                <a:endParaRPr lang="zh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AF16A0C4-8BC9-4577-9AC9-3A753FD715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7529"/>
                <a:ext cx="6779921" cy="4351338"/>
              </a:xfrm>
              <a:blipFill>
                <a:blip r:embed="rId2"/>
                <a:stretch>
                  <a:fillRect l="-1619" t="-2521" r="-170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64C25270-A8E2-44D9-802C-685F96BBB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941" y="1334000"/>
            <a:ext cx="3981450" cy="3028950"/>
          </a:xfrm>
          <a:prstGeom prst="rect">
            <a:avLst/>
          </a:prstGeom>
        </p:spPr>
      </p:pic>
      <p:cxnSp>
        <p:nvCxnSpPr>
          <p:cNvPr id="7" name="Straight Connector 272">
            <a:extLst>
              <a:ext uri="{FF2B5EF4-FFF2-40B4-BE49-F238E27FC236}">
                <a16:creationId xmlns:a16="http://schemas.microsoft.com/office/drawing/2014/main" id="{C5CB00BE-1C0E-4805-AB4F-576402C26304}"/>
              </a:ext>
            </a:extLst>
          </p:cNvPr>
          <p:cNvCxnSpPr>
            <a:cxnSpLocks/>
          </p:cNvCxnSpPr>
          <p:nvPr/>
        </p:nvCxnSpPr>
        <p:spPr>
          <a:xfrm>
            <a:off x="8370331" y="1554381"/>
            <a:ext cx="3204618" cy="193841"/>
          </a:xfrm>
          <a:prstGeom prst="line">
            <a:avLst/>
          </a:prstGeom>
          <a:ln w="952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273">
            <a:extLst>
              <a:ext uri="{FF2B5EF4-FFF2-40B4-BE49-F238E27FC236}">
                <a16:creationId xmlns:a16="http://schemas.microsoft.com/office/drawing/2014/main" id="{F69B3B84-C968-4ACF-8E6D-09AC27080076}"/>
              </a:ext>
            </a:extLst>
          </p:cNvPr>
          <p:cNvSpPr/>
          <p:nvPr/>
        </p:nvSpPr>
        <p:spPr>
          <a:xfrm>
            <a:off x="11459365" y="1661761"/>
            <a:ext cx="171448" cy="171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274">
            <a:extLst>
              <a:ext uri="{FF2B5EF4-FFF2-40B4-BE49-F238E27FC236}">
                <a16:creationId xmlns:a16="http://schemas.microsoft.com/office/drawing/2014/main" id="{F7B31C85-0BCC-4C34-B667-183F2913491C}"/>
              </a:ext>
            </a:extLst>
          </p:cNvPr>
          <p:cNvSpPr/>
          <p:nvPr/>
        </p:nvSpPr>
        <p:spPr>
          <a:xfrm>
            <a:off x="8263830" y="1456335"/>
            <a:ext cx="171448" cy="171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272">
            <a:extLst>
              <a:ext uri="{FF2B5EF4-FFF2-40B4-BE49-F238E27FC236}">
                <a16:creationId xmlns:a16="http://schemas.microsoft.com/office/drawing/2014/main" id="{230412BC-7C8F-4B4D-A81B-7794D2D77A73}"/>
              </a:ext>
            </a:extLst>
          </p:cNvPr>
          <p:cNvCxnSpPr>
            <a:cxnSpLocks/>
          </p:cNvCxnSpPr>
          <p:nvPr/>
        </p:nvCxnSpPr>
        <p:spPr>
          <a:xfrm>
            <a:off x="8157711" y="3159361"/>
            <a:ext cx="3215695" cy="178175"/>
          </a:xfrm>
          <a:prstGeom prst="line">
            <a:avLst/>
          </a:prstGeom>
          <a:ln w="952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273">
            <a:extLst>
              <a:ext uri="{FF2B5EF4-FFF2-40B4-BE49-F238E27FC236}">
                <a16:creationId xmlns:a16="http://schemas.microsoft.com/office/drawing/2014/main" id="{FFE15DD6-C5F5-4885-9E7F-4FEA4BE6EC08}"/>
              </a:ext>
            </a:extLst>
          </p:cNvPr>
          <p:cNvSpPr/>
          <p:nvPr/>
        </p:nvSpPr>
        <p:spPr>
          <a:xfrm>
            <a:off x="11362445" y="3251812"/>
            <a:ext cx="171448" cy="171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74">
            <a:extLst>
              <a:ext uri="{FF2B5EF4-FFF2-40B4-BE49-F238E27FC236}">
                <a16:creationId xmlns:a16="http://schemas.microsoft.com/office/drawing/2014/main" id="{2CFE7A58-FC19-45B8-A481-CFE8F42C1986}"/>
              </a:ext>
            </a:extLst>
          </p:cNvPr>
          <p:cNvSpPr/>
          <p:nvPr/>
        </p:nvSpPr>
        <p:spPr>
          <a:xfrm>
            <a:off x="8092382" y="3073637"/>
            <a:ext cx="171448" cy="171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83">
            <a:extLst>
              <a:ext uri="{FF2B5EF4-FFF2-40B4-BE49-F238E27FC236}">
                <a16:creationId xmlns:a16="http://schemas.microsoft.com/office/drawing/2014/main" id="{0B7B4957-95F5-4E2C-AC82-F914572CE266}"/>
              </a:ext>
            </a:extLst>
          </p:cNvPr>
          <p:cNvSpPr/>
          <p:nvPr/>
        </p:nvSpPr>
        <p:spPr>
          <a:xfrm flipH="1">
            <a:off x="8669519" y="1523007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683">
            <a:extLst>
              <a:ext uri="{FF2B5EF4-FFF2-40B4-BE49-F238E27FC236}">
                <a16:creationId xmlns:a16="http://schemas.microsoft.com/office/drawing/2014/main" id="{C1219503-A270-4A47-AC8B-19BFC8AF3515}"/>
              </a:ext>
            </a:extLst>
          </p:cNvPr>
          <p:cNvSpPr/>
          <p:nvPr/>
        </p:nvSpPr>
        <p:spPr>
          <a:xfrm flipH="1">
            <a:off x="9115037" y="1554381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683">
            <a:extLst>
              <a:ext uri="{FF2B5EF4-FFF2-40B4-BE49-F238E27FC236}">
                <a16:creationId xmlns:a16="http://schemas.microsoft.com/office/drawing/2014/main" id="{0ECCB1AC-7925-44F6-B91F-04F874D8245E}"/>
              </a:ext>
            </a:extLst>
          </p:cNvPr>
          <p:cNvSpPr/>
          <p:nvPr/>
        </p:nvSpPr>
        <p:spPr>
          <a:xfrm flipH="1">
            <a:off x="9730829" y="1586591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683">
            <a:extLst>
              <a:ext uri="{FF2B5EF4-FFF2-40B4-BE49-F238E27FC236}">
                <a16:creationId xmlns:a16="http://schemas.microsoft.com/office/drawing/2014/main" id="{879810DE-4CB8-44F1-A901-4BA74B8CB3F5}"/>
              </a:ext>
            </a:extLst>
          </p:cNvPr>
          <p:cNvSpPr/>
          <p:nvPr/>
        </p:nvSpPr>
        <p:spPr>
          <a:xfrm flipH="1">
            <a:off x="9949262" y="1602645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683">
            <a:extLst>
              <a:ext uri="{FF2B5EF4-FFF2-40B4-BE49-F238E27FC236}">
                <a16:creationId xmlns:a16="http://schemas.microsoft.com/office/drawing/2014/main" id="{AABACE68-5E1A-4FCA-AE08-E01FD7F17296}"/>
              </a:ext>
            </a:extLst>
          </p:cNvPr>
          <p:cNvSpPr/>
          <p:nvPr/>
        </p:nvSpPr>
        <p:spPr>
          <a:xfrm flipH="1">
            <a:off x="10381104" y="1627783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683">
            <a:extLst>
              <a:ext uri="{FF2B5EF4-FFF2-40B4-BE49-F238E27FC236}">
                <a16:creationId xmlns:a16="http://schemas.microsoft.com/office/drawing/2014/main" id="{6B276CE7-4957-4C21-9365-CD31016F8C2F}"/>
              </a:ext>
            </a:extLst>
          </p:cNvPr>
          <p:cNvSpPr/>
          <p:nvPr/>
        </p:nvSpPr>
        <p:spPr>
          <a:xfrm flipH="1">
            <a:off x="10798744" y="1655033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683">
            <a:extLst>
              <a:ext uri="{FF2B5EF4-FFF2-40B4-BE49-F238E27FC236}">
                <a16:creationId xmlns:a16="http://schemas.microsoft.com/office/drawing/2014/main" id="{D02F8096-1081-42C0-BDFB-FFFF03221118}"/>
              </a:ext>
            </a:extLst>
          </p:cNvPr>
          <p:cNvSpPr/>
          <p:nvPr/>
        </p:nvSpPr>
        <p:spPr>
          <a:xfrm flipH="1">
            <a:off x="8505436" y="3129365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683">
            <a:extLst>
              <a:ext uri="{FF2B5EF4-FFF2-40B4-BE49-F238E27FC236}">
                <a16:creationId xmlns:a16="http://schemas.microsoft.com/office/drawing/2014/main" id="{7989C651-F786-48D6-AD37-91AA6B8988A1}"/>
              </a:ext>
            </a:extLst>
          </p:cNvPr>
          <p:cNvSpPr/>
          <p:nvPr/>
        </p:nvSpPr>
        <p:spPr>
          <a:xfrm flipH="1">
            <a:off x="9074255" y="3159361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683">
            <a:extLst>
              <a:ext uri="{FF2B5EF4-FFF2-40B4-BE49-F238E27FC236}">
                <a16:creationId xmlns:a16="http://schemas.microsoft.com/office/drawing/2014/main" id="{8278670A-6D4F-4FD2-B549-2728827AA2FC}"/>
              </a:ext>
            </a:extLst>
          </p:cNvPr>
          <p:cNvSpPr/>
          <p:nvPr/>
        </p:nvSpPr>
        <p:spPr>
          <a:xfrm flipH="1">
            <a:off x="9292688" y="3175024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683">
            <a:extLst>
              <a:ext uri="{FF2B5EF4-FFF2-40B4-BE49-F238E27FC236}">
                <a16:creationId xmlns:a16="http://schemas.microsoft.com/office/drawing/2014/main" id="{7109A326-DFFE-4814-8BE2-FC7402DA0EBB}"/>
              </a:ext>
            </a:extLst>
          </p:cNvPr>
          <p:cNvSpPr/>
          <p:nvPr/>
        </p:nvSpPr>
        <p:spPr>
          <a:xfrm flipH="1">
            <a:off x="9587530" y="3183761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683">
            <a:extLst>
              <a:ext uri="{FF2B5EF4-FFF2-40B4-BE49-F238E27FC236}">
                <a16:creationId xmlns:a16="http://schemas.microsoft.com/office/drawing/2014/main" id="{27E31D88-511A-4806-BE8F-FE449C2AA3C7}"/>
              </a:ext>
            </a:extLst>
          </p:cNvPr>
          <p:cNvSpPr/>
          <p:nvPr/>
        </p:nvSpPr>
        <p:spPr>
          <a:xfrm flipH="1">
            <a:off x="9805963" y="3199424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683">
            <a:extLst>
              <a:ext uri="{FF2B5EF4-FFF2-40B4-BE49-F238E27FC236}">
                <a16:creationId xmlns:a16="http://schemas.microsoft.com/office/drawing/2014/main" id="{E8067535-AFA4-445F-B660-DC661D3FEDF1}"/>
              </a:ext>
            </a:extLst>
          </p:cNvPr>
          <p:cNvSpPr/>
          <p:nvPr/>
        </p:nvSpPr>
        <p:spPr>
          <a:xfrm flipH="1">
            <a:off x="10444156" y="3234141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683">
            <a:extLst>
              <a:ext uri="{FF2B5EF4-FFF2-40B4-BE49-F238E27FC236}">
                <a16:creationId xmlns:a16="http://schemas.microsoft.com/office/drawing/2014/main" id="{BF55ABC7-4A02-4FD6-8DF4-5C89B0B858F1}"/>
              </a:ext>
            </a:extLst>
          </p:cNvPr>
          <p:cNvSpPr/>
          <p:nvPr/>
        </p:nvSpPr>
        <p:spPr>
          <a:xfrm flipH="1">
            <a:off x="10979993" y="3264137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692">
                <a:extLst>
                  <a:ext uri="{FF2B5EF4-FFF2-40B4-BE49-F238E27FC236}">
                    <a16:creationId xmlns:a16="http://schemas.microsoft.com/office/drawing/2014/main" id="{45DE713C-E3CF-4E07-A945-0ACA152FE7CD}"/>
                  </a:ext>
                </a:extLst>
              </p:cNvPr>
              <p:cNvSpPr txBox="1"/>
              <p:nvPr/>
            </p:nvSpPr>
            <p:spPr>
              <a:xfrm>
                <a:off x="8009221" y="1316622"/>
                <a:ext cx="376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692">
                <a:extLst>
                  <a:ext uri="{FF2B5EF4-FFF2-40B4-BE49-F238E27FC236}">
                    <a16:creationId xmlns:a16="http://schemas.microsoft.com/office/drawing/2014/main" id="{45DE713C-E3CF-4E07-A945-0ACA152FE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221" y="1316622"/>
                <a:ext cx="3762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693">
                <a:extLst>
                  <a:ext uri="{FF2B5EF4-FFF2-40B4-BE49-F238E27FC236}">
                    <a16:creationId xmlns:a16="http://schemas.microsoft.com/office/drawing/2014/main" id="{40E42731-10C9-44A1-9CA6-DB2A719283A3}"/>
                  </a:ext>
                </a:extLst>
              </p:cNvPr>
              <p:cNvSpPr txBox="1"/>
              <p:nvPr/>
            </p:nvSpPr>
            <p:spPr>
              <a:xfrm>
                <a:off x="11534996" y="1555656"/>
                <a:ext cx="372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693">
                <a:extLst>
                  <a:ext uri="{FF2B5EF4-FFF2-40B4-BE49-F238E27FC236}">
                    <a16:creationId xmlns:a16="http://schemas.microsoft.com/office/drawing/2014/main" id="{40E42731-10C9-44A1-9CA6-DB2A7192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4996" y="1555656"/>
                <a:ext cx="3724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693">
                <a:extLst>
                  <a:ext uri="{FF2B5EF4-FFF2-40B4-BE49-F238E27FC236}">
                    <a16:creationId xmlns:a16="http://schemas.microsoft.com/office/drawing/2014/main" id="{934DC8AC-9B3D-427D-A820-C254EC11E669}"/>
                  </a:ext>
                </a:extLst>
              </p:cNvPr>
              <p:cNvSpPr txBox="1"/>
              <p:nvPr/>
            </p:nvSpPr>
            <p:spPr>
              <a:xfrm>
                <a:off x="7859908" y="2947193"/>
                <a:ext cx="381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693">
                <a:extLst>
                  <a:ext uri="{FF2B5EF4-FFF2-40B4-BE49-F238E27FC236}">
                    <a16:creationId xmlns:a16="http://schemas.microsoft.com/office/drawing/2014/main" id="{934DC8AC-9B3D-427D-A820-C254EC1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908" y="2947193"/>
                <a:ext cx="3812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693">
                <a:extLst>
                  <a:ext uri="{FF2B5EF4-FFF2-40B4-BE49-F238E27FC236}">
                    <a16:creationId xmlns:a16="http://schemas.microsoft.com/office/drawing/2014/main" id="{9B575EAD-2625-4194-A905-C28134A00D36}"/>
                  </a:ext>
                </a:extLst>
              </p:cNvPr>
              <p:cNvSpPr txBox="1"/>
              <p:nvPr/>
            </p:nvSpPr>
            <p:spPr>
              <a:xfrm>
                <a:off x="11427175" y="3148091"/>
                <a:ext cx="382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693">
                <a:extLst>
                  <a:ext uri="{FF2B5EF4-FFF2-40B4-BE49-F238E27FC236}">
                    <a16:creationId xmlns:a16="http://schemas.microsoft.com/office/drawing/2014/main" id="{9B575EAD-2625-4194-A905-C28134A00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7175" y="3148091"/>
                <a:ext cx="3827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39">
                <a:extLst>
                  <a:ext uri="{FF2B5EF4-FFF2-40B4-BE49-F238E27FC236}">
                    <a16:creationId xmlns:a16="http://schemas.microsoft.com/office/drawing/2014/main" id="{A002BDCB-CE42-4C8E-8056-1881A77C1BBA}"/>
                  </a:ext>
                </a:extLst>
              </p:cNvPr>
              <p:cNvSpPr txBox="1"/>
              <p:nvPr/>
            </p:nvSpPr>
            <p:spPr>
              <a:xfrm>
                <a:off x="1854717" y="3304200"/>
                <a:ext cx="5191678" cy="899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zh-HK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zh-HK" altLang="en-US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𝕝</m:t>
                                      </m:r>
                                      <m: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HK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𝑑𝑖𝑠𝑡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HK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HK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HK" sz="2200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HK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HK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HK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HK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HK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zh-HK" alt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58" name="TextBox 39">
                <a:extLst>
                  <a:ext uri="{FF2B5EF4-FFF2-40B4-BE49-F238E27FC236}">
                    <a16:creationId xmlns:a16="http://schemas.microsoft.com/office/drawing/2014/main" id="{A002BDCB-CE42-4C8E-8056-1881A77C1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717" y="3304200"/>
                <a:ext cx="5191678" cy="8996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9">
                <a:extLst>
                  <a:ext uri="{FF2B5EF4-FFF2-40B4-BE49-F238E27FC236}">
                    <a16:creationId xmlns:a16="http://schemas.microsoft.com/office/drawing/2014/main" id="{73D815D9-6AB0-4128-90D5-CE5EC6FC0075}"/>
                  </a:ext>
                </a:extLst>
              </p:cNvPr>
              <p:cNvSpPr txBox="1"/>
              <p:nvPr/>
            </p:nvSpPr>
            <p:spPr>
              <a:xfrm>
                <a:off x="1079830" y="2148012"/>
                <a:ext cx="4698850" cy="1138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HK" alt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22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22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HK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eqArr>
                            </m:sub>
                            <m:sup/>
                            <m:e>
                              <m:r>
                                <a:rPr lang="zh-HK" alt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𝕝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𝑑𝑖𝑠𝑡</m:t>
                                  </m:r>
                                </m:e>
                                <m:sub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22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HK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4" name="TextBox 39">
                <a:extLst>
                  <a:ext uri="{FF2B5EF4-FFF2-40B4-BE49-F238E27FC236}">
                    <a16:creationId xmlns:a16="http://schemas.microsoft.com/office/drawing/2014/main" id="{73D815D9-6AB0-4128-90D5-CE5EC6FC0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30" y="2148012"/>
                <a:ext cx="4698850" cy="11385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39">
                <a:extLst>
                  <a:ext uri="{FF2B5EF4-FFF2-40B4-BE49-F238E27FC236}">
                    <a16:creationId xmlns:a16="http://schemas.microsoft.com/office/drawing/2014/main" id="{8E285308-C81F-4199-B5B1-C9583E587C9D}"/>
                  </a:ext>
                </a:extLst>
              </p:cNvPr>
              <p:cNvSpPr txBox="1"/>
              <p:nvPr/>
            </p:nvSpPr>
            <p:spPr>
              <a:xfrm>
                <a:off x="1854717" y="4332649"/>
                <a:ext cx="2234714" cy="821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HK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HK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  <m: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HK" alt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60" name="TextBox 39">
                <a:extLst>
                  <a:ext uri="{FF2B5EF4-FFF2-40B4-BE49-F238E27FC236}">
                    <a16:creationId xmlns:a16="http://schemas.microsoft.com/office/drawing/2014/main" id="{8E285308-C81F-4199-B5B1-C9583E587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717" y="4332649"/>
                <a:ext cx="2234714" cy="8215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40D058F-8B42-4ECE-A7EB-1148948EEB44}"/>
                  </a:ext>
                </a:extLst>
              </p:cNvPr>
              <p:cNvSpPr/>
              <p:nvPr/>
            </p:nvSpPr>
            <p:spPr>
              <a:xfrm rot="231222">
                <a:off x="9371282" y="1666334"/>
                <a:ext cx="12007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HK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HK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zh-HK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altLang="zh-HK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HK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HK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HK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40D058F-8B42-4ECE-A7EB-1148948EE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1222">
                <a:off x="9371282" y="1666334"/>
                <a:ext cx="1200713" cy="369332"/>
              </a:xfrm>
              <a:prstGeom prst="rect">
                <a:avLst/>
              </a:prstGeom>
              <a:blipFill>
                <a:blip r:embed="rId11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F3EF1579-89D1-4E23-8E86-494F4E9EC7AB}"/>
                  </a:ext>
                </a:extLst>
              </p:cNvPr>
              <p:cNvSpPr/>
              <p:nvPr/>
            </p:nvSpPr>
            <p:spPr>
              <a:xfrm rot="231222">
                <a:off x="9325975" y="2842044"/>
                <a:ext cx="1207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HK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altLang="zh-HK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HK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HK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HK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F3EF1579-89D1-4E23-8E86-494F4E9EC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1222">
                <a:off x="9325975" y="2842044"/>
                <a:ext cx="1207382" cy="369332"/>
              </a:xfrm>
              <a:prstGeom prst="rect">
                <a:avLst/>
              </a:prstGeom>
              <a:blipFill>
                <a:blip r:embed="rId12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1C148223-7219-4FD4-97E7-7BDEB8367405}"/>
                  </a:ext>
                </a:extLst>
              </p:cNvPr>
              <p:cNvSpPr/>
              <p:nvPr/>
            </p:nvSpPr>
            <p:spPr>
              <a:xfrm>
                <a:off x="1971787" y="5237085"/>
                <a:ext cx="5604548" cy="992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HK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zh-HK" alt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𝕝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𝑑𝑖𝑠𝑡</m:t>
                                  </m:r>
                                </m:e>
                                <m:sub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22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HK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HK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1C148223-7219-4FD4-97E7-7BDEB8367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787" y="5237085"/>
                <a:ext cx="5604548" cy="9920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字方塊 64">
            <a:extLst>
              <a:ext uri="{FF2B5EF4-FFF2-40B4-BE49-F238E27FC236}">
                <a16:creationId xmlns:a16="http://schemas.microsoft.com/office/drawing/2014/main" id="{83A0B75D-BD33-44F5-ACC9-C9587D9802FE}"/>
              </a:ext>
            </a:extLst>
          </p:cNvPr>
          <p:cNvSpPr txBox="1"/>
          <p:nvPr/>
        </p:nvSpPr>
        <p:spPr>
          <a:xfrm>
            <a:off x="1223189" y="5387865"/>
            <a:ext cx="873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zh-HK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27C163B-EA7B-4BB8-8BD0-9635C3CEB397}"/>
                  </a:ext>
                </a:extLst>
              </p:cNvPr>
              <p:cNvSpPr/>
              <p:nvPr/>
            </p:nvSpPr>
            <p:spPr>
              <a:xfrm>
                <a:off x="7469266" y="5425209"/>
                <a:ext cx="329154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sz="2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HK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H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  <m:r>
                          <a:rPr lang="en-US" altLang="zh-H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H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-count function.</a:t>
                </a:r>
                <a:endParaRPr lang="zh-HK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27C163B-EA7B-4BB8-8BD0-9635C3CEB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266" y="5425209"/>
                <a:ext cx="3291542" cy="430887"/>
              </a:xfrm>
              <a:prstGeom prst="rect">
                <a:avLst/>
              </a:prstGeom>
              <a:blipFill>
                <a:blip r:embed="rId14"/>
                <a:stretch>
                  <a:fillRect l="-2407" t="-9859" r="-741" b="-2676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F6B49BD-5997-4B0A-93D9-264BFD498A3B}"/>
                  </a:ext>
                </a:extLst>
              </p:cNvPr>
              <p:cNvSpPr/>
              <p:nvPr/>
            </p:nvSpPr>
            <p:spPr>
              <a:xfrm>
                <a:off x="838200" y="6041499"/>
                <a:ext cx="11191613" cy="849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H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Question: Can we reduce the time complexity for computing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H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H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  <m:r>
                          <a:rPr lang="en-US" altLang="zh-H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H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-count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H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d>
                          <m:dPr>
                            <m:ctrlPr>
                              <a:rPr lang="en-US" altLang="zh-H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HK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HK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  <m:r>
                              <a:rPr lang="en-US" altLang="zh-H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H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H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HK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br>
                  <a:rPr lang="en-US" altLang="zh-H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H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(e.g., from </a:t>
                </a:r>
                <a14:m>
                  <m:oMath xmlns:m="http://schemas.openxmlformats.org/officeDocument/2006/math">
                    <m:r>
                      <a:rPr lang="en-US" altLang="zh-HK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HK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H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H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altLang="zh-HK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  <m:r>
                          <a:rPr lang="en-US" altLang="zh-H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H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H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H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H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altLang="zh-HK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HK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HK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HK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H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HK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HK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HK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HK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H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H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H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H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altLang="zh-HK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H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)?</a:t>
                </a:r>
                <a:endParaRPr lang="zh-HK" altLang="en-US" sz="2200" dirty="0"/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F6B49BD-5997-4B0A-93D9-264BFD498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41499"/>
                <a:ext cx="11191613" cy="849784"/>
              </a:xfrm>
              <a:prstGeom prst="rect">
                <a:avLst/>
              </a:prstGeom>
              <a:blipFill>
                <a:blip r:embed="rId15"/>
                <a:stretch>
                  <a:fillRect l="-708" b="-1366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4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8AE45-E502-4F4E-8DC8-1B78E696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Neighbor-Sharing (NS) Method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286322F-9C7E-472B-8795-A1E49F262E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9994" y="1727929"/>
                <a:ext cx="6883515" cy="4667250"/>
              </a:xfrm>
            </p:spPr>
            <p:txBody>
              <a:bodyPr/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four possible routes with length </a:t>
                </a:r>
                <a14:m>
                  <m:oMath xmlns:m="http://schemas.openxmlformats.org/officeDocument/2006/math">
                    <m:r>
                      <a:rPr lang="zh-HK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any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edge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edge </a:t>
                </a:r>
                <a14:m>
                  <m:oMath xmlns:m="http://schemas.openxmlformats.org/officeDocument/2006/math">
                    <m:r>
                      <a:rPr lang="en-US" altLang="zh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have:</a:t>
                </a:r>
              </a:p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Maintain four sets of data points in the edge </a:t>
                </a:r>
                <a14:m>
                  <m:oMath xmlns:m="http://schemas.openxmlformats.org/officeDocument/2006/math">
                    <m:r>
                      <a:rPr lang="en-US" altLang="zh-H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286322F-9C7E-472B-8795-A1E49F262E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994" y="1727929"/>
                <a:ext cx="6883515" cy="4667250"/>
              </a:xfrm>
              <a:blipFill>
                <a:blip r:embed="rId2"/>
                <a:stretch>
                  <a:fillRect l="-1594" t="-221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圖片 55">
            <a:extLst>
              <a:ext uri="{FF2B5EF4-FFF2-40B4-BE49-F238E27FC236}">
                <a16:creationId xmlns:a16="http://schemas.microsoft.com/office/drawing/2014/main" id="{D980B772-577B-4B7F-AE62-95BEE051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093" y="1825625"/>
            <a:ext cx="3981450" cy="3028950"/>
          </a:xfrm>
          <a:prstGeom prst="rect">
            <a:avLst/>
          </a:prstGeom>
        </p:spPr>
      </p:pic>
      <p:cxnSp>
        <p:nvCxnSpPr>
          <p:cNvPr id="57" name="Straight Connector 272">
            <a:extLst>
              <a:ext uri="{FF2B5EF4-FFF2-40B4-BE49-F238E27FC236}">
                <a16:creationId xmlns:a16="http://schemas.microsoft.com/office/drawing/2014/main" id="{88CBBE41-22F0-448B-AE8F-C89CD431043E}"/>
              </a:ext>
            </a:extLst>
          </p:cNvPr>
          <p:cNvCxnSpPr>
            <a:cxnSpLocks/>
          </p:cNvCxnSpPr>
          <p:nvPr/>
        </p:nvCxnSpPr>
        <p:spPr>
          <a:xfrm>
            <a:off x="8387483" y="2046006"/>
            <a:ext cx="3204618" cy="193841"/>
          </a:xfrm>
          <a:prstGeom prst="line">
            <a:avLst/>
          </a:prstGeom>
          <a:ln w="952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273">
            <a:extLst>
              <a:ext uri="{FF2B5EF4-FFF2-40B4-BE49-F238E27FC236}">
                <a16:creationId xmlns:a16="http://schemas.microsoft.com/office/drawing/2014/main" id="{D9C6BEBD-C378-4AF3-94E1-6F8DBE36EF1D}"/>
              </a:ext>
            </a:extLst>
          </p:cNvPr>
          <p:cNvSpPr/>
          <p:nvPr/>
        </p:nvSpPr>
        <p:spPr>
          <a:xfrm>
            <a:off x="11476517" y="2153386"/>
            <a:ext cx="171448" cy="171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274">
            <a:extLst>
              <a:ext uri="{FF2B5EF4-FFF2-40B4-BE49-F238E27FC236}">
                <a16:creationId xmlns:a16="http://schemas.microsoft.com/office/drawing/2014/main" id="{1800AA6D-3875-4D81-BB38-1A6529FA3721}"/>
              </a:ext>
            </a:extLst>
          </p:cNvPr>
          <p:cNvSpPr/>
          <p:nvPr/>
        </p:nvSpPr>
        <p:spPr>
          <a:xfrm>
            <a:off x="8280982" y="1947960"/>
            <a:ext cx="171448" cy="171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272">
            <a:extLst>
              <a:ext uri="{FF2B5EF4-FFF2-40B4-BE49-F238E27FC236}">
                <a16:creationId xmlns:a16="http://schemas.microsoft.com/office/drawing/2014/main" id="{7A80282B-73F4-4BAE-95C1-77351A332021}"/>
              </a:ext>
            </a:extLst>
          </p:cNvPr>
          <p:cNvCxnSpPr>
            <a:cxnSpLocks/>
          </p:cNvCxnSpPr>
          <p:nvPr/>
        </p:nvCxnSpPr>
        <p:spPr>
          <a:xfrm>
            <a:off x="8174863" y="3650986"/>
            <a:ext cx="3215695" cy="178175"/>
          </a:xfrm>
          <a:prstGeom prst="line">
            <a:avLst/>
          </a:prstGeom>
          <a:ln w="952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273">
            <a:extLst>
              <a:ext uri="{FF2B5EF4-FFF2-40B4-BE49-F238E27FC236}">
                <a16:creationId xmlns:a16="http://schemas.microsoft.com/office/drawing/2014/main" id="{6A0EA24E-1F05-44E0-AB57-BBA1F363106B}"/>
              </a:ext>
            </a:extLst>
          </p:cNvPr>
          <p:cNvSpPr/>
          <p:nvPr/>
        </p:nvSpPr>
        <p:spPr>
          <a:xfrm>
            <a:off x="11379597" y="3743437"/>
            <a:ext cx="171448" cy="171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274">
            <a:extLst>
              <a:ext uri="{FF2B5EF4-FFF2-40B4-BE49-F238E27FC236}">
                <a16:creationId xmlns:a16="http://schemas.microsoft.com/office/drawing/2014/main" id="{F710F5F7-2F65-4D6E-A473-D76DEC774473}"/>
              </a:ext>
            </a:extLst>
          </p:cNvPr>
          <p:cNvSpPr/>
          <p:nvPr/>
        </p:nvSpPr>
        <p:spPr>
          <a:xfrm>
            <a:off x="8109534" y="3565262"/>
            <a:ext cx="171448" cy="171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83">
            <a:extLst>
              <a:ext uri="{FF2B5EF4-FFF2-40B4-BE49-F238E27FC236}">
                <a16:creationId xmlns:a16="http://schemas.microsoft.com/office/drawing/2014/main" id="{711DCA35-E25E-4262-B3EF-C625EAE19F1B}"/>
              </a:ext>
            </a:extLst>
          </p:cNvPr>
          <p:cNvSpPr/>
          <p:nvPr/>
        </p:nvSpPr>
        <p:spPr>
          <a:xfrm flipH="1">
            <a:off x="8686671" y="2014632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83">
            <a:extLst>
              <a:ext uri="{FF2B5EF4-FFF2-40B4-BE49-F238E27FC236}">
                <a16:creationId xmlns:a16="http://schemas.microsoft.com/office/drawing/2014/main" id="{B9DA7C74-177E-45E5-A7A1-762B6ED59B4D}"/>
              </a:ext>
            </a:extLst>
          </p:cNvPr>
          <p:cNvSpPr/>
          <p:nvPr/>
        </p:nvSpPr>
        <p:spPr>
          <a:xfrm flipH="1">
            <a:off x="9132189" y="2046006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83">
            <a:extLst>
              <a:ext uri="{FF2B5EF4-FFF2-40B4-BE49-F238E27FC236}">
                <a16:creationId xmlns:a16="http://schemas.microsoft.com/office/drawing/2014/main" id="{794C6E29-FAB3-4375-9AFE-577ACF6D0833}"/>
              </a:ext>
            </a:extLst>
          </p:cNvPr>
          <p:cNvSpPr/>
          <p:nvPr/>
        </p:nvSpPr>
        <p:spPr>
          <a:xfrm flipH="1">
            <a:off x="9747981" y="2078216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83">
            <a:extLst>
              <a:ext uri="{FF2B5EF4-FFF2-40B4-BE49-F238E27FC236}">
                <a16:creationId xmlns:a16="http://schemas.microsoft.com/office/drawing/2014/main" id="{5CC8C9FA-F6FD-4C74-95AB-C9C1888348E7}"/>
              </a:ext>
            </a:extLst>
          </p:cNvPr>
          <p:cNvSpPr/>
          <p:nvPr/>
        </p:nvSpPr>
        <p:spPr>
          <a:xfrm flipH="1">
            <a:off x="9966414" y="2094270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83">
            <a:extLst>
              <a:ext uri="{FF2B5EF4-FFF2-40B4-BE49-F238E27FC236}">
                <a16:creationId xmlns:a16="http://schemas.microsoft.com/office/drawing/2014/main" id="{9795105F-20D6-4443-99DE-784910940BD1}"/>
              </a:ext>
            </a:extLst>
          </p:cNvPr>
          <p:cNvSpPr/>
          <p:nvPr/>
        </p:nvSpPr>
        <p:spPr>
          <a:xfrm flipH="1">
            <a:off x="10398256" y="2119408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83">
            <a:extLst>
              <a:ext uri="{FF2B5EF4-FFF2-40B4-BE49-F238E27FC236}">
                <a16:creationId xmlns:a16="http://schemas.microsoft.com/office/drawing/2014/main" id="{C2C684DA-1878-44A6-B1A1-47F9F15A0879}"/>
              </a:ext>
            </a:extLst>
          </p:cNvPr>
          <p:cNvSpPr/>
          <p:nvPr/>
        </p:nvSpPr>
        <p:spPr>
          <a:xfrm flipH="1">
            <a:off x="10815896" y="2146658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3">
            <a:extLst>
              <a:ext uri="{FF2B5EF4-FFF2-40B4-BE49-F238E27FC236}">
                <a16:creationId xmlns:a16="http://schemas.microsoft.com/office/drawing/2014/main" id="{046FB415-46DD-418A-B79D-EA8950D922AD}"/>
              </a:ext>
            </a:extLst>
          </p:cNvPr>
          <p:cNvSpPr/>
          <p:nvPr/>
        </p:nvSpPr>
        <p:spPr>
          <a:xfrm flipH="1">
            <a:off x="8522588" y="3620990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83">
            <a:extLst>
              <a:ext uri="{FF2B5EF4-FFF2-40B4-BE49-F238E27FC236}">
                <a16:creationId xmlns:a16="http://schemas.microsoft.com/office/drawing/2014/main" id="{BC71443E-FD3B-41A7-B779-73A0BF3495AA}"/>
              </a:ext>
            </a:extLst>
          </p:cNvPr>
          <p:cNvSpPr/>
          <p:nvPr/>
        </p:nvSpPr>
        <p:spPr>
          <a:xfrm flipH="1">
            <a:off x="9091407" y="3650986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683">
            <a:extLst>
              <a:ext uri="{FF2B5EF4-FFF2-40B4-BE49-F238E27FC236}">
                <a16:creationId xmlns:a16="http://schemas.microsoft.com/office/drawing/2014/main" id="{29251F17-6A81-4C9A-BE54-E3B866219E79}"/>
              </a:ext>
            </a:extLst>
          </p:cNvPr>
          <p:cNvSpPr/>
          <p:nvPr/>
        </p:nvSpPr>
        <p:spPr>
          <a:xfrm flipH="1">
            <a:off x="9309840" y="3666649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683">
            <a:extLst>
              <a:ext uri="{FF2B5EF4-FFF2-40B4-BE49-F238E27FC236}">
                <a16:creationId xmlns:a16="http://schemas.microsoft.com/office/drawing/2014/main" id="{F4C94649-254A-4558-ADBF-5CDA8EBC7F00}"/>
              </a:ext>
            </a:extLst>
          </p:cNvPr>
          <p:cNvSpPr/>
          <p:nvPr/>
        </p:nvSpPr>
        <p:spPr>
          <a:xfrm flipH="1">
            <a:off x="9604682" y="3675386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683">
            <a:extLst>
              <a:ext uri="{FF2B5EF4-FFF2-40B4-BE49-F238E27FC236}">
                <a16:creationId xmlns:a16="http://schemas.microsoft.com/office/drawing/2014/main" id="{A6557656-2E1E-4419-97EC-103FF9474BEC}"/>
              </a:ext>
            </a:extLst>
          </p:cNvPr>
          <p:cNvSpPr/>
          <p:nvPr/>
        </p:nvSpPr>
        <p:spPr>
          <a:xfrm flipH="1">
            <a:off x="9823115" y="3691049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683">
            <a:extLst>
              <a:ext uri="{FF2B5EF4-FFF2-40B4-BE49-F238E27FC236}">
                <a16:creationId xmlns:a16="http://schemas.microsoft.com/office/drawing/2014/main" id="{214DC0F0-E56D-4C0B-9729-1E78A6032467}"/>
              </a:ext>
            </a:extLst>
          </p:cNvPr>
          <p:cNvSpPr/>
          <p:nvPr/>
        </p:nvSpPr>
        <p:spPr>
          <a:xfrm flipH="1">
            <a:off x="10461308" y="3725766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683">
            <a:extLst>
              <a:ext uri="{FF2B5EF4-FFF2-40B4-BE49-F238E27FC236}">
                <a16:creationId xmlns:a16="http://schemas.microsoft.com/office/drawing/2014/main" id="{CE99B1C5-50EA-4318-A517-315668D85454}"/>
              </a:ext>
            </a:extLst>
          </p:cNvPr>
          <p:cNvSpPr/>
          <p:nvPr/>
        </p:nvSpPr>
        <p:spPr>
          <a:xfrm flipH="1">
            <a:off x="10997145" y="3755762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9701D7A2-C44C-462C-B1D0-C89DF921BDA7}"/>
              </a:ext>
            </a:extLst>
          </p:cNvPr>
          <p:cNvCxnSpPr>
            <a:cxnSpLocks/>
          </p:cNvCxnSpPr>
          <p:nvPr/>
        </p:nvCxnSpPr>
        <p:spPr>
          <a:xfrm flipH="1" flipV="1">
            <a:off x="8347202" y="2182992"/>
            <a:ext cx="1455679" cy="979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F34D2C4E-4BCF-46AA-9671-7D0AC083BEBC}"/>
              </a:ext>
            </a:extLst>
          </p:cNvPr>
          <p:cNvCxnSpPr>
            <a:cxnSpLocks/>
          </p:cNvCxnSpPr>
          <p:nvPr/>
        </p:nvCxnSpPr>
        <p:spPr>
          <a:xfrm flipV="1">
            <a:off x="8243573" y="2190848"/>
            <a:ext cx="123133" cy="131389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5C54C1A-0EF9-419C-9882-FDA7FC504D67}"/>
              </a:ext>
            </a:extLst>
          </p:cNvPr>
          <p:cNvCxnSpPr/>
          <p:nvPr/>
        </p:nvCxnSpPr>
        <p:spPr>
          <a:xfrm>
            <a:off x="8243573" y="3496060"/>
            <a:ext cx="1299525" cy="981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B0CF7C6B-DE0E-4EDD-8639-753D2CB68D94}"/>
              </a:ext>
            </a:extLst>
          </p:cNvPr>
          <p:cNvCxnSpPr>
            <a:cxnSpLocks/>
          </p:cNvCxnSpPr>
          <p:nvPr/>
        </p:nvCxnSpPr>
        <p:spPr>
          <a:xfrm flipH="1">
            <a:off x="9525516" y="3449969"/>
            <a:ext cx="38150" cy="61158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DFAEA3FD-7BA6-48A8-8098-360A847AC71B}"/>
              </a:ext>
            </a:extLst>
          </p:cNvPr>
          <p:cNvCxnSpPr>
            <a:cxnSpLocks/>
          </p:cNvCxnSpPr>
          <p:nvPr/>
        </p:nvCxnSpPr>
        <p:spPr>
          <a:xfrm flipH="1" flipV="1">
            <a:off x="9800369" y="2275716"/>
            <a:ext cx="1703081" cy="112691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40B5DA52-ED5C-4179-9919-7B0314E126CD}"/>
              </a:ext>
            </a:extLst>
          </p:cNvPr>
          <p:cNvCxnSpPr>
            <a:cxnSpLocks/>
          </p:cNvCxnSpPr>
          <p:nvPr/>
        </p:nvCxnSpPr>
        <p:spPr>
          <a:xfrm flipV="1">
            <a:off x="8312727" y="2390920"/>
            <a:ext cx="3238318" cy="1046725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47283862-6B3E-4AA9-BDFC-EB82BC3FD350}"/>
              </a:ext>
            </a:extLst>
          </p:cNvPr>
          <p:cNvCxnSpPr>
            <a:cxnSpLocks/>
          </p:cNvCxnSpPr>
          <p:nvPr/>
        </p:nvCxnSpPr>
        <p:spPr>
          <a:xfrm>
            <a:off x="8311581" y="3437644"/>
            <a:ext cx="739658" cy="38581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77C81CDF-5AEE-4112-A622-E32558341575}"/>
              </a:ext>
            </a:extLst>
          </p:cNvPr>
          <p:cNvCxnSpPr>
            <a:cxnSpLocks/>
          </p:cNvCxnSpPr>
          <p:nvPr/>
        </p:nvCxnSpPr>
        <p:spPr>
          <a:xfrm flipH="1">
            <a:off x="9013089" y="3413244"/>
            <a:ext cx="38150" cy="611585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692">
                <a:extLst>
                  <a:ext uri="{FF2B5EF4-FFF2-40B4-BE49-F238E27FC236}">
                    <a16:creationId xmlns:a16="http://schemas.microsoft.com/office/drawing/2014/main" id="{B4EA6190-0A0D-429D-A951-0D880D81E913}"/>
                  </a:ext>
                </a:extLst>
              </p:cNvPr>
              <p:cNvSpPr txBox="1"/>
              <p:nvPr/>
            </p:nvSpPr>
            <p:spPr>
              <a:xfrm>
                <a:off x="8026373" y="1808247"/>
                <a:ext cx="376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TextBox 692">
                <a:extLst>
                  <a:ext uri="{FF2B5EF4-FFF2-40B4-BE49-F238E27FC236}">
                    <a16:creationId xmlns:a16="http://schemas.microsoft.com/office/drawing/2014/main" id="{B4EA6190-0A0D-429D-A951-0D880D81E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373" y="1808247"/>
                <a:ext cx="3762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693">
                <a:extLst>
                  <a:ext uri="{FF2B5EF4-FFF2-40B4-BE49-F238E27FC236}">
                    <a16:creationId xmlns:a16="http://schemas.microsoft.com/office/drawing/2014/main" id="{C78B39EA-7A14-4C88-BB2B-FB8284871065}"/>
                  </a:ext>
                </a:extLst>
              </p:cNvPr>
              <p:cNvSpPr txBox="1"/>
              <p:nvPr/>
            </p:nvSpPr>
            <p:spPr>
              <a:xfrm>
                <a:off x="11552148" y="2047281"/>
                <a:ext cx="372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TextBox 693">
                <a:extLst>
                  <a:ext uri="{FF2B5EF4-FFF2-40B4-BE49-F238E27FC236}">
                    <a16:creationId xmlns:a16="http://schemas.microsoft.com/office/drawing/2014/main" id="{C78B39EA-7A14-4C88-BB2B-FB8284871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2148" y="2047281"/>
                <a:ext cx="3724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693">
                <a:extLst>
                  <a:ext uri="{FF2B5EF4-FFF2-40B4-BE49-F238E27FC236}">
                    <a16:creationId xmlns:a16="http://schemas.microsoft.com/office/drawing/2014/main" id="{22320A0F-7809-4A20-B912-CC688208C333}"/>
                  </a:ext>
                </a:extLst>
              </p:cNvPr>
              <p:cNvSpPr txBox="1"/>
              <p:nvPr/>
            </p:nvSpPr>
            <p:spPr>
              <a:xfrm>
                <a:off x="7877060" y="3438818"/>
                <a:ext cx="381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Box 693">
                <a:extLst>
                  <a:ext uri="{FF2B5EF4-FFF2-40B4-BE49-F238E27FC236}">
                    <a16:creationId xmlns:a16="http://schemas.microsoft.com/office/drawing/2014/main" id="{22320A0F-7809-4A20-B912-CC688208C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060" y="3438818"/>
                <a:ext cx="3812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693">
                <a:extLst>
                  <a:ext uri="{FF2B5EF4-FFF2-40B4-BE49-F238E27FC236}">
                    <a16:creationId xmlns:a16="http://schemas.microsoft.com/office/drawing/2014/main" id="{5CA066D0-15AB-4B50-B11F-CE20CADF1AC5}"/>
                  </a:ext>
                </a:extLst>
              </p:cNvPr>
              <p:cNvSpPr txBox="1"/>
              <p:nvPr/>
            </p:nvSpPr>
            <p:spPr>
              <a:xfrm>
                <a:off x="11444327" y="3639716"/>
                <a:ext cx="382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693">
                <a:extLst>
                  <a:ext uri="{FF2B5EF4-FFF2-40B4-BE49-F238E27FC236}">
                    <a16:creationId xmlns:a16="http://schemas.microsoft.com/office/drawing/2014/main" id="{5CA066D0-15AB-4B50-B11F-CE20CADF1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327" y="3639716"/>
                <a:ext cx="3827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8D53D62-2763-4277-AD2B-32E935E034A1}"/>
              </a:ext>
            </a:extLst>
          </p:cNvPr>
          <p:cNvCxnSpPr>
            <a:cxnSpLocks/>
          </p:cNvCxnSpPr>
          <p:nvPr/>
        </p:nvCxnSpPr>
        <p:spPr>
          <a:xfrm flipH="1" flipV="1">
            <a:off x="8402630" y="2275625"/>
            <a:ext cx="1385101" cy="95702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AEB3E453-87A0-45C4-9791-7A93ED72A829}"/>
              </a:ext>
            </a:extLst>
          </p:cNvPr>
          <p:cNvCxnSpPr>
            <a:cxnSpLocks/>
          </p:cNvCxnSpPr>
          <p:nvPr/>
        </p:nvCxnSpPr>
        <p:spPr>
          <a:xfrm flipH="1" flipV="1">
            <a:off x="8377738" y="2275625"/>
            <a:ext cx="3012820" cy="1436124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9F6D34D8-BD86-4F05-B6F4-70C697FB49D9}"/>
              </a:ext>
            </a:extLst>
          </p:cNvPr>
          <p:cNvCxnSpPr>
            <a:cxnSpLocks/>
          </p:cNvCxnSpPr>
          <p:nvPr/>
        </p:nvCxnSpPr>
        <p:spPr>
          <a:xfrm flipH="1">
            <a:off x="10884253" y="3509079"/>
            <a:ext cx="22423" cy="612968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D9232F4D-1FEA-426A-A1F0-2809DFF22119}"/>
              </a:ext>
            </a:extLst>
          </p:cNvPr>
          <p:cNvCxnSpPr>
            <a:cxnSpLocks/>
          </p:cNvCxnSpPr>
          <p:nvPr/>
        </p:nvCxnSpPr>
        <p:spPr>
          <a:xfrm flipH="1" flipV="1">
            <a:off x="10896182" y="3690153"/>
            <a:ext cx="490204" cy="28431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6984C5FC-439D-43C9-9C2A-4F9DD82877D8}"/>
              </a:ext>
            </a:extLst>
          </p:cNvPr>
          <p:cNvCxnSpPr>
            <a:cxnSpLocks/>
          </p:cNvCxnSpPr>
          <p:nvPr/>
        </p:nvCxnSpPr>
        <p:spPr>
          <a:xfrm flipH="1" flipV="1">
            <a:off x="9782712" y="2373535"/>
            <a:ext cx="1776359" cy="106753"/>
          </a:xfrm>
          <a:prstGeom prst="line">
            <a:avLst/>
          </a:prstGeom>
          <a:ln w="381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F59B55A4-CE85-4F62-92F3-32D7BC2F0CAE}"/>
              </a:ext>
            </a:extLst>
          </p:cNvPr>
          <p:cNvCxnSpPr>
            <a:cxnSpLocks/>
          </p:cNvCxnSpPr>
          <p:nvPr/>
        </p:nvCxnSpPr>
        <p:spPr>
          <a:xfrm flipV="1">
            <a:off x="11476517" y="2491237"/>
            <a:ext cx="65879" cy="1158037"/>
          </a:xfrm>
          <a:prstGeom prst="line">
            <a:avLst/>
          </a:prstGeom>
          <a:ln w="381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42BF5BC3-3986-44BF-9717-54080CD5DAEC}"/>
              </a:ext>
            </a:extLst>
          </p:cNvPr>
          <p:cNvCxnSpPr>
            <a:cxnSpLocks/>
          </p:cNvCxnSpPr>
          <p:nvPr/>
        </p:nvCxnSpPr>
        <p:spPr>
          <a:xfrm flipH="1" flipV="1">
            <a:off x="10008374" y="3561667"/>
            <a:ext cx="1482672" cy="86428"/>
          </a:xfrm>
          <a:prstGeom prst="straightConnector1">
            <a:avLst/>
          </a:prstGeom>
          <a:ln w="38100">
            <a:solidFill>
              <a:srgbClr val="00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4169887B-C64C-4371-9584-13820B4ABE1A}"/>
              </a:ext>
            </a:extLst>
          </p:cNvPr>
          <p:cNvCxnSpPr>
            <a:cxnSpLocks/>
          </p:cNvCxnSpPr>
          <p:nvPr/>
        </p:nvCxnSpPr>
        <p:spPr>
          <a:xfrm flipH="1">
            <a:off x="9979793" y="3476225"/>
            <a:ext cx="29765" cy="607351"/>
          </a:xfrm>
          <a:prstGeom prst="line">
            <a:avLst/>
          </a:prstGeom>
          <a:ln w="28575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992977B0-A154-4E17-86D8-39D2158BA803}"/>
                  </a:ext>
                </a:extLst>
              </p:cNvPr>
              <p:cNvSpPr txBox="1"/>
              <p:nvPr/>
            </p:nvSpPr>
            <p:spPr>
              <a:xfrm rot="201326">
                <a:off x="8733365" y="3177036"/>
                <a:ext cx="7001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K" altLang="en-US" sz="1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HK" sz="1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𝑏𝑢</m:t>
                          </m:r>
                        </m:sub>
                      </m:sSub>
                      <m:r>
                        <a:rPr lang="en-US" altLang="zh-HK" sz="1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HK" sz="1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2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992977B0-A154-4E17-86D8-39D2158BA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8733365" y="3177036"/>
                <a:ext cx="700127" cy="276999"/>
              </a:xfrm>
              <a:prstGeom prst="rect">
                <a:avLst/>
              </a:prstGeom>
              <a:blipFill>
                <a:blip r:embed="rId8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EB9F7C75-EE3F-4069-A35A-595DABCC5265}"/>
                  </a:ext>
                </a:extLst>
              </p:cNvPr>
              <p:cNvSpPr txBox="1"/>
              <p:nvPr/>
            </p:nvSpPr>
            <p:spPr>
              <a:xfrm rot="201326">
                <a:off x="9254618" y="3198387"/>
                <a:ext cx="7001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2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K" altLang="en-US" sz="12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HK" sz="12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𝑎𝑢</m:t>
                          </m:r>
                        </m:sub>
                      </m:sSub>
                      <m:r>
                        <a:rPr lang="en-US" altLang="zh-HK" sz="12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2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2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2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HK" sz="12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EB9F7C75-EE3F-4069-A35A-595DABCC5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9254618" y="3198387"/>
                <a:ext cx="700127" cy="276999"/>
              </a:xfrm>
              <a:prstGeom prst="rect">
                <a:avLst/>
              </a:prstGeom>
              <a:blipFill>
                <a:blip r:embed="rId9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0376B5B4-E3A8-44E7-B908-C836673045F1}"/>
                  </a:ext>
                </a:extLst>
              </p:cNvPr>
              <p:cNvSpPr txBox="1"/>
              <p:nvPr/>
            </p:nvSpPr>
            <p:spPr>
              <a:xfrm rot="201326">
                <a:off x="9771000" y="3217354"/>
                <a:ext cx="6914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2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K" altLang="en-US" sz="12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HK" sz="12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𝑏𝑣</m:t>
                          </m:r>
                        </m:sub>
                      </m:sSub>
                      <m:r>
                        <a:rPr lang="en-US" altLang="zh-HK" sz="1200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2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2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2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HK" sz="1200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200" dirty="0">
                  <a:solidFill>
                    <a:srgbClr val="CC0066"/>
                  </a:solidFill>
                </a:endParaRPr>
              </a:p>
            </p:txBody>
          </p:sp>
        </mc:Choice>
        <mc:Fallback xmlns="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0376B5B4-E3A8-44E7-B908-C83667304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9771000" y="3217354"/>
                <a:ext cx="691408" cy="276999"/>
              </a:xfrm>
              <a:prstGeom prst="rect">
                <a:avLst/>
              </a:prstGeom>
              <a:blipFill>
                <a:blip r:embed="rId10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67786F73-A8FF-47F8-86CD-6B1B0D3EB008}"/>
                  </a:ext>
                </a:extLst>
              </p:cNvPr>
              <p:cNvSpPr txBox="1"/>
              <p:nvPr/>
            </p:nvSpPr>
            <p:spPr>
              <a:xfrm rot="201326">
                <a:off x="10711721" y="3247893"/>
                <a:ext cx="6914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2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K" altLang="en-US" sz="12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HK" sz="1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US" altLang="zh-HK" sz="1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HK" sz="1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2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67786F73-A8FF-47F8-86CD-6B1B0D3E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10711721" y="3247893"/>
                <a:ext cx="691408" cy="276999"/>
              </a:xfrm>
              <a:prstGeom prst="rect">
                <a:avLst/>
              </a:prstGeom>
              <a:blipFill>
                <a:blip r:embed="rId11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右大括弧 99">
            <a:extLst>
              <a:ext uri="{FF2B5EF4-FFF2-40B4-BE49-F238E27FC236}">
                <a16:creationId xmlns:a16="http://schemas.microsoft.com/office/drawing/2014/main" id="{00442BE0-6C0B-4C18-9215-F36F76A09237}"/>
              </a:ext>
            </a:extLst>
          </p:cNvPr>
          <p:cNvSpPr/>
          <p:nvPr/>
        </p:nvSpPr>
        <p:spPr>
          <a:xfrm rot="5607345">
            <a:off x="8551989" y="3580836"/>
            <a:ext cx="89946" cy="839596"/>
          </a:xfrm>
          <a:prstGeom prst="rightBrac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57C22FD6-0D92-4171-BB7C-81B943048C22}"/>
                  </a:ext>
                </a:extLst>
              </p:cNvPr>
              <p:cNvSpPr txBox="1"/>
              <p:nvPr/>
            </p:nvSpPr>
            <p:spPr>
              <a:xfrm rot="201326">
                <a:off x="8066609" y="4018944"/>
                <a:ext cx="8793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𝑏𝑢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57C22FD6-0D92-4171-BB7C-81B943048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8066609" y="4018944"/>
                <a:ext cx="879343" cy="338554"/>
              </a:xfrm>
              <a:prstGeom prst="rect">
                <a:avLst/>
              </a:prstGeom>
              <a:blipFill>
                <a:blip r:embed="rId1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右大括弧 101">
            <a:extLst>
              <a:ext uri="{FF2B5EF4-FFF2-40B4-BE49-F238E27FC236}">
                <a16:creationId xmlns:a16="http://schemas.microsoft.com/office/drawing/2014/main" id="{8DCA762F-2B3C-4FC9-B5C1-05AB7221AA69}"/>
              </a:ext>
            </a:extLst>
          </p:cNvPr>
          <p:cNvSpPr/>
          <p:nvPr/>
        </p:nvSpPr>
        <p:spPr>
          <a:xfrm rot="5607345">
            <a:off x="8777913" y="3687611"/>
            <a:ext cx="89946" cy="1336321"/>
          </a:xfrm>
          <a:prstGeom prst="rightBrac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3955EB63-974E-42A9-B64B-405217DDB7E1}"/>
                  </a:ext>
                </a:extLst>
              </p:cNvPr>
              <p:cNvSpPr txBox="1"/>
              <p:nvPr/>
            </p:nvSpPr>
            <p:spPr>
              <a:xfrm rot="201326">
                <a:off x="8299387" y="4396013"/>
                <a:ext cx="8793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6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𝑎𝑢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6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3955EB63-974E-42A9-B64B-405217DDB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8299387" y="4396013"/>
                <a:ext cx="879343" cy="338554"/>
              </a:xfrm>
              <a:prstGeom prst="rect">
                <a:avLst/>
              </a:prstGeom>
              <a:blipFill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右大括弧 103">
            <a:extLst>
              <a:ext uri="{FF2B5EF4-FFF2-40B4-BE49-F238E27FC236}">
                <a16:creationId xmlns:a16="http://schemas.microsoft.com/office/drawing/2014/main" id="{A4CE1860-4F10-4307-87DE-2B078350B7E0}"/>
              </a:ext>
            </a:extLst>
          </p:cNvPr>
          <p:cNvSpPr/>
          <p:nvPr/>
        </p:nvSpPr>
        <p:spPr>
          <a:xfrm rot="5607345">
            <a:off x="10663115" y="3390778"/>
            <a:ext cx="89946" cy="1468615"/>
          </a:xfrm>
          <a:prstGeom prst="rightBrace">
            <a:avLst/>
          </a:prstGeom>
          <a:ln w="127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C6C98734-E8F9-4647-B0E7-0B85EEFD92FB}"/>
                  </a:ext>
                </a:extLst>
              </p:cNvPr>
              <p:cNvSpPr txBox="1"/>
              <p:nvPr/>
            </p:nvSpPr>
            <p:spPr>
              <a:xfrm rot="201326">
                <a:off x="10168928" y="4147492"/>
                <a:ext cx="8793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6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𝑏𝑣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6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6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C6C98734-E8F9-4647-B0E7-0B85EEFD9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10168928" y="4147492"/>
                <a:ext cx="879343" cy="338554"/>
              </a:xfrm>
              <a:prstGeom prst="rect">
                <a:avLst/>
              </a:prstGeom>
              <a:blipFill>
                <a:blip r:embed="rId1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右大括弧 105">
            <a:extLst>
              <a:ext uri="{FF2B5EF4-FFF2-40B4-BE49-F238E27FC236}">
                <a16:creationId xmlns:a16="http://schemas.microsoft.com/office/drawing/2014/main" id="{C9B4BD69-D284-4EF2-B4C1-94A04BF8B8E4}"/>
              </a:ext>
            </a:extLst>
          </p:cNvPr>
          <p:cNvSpPr/>
          <p:nvPr/>
        </p:nvSpPr>
        <p:spPr>
          <a:xfrm rot="5607345">
            <a:off x="11106080" y="4241580"/>
            <a:ext cx="89946" cy="532171"/>
          </a:xfrm>
          <a:prstGeom prst="rightBrac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F22DFC05-CA59-493D-8294-786CCBE67766}"/>
                  </a:ext>
                </a:extLst>
              </p:cNvPr>
              <p:cNvSpPr txBox="1"/>
              <p:nvPr/>
            </p:nvSpPr>
            <p:spPr>
              <a:xfrm rot="201326">
                <a:off x="10606963" y="4535039"/>
                <a:ext cx="8793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F22DFC05-CA59-493D-8294-786CCBE67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10606963" y="4535039"/>
                <a:ext cx="879343" cy="338554"/>
              </a:xfrm>
              <a:prstGeom prst="rect">
                <a:avLst/>
              </a:prstGeom>
              <a:blipFill>
                <a:blip r:embed="rId1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288">
                <a:extLst>
                  <a:ext uri="{FF2B5EF4-FFF2-40B4-BE49-F238E27FC236}">
                    <a16:creationId xmlns:a16="http://schemas.microsoft.com/office/drawing/2014/main" id="{FE06D306-EF56-4CE7-852A-F525AF4F26D6}"/>
                  </a:ext>
                </a:extLst>
              </p:cNvPr>
              <p:cNvSpPr txBox="1"/>
              <p:nvPr/>
            </p:nvSpPr>
            <p:spPr>
              <a:xfrm>
                <a:off x="9613810" y="1713624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8" name="TextBox 288">
                <a:extLst>
                  <a:ext uri="{FF2B5EF4-FFF2-40B4-BE49-F238E27FC236}">
                    <a16:creationId xmlns:a16="http://schemas.microsoft.com/office/drawing/2014/main" id="{FE06D306-EF56-4CE7-852A-F525AF4F2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810" y="1713624"/>
                <a:ext cx="437940" cy="369332"/>
              </a:xfrm>
              <a:prstGeom prst="rect">
                <a:avLst/>
              </a:prstGeom>
              <a:blipFill>
                <a:blip r:embed="rId1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圖片 109">
            <a:extLst>
              <a:ext uri="{FF2B5EF4-FFF2-40B4-BE49-F238E27FC236}">
                <a16:creationId xmlns:a16="http://schemas.microsoft.com/office/drawing/2014/main" id="{89CC24DA-52AC-42B3-B126-0EB84EB8EAE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74237" y="3038880"/>
            <a:ext cx="3915695" cy="1426851"/>
          </a:xfrm>
          <a:prstGeom prst="rect">
            <a:avLst/>
          </a:prstGeom>
        </p:spPr>
      </p:pic>
      <p:pic>
        <p:nvPicPr>
          <p:cNvPr id="111" name="圖片 110">
            <a:extLst>
              <a:ext uri="{FF2B5EF4-FFF2-40B4-BE49-F238E27FC236}">
                <a16:creationId xmlns:a16="http://schemas.microsoft.com/office/drawing/2014/main" id="{DAADBBB8-374C-4E87-940F-91154750D62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74237" y="5431149"/>
            <a:ext cx="4517266" cy="142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9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873FE-9A21-4820-A81F-A7766AE2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Neighbor-Sharing (NS) Method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748467-5F93-4571-8596-A56E0A71DB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07435"/>
                <a:ext cx="10713440" cy="4761813"/>
              </a:xfrm>
            </p:spPr>
            <p:txBody>
              <a:bodyPr>
                <a:normAutofit/>
              </a:bodyPr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four sets of data points exhibit the monotonicity property.</a:t>
                </a:r>
              </a:p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Takes </a:t>
                </a:r>
                <a14:m>
                  <m:oMath xmlns:m="http://schemas.openxmlformats.org/officeDocument/2006/math">
                    <m:r>
                      <a:rPr lang="en-US" altLang="zh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H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altLang="zh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time to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d>
                          <m:dPr>
                            <m:ctrlPr>
                              <a:rPr lang="en-US" altLang="zh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H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  <m:r>
                              <a:rPr lang="en-US" altLang="zh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HK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Takes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𝐿𝐷</m:t>
                        </m:r>
                        <m:d>
                          <m:d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𝑆𝑃</m:t>
                                </m:r>
                              </m:sub>
                            </m:s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d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𝐿𝑛</m:t>
                        </m:r>
                        <m:func>
                          <m:func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HK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to generate the network K-function plot (Refer to the paper)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</a:t>
                </a:r>
                <a:endParaRPr lang="zh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748467-5F93-4571-8596-A56E0A71DB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7435"/>
                <a:ext cx="10713440" cy="4761813"/>
              </a:xfrm>
              <a:blipFill>
                <a:blip r:embed="rId2"/>
                <a:stretch>
                  <a:fillRect l="-1024" t="-230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圖片 46">
            <a:extLst>
              <a:ext uri="{FF2B5EF4-FFF2-40B4-BE49-F238E27FC236}">
                <a16:creationId xmlns:a16="http://schemas.microsoft.com/office/drawing/2014/main" id="{0F8062E5-994D-4DB5-921C-8D5E5F43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61" y="2379396"/>
            <a:ext cx="3962400" cy="2590800"/>
          </a:xfrm>
          <a:prstGeom prst="rect">
            <a:avLst/>
          </a:prstGeom>
        </p:spPr>
      </p:pic>
      <p:cxnSp>
        <p:nvCxnSpPr>
          <p:cNvPr id="48" name="Straight Connector 272">
            <a:extLst>
              <a:ext uri="{FF2B5EF4-FFF2-40B4-BE49-F238E27FC236}">
                <a16:creationId xmlns:a16="http://schemas.microsoft.com/office/drawing/2014/main" id="{DA97E358-95AC-4959-98C1-88EA598AD098}"/>
              </a:ext>
            </a:extLst>
          </p:cNvPr>
          <p:cNvCxnSpPr>
            <a:cxnSpLocks/>
          </p:cNvCxnSpPr>
          <p:nvPr/>
        </p:nvCxnSpPr>
        <p:spPr>
          <a:xfrm>
            <a:off x="2210335" y="2552627"/>
            <a:ext cx="3204618" cy="193841"/>
          </a:xfrm>
          <a:prstGeom prst="line">
            <a:avLst/>
          </a:prstGeom>
          <a:ln w="952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273">
            <a:extLst>
              <a:ext uri="{FF2B5EF4-FFF2-40B4-BE49-F238E27FC236}">
                <a16:creationId xmlns:a16="http://schemas.microsoft.com/office/drawing/2014/main" id="{D41CA60F-9DBA-4815-8091-020E4CF03177}"/>
              </a:ext>
            </a:extLst>
          </p:cNvPr>
          <p:cNvSpPr/>
          <p:nvPr/>
        </p:nvSpPr>
        <p:spPr>
          <a:xfrm>
            <a:off x="5299369" y="2660007"/>
            <a:ext cx="171448" cy="171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274">
            <a:extLst>
              <a:ext uri="{FF2B5EF4-FFF2-40B4-BE49-F238E27FC236}">
                <a16:creationId xmlns:a16="http://schemas.microsoft.com/office/drawing/2014/main" id="{71A7D7AD-0185-448F-9E9D-4D2157DFE659}"/>
              </a:ext>
            </a:extLst>
          </p:cNvPr>
          <p:cNvSpPr/>
          <p:nvPr/>
        </p:nvSpPr>
        <p:spPr>
          <a:xfrm>
            <a:off x="2103834" y="2454581"/>
            <a:ext cx="171448" cy="171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272">
            <a:extLst>
              <a:ext uri="{FF2B5EF4-FFF2-40B4-BE49-F238E27FC236}">
                <a16:creationId xmlns:a16="http://schemas.microsoft.com/office/drawing/2014/main" id="{915A5A79-34B1-4B2D-A5D3-44EF1AB5397F}"/>
              </a:ext>
            </a:extLst>
          </p:cNvPr>
          <p:cNvCxnSpPr>
            <a:cxnSpLocks/>
          </p:cNvCxnSpPr>
          <p:nvPr/>
        </p:nvCxnSpPr>
        <p:spPr>
          <a:xfrm>
            <a:off x="1997715" y="4157607"/>
            <a:ext cx="3215695" cy="178175"/>
          </a:xfrm>
          <a:prstGeom prst="line">
            <a:avLst/>
          </a:prstGeom>
          <a:ln w="952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273">
            <a:extLst>
              <a:ext uri="{FF2B5EF4-FFF2-40B4-BE49-F238E27FC236}">
                <a16:creationId xmlns:a16="http://schemas.microsoft.com/office/drawing/2014/main" id="{B83F8B0A-2013-4A43-B351-C92537B1CB93}"/>
              </a:ext>
            </a:extLst>
          </p:cNvPr>
          <p:cNvSpPr/>
          <p:nvPr/>
        </p:nvSpPr>
        <p:spPr>
          <a:xfrm>
            <a:off x="5202449" y="4250058"/>
            <a:ext cx="171448" cy="171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274">
            <a:extLst>
              <a:ext uri="{FF2B5EF4-FFF2-40B4-BE49-F238E27FC236}">
                <a16:creationId xmlns:a16="http://schemas.microsoft.com/office/drawing/2014/main" id="{24A4441C-1B2E-4161-9145-BD8BC0E5DCEE}"/>
              </a:ext>
            </a:extLst>
          </p:cNvPr>
          <p:cNvSpPr/>
          <p:nvPr/>
        </p:nvSpPr>
        <p:spPr>
          <a:xfrm>
            <a:off x="1932386" y="4071883"/>
            <a:ext cx="171448" cy="171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683">
            <a:extLst>
              <a:ext uri="{FF2B5EF4-FFF2-40B4-BE49-F238E27FC236}">
                <a16:creationId xmlns:a16="http://schemas.microsoft.com/office/drawing/2014/main" id="{F094D621-488D-427E-852A-9F4131BF5CA4}"/>
              </a:ext>
            </a:extLst>
          </p:cNvPr>
          <p:cNvSpPr/>
          <p:nvPr/>
        </p:nvSpPr>
        <p:spPr>
          <a:xfrm flipH="1">
            <a:off x="2509523" y="2521253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683">
            <a:extLst>
              <a:ext uri="{FF2B5EF4-FFF2-40B4-BE49-F238E27FC236}">
                <a16:creationId xmlns:a16="http://schemas.microsoft.com/office/drawing/2014/main" id="{99A73453-C19C-4918-9FAB-7B13CAB329D9}"/>
              </a:ext>
            </a:extLst>
          </p:cNvPr>
          <p:cNvSpPr/>
          <p:nvPr/>
        </p:nvSpPr>
        <p:spPr>
          <a:xfrm flipH="1">
            <a:off x="2955041" y="2552627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683">
            <a:extLst>
              <a:ext uri="{FF2B5EF4-FFF2-40B4-BE49-F238E27FC236}">
                <a16:creationId xmlns:a16="http://schemas.microsoft.com/office/drawing/2014/main" id="{17422239-61FD-4746-A944-53A7E00D13A6}"/>
              </a:ext>
            </a:extLst>
          </p:cNvPr>
          <p:cNvSpPr/>
          <p:nvPr/>
        </p:nvSpPr>
        <p:spPr>
          <a:xfrm flipH="1">
            <a:off x="3570833" y="2584837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683">
            <a:extLst>
              <a:ext uri="{FF2B5EF4-FFF2-40B4-BE49-F238E27FC236}">
                <a16:creationId xmlns:a16="http://schemas.microsoft.com/office/drawing/2014/main" id="{0820A2FC-C2FD-4A9A-9695-AA0F4E146B88}"/>
              </a:ext>
            </a:extLst>
          </p:cNvPr>
          <p:cNvSpPr/>
          <p:nvPr/>
        </p:nvSpPr>
        <p:spPr>
          <a:xfrm flipH="1">
            <a:off x="3793312" y="2600891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683">
            <a:extLst>
              <a:ext uri="{FF2B5EF4-FFF2-40B4-BE49-F238E27FC236}">
                <a16:creationId xmlns:a16="http://schemas.microsoft.com/office/drawing/2014/main" id="{C711C569-5F7E-4648-A698-798D0E17DD74}"/>
              </a:ext>
            </a:extLst>
          </p:cNvPr>
          <p:cNvSpPr/>
          <p:nvPr/>
        </p:nvSpPr>
        <p:spPr>
          <a:xfrm flipH="1">
            <a:off x="4221108" y="2626029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683">
            <a:extLst>
              <a:ext uri="{FF2B5EF4-FFF2-40B4-BE49-F238E27FC236}">
                <a16:creationId xmlns:a16="http://schemas.microsoft.com/office/drawing/2014/main" id="{CDFE7E38-372C-4020-B50E-77BD6C700B99}"/>
              </a:ext>
            </a:extLst>
          </p:cNvPr>
          <p:cNvSpPr/>
          <p:nvPr/>
        </p:nvSpPr>
        <p:spPr>
          <a:xfrm flipH="1">
            <a:off x="4638748" y="2653279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683">
            <a:extLst>
              <a:ext uri="{FF2B5EF4-FFF2-40B4-BE49-F238E27FC236}">
                <a16:creationId xmlns:a16="http://schemas.microsoft.com/office/drawing/2014/main" id="{7BEE4F44-448A-47D5-BEA5-DA506F2893F0}"/>
              </a:ext>
            </a:extLst>
          </p:cNvPr>
          <p:cNvSpPr/>
          <p:nvPr/>
        </p:nvSpPr>
        <p:spPr>
          <a:xfrm flipH="1">
            <a:off x="2345440" y="4127611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83">
            <a:extLst>
              <a:ext uri="{FF2B5EF4-FFF2-40B4-BE49-F238E27FC236}">
                <a16:creationId xmlns:a16="http://schemas.microsoft.com/office/drawing/2014/main" id="{81DAAE91-1A78-403D-9983-C20586BA9831}"/>
              </a:ext>
            </a:extLst>
          </p:cNvPr>
          <p:cNvSpPr/>
          <p:nvPr/>
        </p:nvSpPr>
        <p:spPr>
          <a:xfrm flipH="1">
            <a:off x="2926397" y="4157607"/>
            <a:ext cx="104776" cy="10477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83">
            <a:extLst>
              <a:ext uri="{FF2B5EF4-FFF2-40B4-BE49-F238E27FC236}">
                <a16:creationId xmlns:a16="http://schemas.microsoft.com/office/drawing/2014/main" id="{3E07B3BB-312B-4FFA-98C5-7A5BD6BF9039}"/>
              </a:ext>
            </a:extLst>
          </p:cNvPr>
          <p:cNvSpPr/>
          <p:nvPr/>
        </p:nvSpPr>
        <p:spPr>
          <a:xfrm flipH="1">
            <a:off x="3144830" y="4173270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83">
            <a:extLst>
              <a:ext uri="{FF2B5EF4-FFF2-40B4-BE49-F238E27FC236}">
                <a16:creationId xmlns:a16="http://schemas.microsoft.com/office/drawing/2014/main" id="{3EF24974-337D-4724-816A-D9686685F448}"/>
              </a:ext>
            </a:extLst>
          </p:cNvPr>
          <p:cNvSpPr/>
          <p:nvPr/>
        </p:nvSpPr>
        <p:spPr>
          <a:xfrm flipH="1">
            <a:off x="3427534" y="4182007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83">
            <a:extLst>
              <a:ext uri="{FF2B5EF4-FFF2-40B4-BE49-F238E27FC236}">
                <a16:creationId xmlns:a16="http://schemas.microsoft.com/office/drawing/2014/main" id="{9E7737DA-4D1A-44E9-9B4B-313BEB6E1AAC}"/>
              </a:ext>
            </a:extLst>
          </p:cNvPr>
          <p:cNvSpPr/>
          <p:nvPr/>
        </p:nvSpPr>
        <p:spPr>
          <a:xfrm flipH="1">
            <a:off x="3645967" y="4197670"/>
            <a:ext cx="104776" cy="10477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83">
            <a:extLst>
              <a:ext uri="{FF2B5EF4-FFF2-40B4-BE49-F238E27FC236}">
                <a16:creationId xmlns:a16="http://schemas.microsoft.com/office/drawing/2014/main" id="{AC575299-0D15-4671-A65D-E38EED03AF68}"/>
              </a:ext>
            </a:extLst>
          </p:cNvPr>
          <p:cNvSpPr/>
          <p:nvPr/>
        </p:nvSpPr>
        <p:spPr>
          <a:xfrm flipH="1">
            <a:off x="4284160" y="4232387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83">
            <a:extLst>
              <a:ext uri="{FF2B5EF4-FFF2-40B4-BE49-F238E27FC236}">
                <a16:creationId xmlns:a16="http://schemas.microsoft.com/office/drawing/2014/main" id="{66154EC9-2C14-45C7-8194-0C69A2162830}"/>
              </a:ext>
            </a:extLst>
          </p:cNvPr>
          <p:cNvSpPr/>
          <p:nvPr/>
        </p:nvSpPr>
        <p:spPr>
          <a:xfrm flipH="1">
            <a:off x="4819997" y="4262383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288">
                <a:extLst>
                  <a:ext uri="{FF2B5EF4-FFF2-40B4-BE49-F238E27FC236}">
                    <a16:creationId xmlns:a16="http://schemas.microsoft.com/office/drawing/2014/main" id="{2EB311E9-0F2E-416E-BC17-574C29168E9F}"/>
                  </a:ext>
                </a:extLst>
              </p:cNvPr>
              <p:cNvSpPr txBox="1"/>
              <p:nvPr/>
            </p:nvSpPr>
            <p:spPr>
              <a:xfrm>
                <a:off x="3433394" y="2243192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Box 288">
                <a:extLst>
                  <a:ext uri="{FF2B5EF4-FFF2-40B4-BE49-F238E27FC236}">
                    <a16:creationId xmlns:a16="http://schemas.microsoft.com/office/drawing/2014/main" id="{2EB311E9-0F2E-416E-BC17-574C29168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394" y="2243192"/>
                <a:ext cx="43794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92">
                <a:extLst>
                  <a:ext uri="{FF2B5EF4-FFF2-40B4-BE49-F238E27FC236}">
                    <a16:creationId xmlns:a16="http://schemas.microsoft.com/office/drawing/2014/main" id="{ABC1ED7B-0AE5-4A7D-BB40-85C20A42914F}"/>
                  </a:ext>
                </a:extLst>
              </p:cNvPr>
              <p:cNvSpPr txBox="1"/>
              <p:nvPr/>
            </p:nvSpPr>
            <p:spPr>
              <a:xfrm>
                <a:off x="1849225" y="2314868"/>
                <a:ext cx="376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TextBox 692">
                <a:extLst>
                  <a:ext uri="{FF2B5EF4-FFF2-40B4-BE49-F238E27FC236}">
                    <a16:creationId xmlns:a16="http://schemas.microsoft.com/office/drawing/2014/main" id="{ABC1ED7B-0AE5-4A7D-BB40-85C20A429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225" y="2314868"/>
                <a:ext cx="3762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93">
                <a:extLst>
                  <a:ext uri="{FF2B5EF4-FFF2-40B4-BE49-F238E27FC236}">
                    <a16:creationId xmlns:a16="http://schemas.microsoft.com/office/drawing/2014/main" id="{D5AB8B57-8FCE-4150-9CD7-1300D1F52E80}"/>
                  </a:ext>
                </a:extLst>
              </p:cNvPr>
              <p:cNvSpPr txBox="1"/>
              <p:nvPr/>
            </p:nvSpPr>
            <p:spPr>
              <a:xfrm>
                <a:off x="5375000" y="2553902"/>
                <a:ext cx="372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Box 693">
                <a:extLst>
                  <a:ext uri="{FF2B5EF4-FFF2-40B4-BE49-F238E27FC236}">
                    <a16:creationId xmlns:a16="http://schemas.microsoft.com/office/drawing/2014/main" id="{D5AB8B57-8FCE-4150-9CD7-1300D1F5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000" y="2553902"/>
                <a:ext cx="3724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3">
                <a:extLst>
                  <a:ext uri="{FF2B5EF4-FFF2-40B4-BE49-F238E27FC236}">
                    <a16:creationId xmlns:a16="http://schemas.microsoft.com/office/drawing/2014/main" id="{61D51C1C-CA48-4E02-AA36-54F734CC41F5}"/>
                  </a:ext>
                </a:extLst>
              </p:cNvPr>
              <p:cNvSpPr txBox="1"/>
              <p:nvPr/>
            </p:nvSpPr>
            <p:spPr>
              <a:xfrm>
                <a:off x="1335633" y="3900906"/>
                <a:ext cx="381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693">
                <a:extLst>
                  <a:ext uri="{FF2B5EF4-FFF2-40B4-BE49-F238E27FC236}">
                    <a16:creationId xmlns:a16="http://schemas.microsoft.com/office/drawing/2014/main" id="{61D51C1C-CA48-4E02-AA36-54F734CC4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633" y="3900906"/>
                <a:ext cx="3812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693">
                <a:extLst>
                  <a:ext uri="{FF2B5EF4-FFF2-40B4-BE49-F238E27FC236}">
                    <a16:creationId xmlns:a16="http://schemas.microsoft.com/office/drawing/2014/main" id="{BB2497FE-462A-49F2-8C41-A5D5B46D425C}"/>
                  </a:ext>
                </a:extLst>
              </p:cNvPr>
              <p:cNvSpPr txBox="1"/>
              <p:nvPr/>
            </p:nvSpPr>
            <p:spPr>
              <a:xfrm>
                <a:off x="5267179" y="4146337"/>
                <a:ext cx="382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TextBox 693">
                <a:extLst>
                  <a:ext uri="{FF2B5EF4-FFF2-40B4-BE49-F238E27FC236}">
                    <a16:creationId xmlns:a16="http://schemas.microsoft.com/office/drawing/2014/main" id="{BB2497FE-462A-49F2-8C41-A5D5B46D4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179" y="4146337"/>
                <a:ext cx="3827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288">
                <a:extLst>
                  <a:ext uri="{FF2B5EF4-FFF2-40B4-BE49-F238E27FC236}">
                    <a16:creationId xmlns:a16="http://schemas.microsoft.com/office/drawing/2014/main" id="{B9D1DB42-0EDF-4926-B478-3EC375FA0862}"/>
                  </a:ext>
                </a:extLst>
              </p:cNvPr>
              <p:cNvSpPr txBox="1"/>
              <p:nvPr/>
            </p:nvSpPr>
            <p:spPr>
              <a:xfrm>
                <a:off x="3684890" y="2259353"/>
                <a:ext cx="657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288">
                <a:extLst>
                  <a:ext uri="{FF2B5EF4-FFF2-40B4-BE49-F238E27FC236}">
                    <a16:creationId xmlns:a16="http://schemas.microsoft.com/office/drawing/2014/main" id="{B9D1DB42-0EDF-4926-B478-3EC375FA0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90" y="2259353"/>
                <a:ext cx="657552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A1A43111-C582-4337-8F1C-7137C9CDC7B1}"/>
              </a:ext>
            </a:extLst>
          </p:cNvPr>
          <p:cNvCxnSpPr>
            <a:cxnSpLocks/>
          </p:cNvCxnSpPr>
          <p:nvPr/>
        </p:nvCxnSpPr>
        <p:spPr>
          <a:xfrm>
            <a:off x="3623221" y="2754692"/>
            <a:ext cx="216259" cy="1653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7B3B6B5A-BDF4-49D8-A601-1F9ECDA7C042}"/>
              </a:ext>
            </a:extLst>
          </p:cNvPr>
          <p:cNvCxnSpPr>
            <a:cxnSpLocks/>
          </p:cNvCxnSpPr>
          <p:nvPr/>
        </p:nvCxnSpPr>
        <p:spPr>
          <a:xfrm flipH="1">
            <a:off x="2869052" y="3931256"/>
            <a:ext cx="38150" cy="611585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40AA0E37-4FBB-4037-AEE0-E55794623CFE}"/>
              </a:ext>
            </a:extLst>
          </p:cNvPr>
          <p:cNvCxnSpPr>
            <a:cxnSpLocks/>
          </p:cNvCxnSpPr>
          <p:nvPr/>
        </p:nvCxnSpPr>
        <p:spPr>
          <a:xfrm flipH="1">
            <a:off x="3835756" y="3994237"/>
            <a:ext cx="29765" cy="607351"/>
          </a:xfrm>
          <a:prstGeom prst="line">
            <a:avLst/>
          </a:prstGeom>
          <a:ln w="28575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F5120A1F-9BCA-47DF-A533-F568B4FA267E}"/>
                  </a:ext>
                </a:extLst>
              </p:cNvPr>
              <p:cNvSpPr txBox="1"/>
              <p:nvPr/>
            </p:nvSpPr>
            <p:spPr>
              <a:xfrm rot="201326">
                <a:off x="2236419" y="4418259"/>
                <a:ext cx="7792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4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K" altLang="en-US" sz="14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HK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𝑏𝑢</m:t>
                          </m:r>
                        </m:sub>
                      </m:sSub>
                      <m:r>
                        <a:rPr lang="en-US" altLang="zh-HK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HK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F5120A1F-9BCA-47DF-A533-F568B4FA2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2236419" y="4418259"/>
                <a:ext cx="779251" cy="307777"/>
              </a:xfrm>
              <a:prstGeom prst="rect">
                <a:avLst/>
              </a:prstGeom>
              <a:blipFill>
                <a:blip r:embed="rId10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452E5BAD-7976-46BA-9846-7AF4CDE27890}"/>
                  </a:ext>
                </a:extLst>
              </p:cNvPr>
              <p:cNvSpPr txBox="1"/>
              <p:nvPr/>
            </p:nvSpPr>
            <p:spPr>
              <a:xfrm rot="201326">
                <a:off x="3713255" y="4503965"/>
                <a:ext cx="7691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4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K" altLang="en-US" sz="14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HK" sz="14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𝑏𝑣</m:t>
                          </m:r>
                        </m:sub>
                      </m:sSub>
                      <m:r>
                        <a:rPr lang="en-US" altLang="zh-HK" sz="1400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4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4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4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HK" sz="1400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400" dirty="0">
                  <a:solidFill>
                    <a:srgbClr val="CC0066"/>
                  </a:solidFill>
                </a:endParaRPr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452E5BAD-7976-46BA-9846-7AF4CDE27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3713255" y="4503965"/>
                <a:ext cx="769121" cy="307777"/>
              </a:xfrm>
              <a:prstGeom prst="rect">
                <a:avLst/>
              </a:prstGeom>
              <a:blipFill>
                <a:blip r:embed="rId11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4696BE56-7D67-4901-8EB0-4B79EB8947FB}"/>
              </a:ext>
            </a:extLst>
          </p:cNvPr>
          <p:cNvCxnSpPr>
            <a:cxnSpLocks/>
          </p:cNvCxnSpPr>
          <p:nvPr/>
        </p:nvCxnSpPr>
        <p:spPr>
          <a:xfrm flipH="1">
            <a:off x="3091061" y="3948104"/>
            <a:ext cx="38150" cy="611585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4CACED62-6B70-44DF-93CD-FC301FE8B3B4}"/>
              </a:ext>
            </a:extLst>
          </p:cNvPr>
          <p:cNvCxnSpPr>
            <a:cxnSpLocks/>
          </p:cNvCxnSpPr>
          <p:nvPr/>
        </p:nvCxnSpPr>
        <p:spPr>
          <a:xfrm flipH="1">
            <a:off x="3607304" y="3976846"/>
            <a:ext cx="38150" cy="611585"/>
          </a:xfrm>
          <a:prstGeom prst="line">
            <a:avLst/>
          </a:prstGeom>
          <a:ln w="28575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669BB60D-89E8-42F4-B05A-72CF14ABB670}"/>
                  </a:ext>
                </a:extLst>
              </p:cNvPr>
              <p:cNvSpPr txBox="1"/>
              <p:nvPr/>
            </p:nvSpPr>
            <p:spPr>
              <a:xfrm rot="201326">
                <a:off x="2803189" y="3672135"/>
                <a:ext cx="9491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4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K" altLang="en-US" sz="14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HK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𝑏𝑢</m:t>
                          </m:r>
                        </m:sub>
                      </m:sSub>
                      <m:r>
                        <a:rPr lang="en-US" altLang="zh-HK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K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HK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669BB60D-89E8-42F4-B05A-72CF14ABB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2803189" y="3672135"/>
                <a:ext cx="949171" cy="307777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9C2FF9A-BF9C-41A0-B23D-F8F099229F14}"/>
                  </a:ext>
                </a:extLst>
              </p:cNvPr>
              <p:cNvSpPr txBox="1"/>
              <p:nvPr/>
            </p:nvSpPr>
            <p:spPr>
              <a:xfrm rot="201326">
                <a:off x="2974378" y="4475531"/>
                <a:ext cx="9390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4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K" altLang="en-US" sz="14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HK" sz="14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𝑏𝑣</m:t>
                          </m:r>
                        </m:sub>
                      </m:sSub>
                      <m:r>
                        <a:rPr lang="en-US" altLang="zh-HK" sz="1400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4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4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4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K" sz="14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HK" sz="1400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400" dirty="0">
                  <a:solidFill>
                    <a:srgbClr val="CC0066"/>
                  </a:solidFill>
                </a:endParaRPr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9C2FF9A-BF9C-41A0-B23D-F8F099229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2974378" y="4475531"/>
                <a:ext cx="939039" cy="307777"/>
              </a:xfrm>
              <a:prstGeom prst="rect">
                <a:avLst/>
              </a:prstGeom>
              <a:blipFill>
                <a:blip r:embed="rId1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4300A52-3ED5-4AF6-9314-B09D7C187737}"/>
                  </a:ext>
                </a:extLst>
              </p:cNvPr>
              <p:cNvSpPr txBox="1"/>
              <p:nvPr/>
            </p:nvSpPr>
            <p:spPr>
              <a:xfrm rot="201326">
                <a:off x="2085795" y="3367254"/>
                <a:ext cx="8793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𝑏𝑢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4300A52-3ED5-4AF6-9314-B09D7C187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2085795" y="3367254"/>
                <a:ext cx="879343" cy="338554"/>
              </a:xfrm>
              <a:prstGeom prst="rect">
                <a:avLst/>
              </a:prstGeom>
              <a:blipFill>
                <a:blip r:embed="rId1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右大括弧 82">
            <a:extLst>
              <a:ext uri="{FF2B5EF4-FFF2-40B4-BE49-F238E27FC236}">
                <a16:creationId xmlns:a16="http://schemas.microsoft.com/office/drawing/2014/main" id="{CB206816-2008-4465-92F6-BD8BA0877C98}"/>
              </a:ext>
            </a:extLst>
          </p:cNvPr>
          <p:cNvSpPr/>
          <p:nvPr/>
        </p:nvSpPr>
        <p:spPr>
          <a:xfrm rot="16379476">
            <a:off x="2436930" y="3394243"/>
            <a:ext cx="133812" cy="800840"/>
          </a:xfrm>
          <a:prstGeom prst="rightBrac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4" name="右大括弧 83">
            <a:extLst>
              <a:ext uri="{FF2B5EF4-FFF2-40B4-BE49-F238E27FC236}">
                <a16:creationId xmlns:a16="http://schemas.microsoft.com/office/drawing/2014/main" id="{7F0A5676-6B7E-4610-9C6F-0D131BC79EC2}"/>
              </a:ext>
            </a:extLst>
          </p:cNvPr>
          <p:cNvSpPr/>
          <p:nvPr/>
        </p:nvSpPr>
        <p:spPr>
          <a:xfrm rot="16379476">
            <a:off x="2581085" y="2892125"/>
            <a:ext cx="133812" cy="997790"/>
          </a:xfrm>
          <a:prstGeom prst="rightBrac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842ED40F-F407-4631-9CAA-EB2BE7667DCE}"/>
                  </a:ext>
                </a:extLst>
              </p:cNvPr>
              <p:cNvSpPr txBox="1"/>
              <p:nvPr/>
            </p:nvSpPr>
            <p:spPr>
              <a:xfrm rot="201326">
                <a:off x="2198544" y="2959472"/>
                <a:ext cx="10749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𝑏𝑢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K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842ED40F-F407-4631-9CAA-EB2BE7667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2198544" y="2959472"/>
                <a:ext cx="1074910" cy="338554"/>
              </a:xfrm>
              <a:prstGeom prst="rect">
                <a:avLst/>
              </a:prstGeom>
              <a:blipFill>
                <a:blip r:embed="rId15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右大括弧 85">
            <a:extLst>
              <a:ext uri="{FF2B5EF4-FFF2-40B4-BE49-F238E27FC236}">
                <a16:creationId xmlns:a16="http://schemas.microsoft.com/office/drawing/2014/main" id="{90DCDC4B-6215-4018-871E-DC52966E7906}"/>
              </a:ext>
            </a:extLst>
          </p:cNvPr>
          <p:cNvSpPr/>
          <p:nvPr/>
        </p:nvSpPr>
        <p:spPr>
          <a:xfrm rot="16379476">
            <a:off x="4506035" y="3231487"/>
            <a:ext cx="133812" cy="1391749"/>
          </a:xfrm>
          <a:prstGeom prst="rightBrace">
            <a:avLst/>
          </a:prstGeom>
          <a:ln w="127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3C5032AB-4DFE-429B-AC2B-BD627F23DDCC}"/>
                  </a:ext>
                </a:extLst>
              </p:cNvPr>
              <p:cNvSpPr txBox="1"/>
              <p:nvPr/>
            </p:nvSpPr>
            <p:spPr>
              <a:xfrm rot="201326">
                <a:off x="4099559" y="3490069"/>
                <a:ext cx="8793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6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𝑏𝑣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6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6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3C5032AB-4DFE-429B-AC2B-BD627F23D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4099559" y="3490069"/>
                <a:ext cx="879343" cy="338554"/>
              </a:xfrm>
              <a:prstGeom prst="rect">
                <a:avLst/>
              </a:prstGeom>
              <a:blipFill>
                <a:blip r:embed="rId1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右大括弧 87">
            <a:extLst>
              <a:ext uri="{FF2B5EF4-FFF2-40B4-BE49-F238E27FC236}">
                <a16:creationId xmlns:a16="http://schemas.microsoft.com/office/drawing/2014/main" id="{C854D1A9-0613-4743-A33C-043E70252BDE}"/>
              </a:ext>
            </a:extLst>
          </p:cNvPr>
          <p:cNvSpPr/>
          <p:nvPr/>
        </p:nvSpPr>
        <p:spPr>
          <a:xfrm rot="16379476">
            <a:off x="4418789" y="2704238"/>
            <a:ext cx="133812" cy="1630712"/>
          </a:xfrm>
          <a:prstGeom prst="rightBrace">
            <a:avLst/>
          </a:prstGeom>
          <a:ln w="127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3F3855EE-AEC0-4FAD-98B7-C0D7CFCCD3EA}"/>
                  </a:ext>
                </a:extLst>
              </p:cNvPr>
              <p:cNvSpPr txBox="1"/>
              <p:nvPr/>
            </p:nvSpPr>
            <p:spPr>
              <a:xfrm rot="201326">
                <a:off x="3978548" y="3082716"/>
                <a:ext cx="1063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6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𝑏𝑣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6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K" sz="16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6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3F3855EE-AEC0-4FAD-98B7-C0D7CFCCD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3978548" y="3082716"/>
                <a:ext cx="1063304" cy="338554"/>
              </a:xfrm>
              <a:prstGeom prst="rect">
                <a:avLst/>
              </a:prstGeom>
              <a:blipFill>
                <a:blip r:embed="rId17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8D3C836F-B41B-41A8-BABF-109C30473C6A}"/>
              </a:ext>
            </a:extLst>
          </p:cNvPr>
          <p:cNvCxnSpPr>
            <a:cxnSpLocks/>
          </p:cNvCxnSpPr>
          <p:nvPr/>
        </p:nvCxnSpPr>
        <p:spPr>
          <a:xfrm>
            <a:off x="2866163" y="4740307"/>
            <a:ext cx="216259" cy="165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06643CC8-0784-40F0-8CBD-50DB780EA01E}"/>
              </a:ext>
            </a:extLst>
          </p:cNvPr>
          <p:cNvCxnSpPr>
            <a:cxnSpLocks/>
          </p:cNvCxnSpPr>
          <p:nvPr/>
        </p:nvCxnSpPr>
        <p:spPr>
          <a:xfrm flipH="1" flipV="1">
            <a:off x="3583609" y="4805204"/>
            <a:ext cx="229035" cy="17552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圖片 231">
            <a:extLst>
              <a:ext uri="{FF2B5EF4-FFF2-40B4-BE49-F238E27FC236}">
                <a16:creationId xmlns:a16="http://schemas.microsoft.com/office/drawing/2014/main" id="{C7687974-4721-464E-91A0-8723B9E3D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521" y="2379396"/>
            <a:ext cx="3962400" cy="2590800"/>
          </a:xfrm>
          <a:prstGeom prst="rect">
            <a:avLst/>
          </a:prstGeom>
        </p:spPr>
      </p:pic>
      <p:cxnSp>
        <p:nvCxnSpPr>
          <p:cNvPr id="233" name="Straight Connector 272">
            <a:extLst>
              <a:ext uri="{FF2B5EF4-FFF2-40B4-BE49-F238E27FC236}">
                <a16:creationId xmlns:a16="http://schemas.microsoft.com/office/drawing/2014/main" id="{04A4F61A-1845-4FA0-BFAC-2B69EFCC9F15}"/>
              </a:ext>
            </a:extLst>
          </p:cNvPr>
          <p:cNvCxnSpPr>
            <a:cxnSpLocks/>
          </p:cNvCxnSpPr>
          <p:nvPr/>
        </p:nvCxnSpPr>
        <p:spPr>
          <a:xfrm>
            <a:off x="6436295" y="2552627"/>
            <a:ext cx="3204618" cy="193841"/>
          </a:xfrm>
          <a:prstGeom prst="line">
            <a:avLst/>
          </a:prstGeom>
          <a:ln w="952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73">
            <a:extLst>
              <a:ext uri="{FF2B5EF4-FFF2-40B4-BE49-F238E27FC236}">
                <a16:creationId xmlns:a16="http://schemas.microsoft.com/office/drawing/2014/main" id="{BC4BA613-85C2-44ED-8855-58506D18BA3B}"/>
              </a:ext>
            </a:extLst>
          </p:cNvPr>
          <p:cNvSpPr/>
          <p:nvPr/>
        </p:nvSpPr>
        <p:spPr>
          <a:xfrm>
            <a:off x="9525329" y="2660007"/>
            <a:ext cx="171448" cy="171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74">
            <a:extLst>
              <a:ext uri="{FF2B5EF4-FFF2-40B4-BE49-F238E27FC236}">
                <a16:creationId xmlns:a16="http://schemas.microsoft.com/office/drawing/2014/main" id="{8CC84B04-5718-4EF7-9C61-455E33647D7F}"/>
              </a:ext>
            </a:extLst>
          </p:cNvPr>
          <p:cNvSpPr/>
          <p:nvPr/>
        </p:nvSpPr>
        <p:spPr>
          <a:xfrm>
            <a:off x="6329794" y="2454581"/>
            <a:ext cx="171448" cy="171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Connector 272">
            <a:extLst>
              <a:ext uri="{FF2B5EF4-FFF2-40B4-BE49-F238E27FC236}">
                <a16:creationId xmlns:a16="http://schemas.microsoft.com/office/drawing/2014/main" id="{D8120B89-329F-4D33-B74F-FE922C0C337C}"/>
              </a:ext>
            </a:extLst>
          </p:cNvPr>
          <p:cNvCxnSpPr>
            <a:cxnSpLocks/>
          </p:cNvCxnSpPr>
          <p:nvPr/>
        </p:nvCxnSpPr>
        <p:spPr>
          <a:xfrm>
            <a:off x="6223675" y="4157607"/>
            <a:ext cx="3215695" cy="178175"/>
          </a:xfrm>
          <a:prstGeom prst="line">
            <a:avLst/>
          </a:prstGeom>
          <a:ln w="952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73">
            <a:extLst>
              <a:ext uri="{FF2B5EF4-FFF2-40B4-BE49-F238E27FC236}">
                <a16:creationId xmlns:a16="http://schemas.microsoft.com/office/drawing/2014/main" id="{8D43AC76-0059-4C19-A8B6-3F4A93A8C104}"/>
              </a:ext>
            </a:extLst>
          </p:cNvPr>
          <p:cNvSpPr/>
          <p:nvPr/>
        </p:nvSpPr>
        <p:spPr>
          <a:xfrm>
            <a:off x="9428409" y="4250058"/>
            <a:ext cx="171448" cy="171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74">
            <a:extLst>
              <a:ext uri="{FF2B5EF4-FFF2-40B4-BE49-F238E27FC236}">
                <a16:creationId xmlns:a16="http://schemas.microsoft.com/office/drawing/2014/main" id="{4ABE754A-2B1E-4424-B134-45465B990313}"/>
              </a:ext>
            </a:extLst>
          </p:cNvPr>
          <p:cNvSpPr/>
          <p:nvPr/>
        </p:nvSpPr>
        <p:spPr>
          <a:xfrm>
            <a:off x="6158346" y="4071883"/>
            <a:ext cx="171448" cy="171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683">
            <a:extLst>
              <a:ext uri="{FF2B5EF4-FFF2-40B4-BE49-F238E27FC236}">
                <a16:creationId xmlns:a16="http://schemas.microsoft.com/office/drawing/2014/main" id="{0FDC7541-EBBC-4A3A-97FF-0AE6B0D74180}"/>
              </a:ext>
            </a:extLst>
          </p:cNvPr>
          <p:cNvSpPr/>
          <p:nvPr/>
        </p:nvSpPr>
        <p:spPr>
          <a:xfrm flipH="1">
            <a:off x="6735483" y="2521253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683">
            <a:extLst>
              <a:ext uri="{FF2B5EF4-FFF2-40B4-BE49-F238E27FC236}">
                <a16:creationId xmlns:a16="http://schemas.microsoft.com/office/drawing/2014/main" id="{673E7527-EAD2-42F8-A7A0-1527F2BCC59F}"/>
              </a:ext>
            </a:extLst>
          </p:cNvPr>
          <p:cNvSpPr/>
          <p:nvPr/>
        </p:nvSpPr>
        <p:spPr>
          <a:xfrm flipH="1">
            <a:off x="7181001" y="2552627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683">
            <a:extLst>
              <a:ext uri="{FF2B5EF4-FFF2-40B4-BE49-F238E27FC236}">
                <a16:creationId xmlns:a16="http://schemas.microsoft.com/office/drawing/2014/main" id="{B71DA4C9-DACF-432A-9768-788F0BC0DC2D}"/>
              </a:ext>
            </a:extLst>
          </p:cNvPr>
          <p:cNvSpPr/>
          <p:nvPr/>
        </p:nvSpPr>
        <p:spPr>
          <a:xfrm flipH="1">
            <a:off x="7796793" y="2584837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683">
            <a:extLst>
              <a:ext uri="{FF2B5EF4-FFF2-40B4-BE49-F238E27FC236}">
                <a16:creationId xmlns:a16="http://schemas.microsoft.com/office/drawing/2014/main" id="{DC7E61E1-5289-44C2-B817-DE8A452196AF}"/>
              </a:ext>
            </a:extLst>
          </p:cNvPr>
          <p:cNvSpPr/>
          <p:nvPr/>
        </p:nvSpPr>
        <p:spPr>
          <a:xfrm flipH="1">
            <a:off x="8019272" y="2600891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683">
            <a:extLst>
              <a:ext uri="{FF2B5EF4-FFF2-40B4-BE49-F238E27FC236}">
                <a16:creationId xmlns:a16="http://schemas.microsoft.com/office/drawing/2014/main" id="{118E2E9E-9815-4BCD-8583-D68C8DA655BB}"/>
              </a:ext>
            </a:extLst>
          </p:cNvPr>
          <p:cNvSpPr/>
          <p:nvPr/>
        </p:nvSpPr>
        <p:spPr>
          <a:xfrm flipH="1">
            <a:off x="8447068" y="2626029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683">
            <a:extLst>
              <a:ext uri="{FF2B5EF4-FFF2-40B4-BE49-F238E27FC236}">
                <a16:creationId xmlns:a16="http://schemas.microsoft.com/office/drawing/2014/main" id="{988A5068-6087-4225-936F-67CD71D6B48B}"/>
              </a:ext>
            </a:extLst>
          </p:cNvPr>
          <p:cNvSpPr/>
          <p:nvPr/>
        </p:nvSpPr>
        <p:spPr>
          <a:xfrm flipH="1">
            <a:off x="8864708" y="2653279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683">
            <a:extLst>
              <a:ext uri="{FF2B5EF4-FFF2-40B4-BE49-F238E27FC236}">
                <a16:creationId xmlns:a16="http://schemas.microsoft.com/office/drawing/2014/main" id="{0BC5C039-38F3-4BE4-9273-A82941F598E4}"/>
              </a:ext>
            </a:extLst>
          </p:cNvPr>
          <p:cNvSpPr/>
          <p:nvPr/>
        </p:nvSpPr>
        <p:spPr>
          <a:xfrm flipH="1">
            <a:off x="6571400" y="4127611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683">
            <a:extLst>
              <a:ext uri="{FF2B5EF4-FFF2-40B4-BE49-F238E27FC236}">
                <a16:creationId xmlns:a16="http://schemas.microsoft.com/office/drawing/2014/main" id="{4E8F1C00-E8FD-4EBA-B996-6FBB988C67DF}"/>
              </a:ext>
            </a:extLst>
          </p:cNvPr>
          <p:cNvSpPr/>
          <p:nvPr/>
        </p:nvSpPr>
        <p:spPr>
          <a:xfrm flipH="1">
            <a:off x="7152357" y="4157607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683">
            <a:extLst>
              <a:ext uri="{FF2B5EF4-FFF2-40B4-BE49-F238E27FC236}">
                <a16:creationId xmlns:a16="http://schemas.microsoft.com/office/drawing/2014/main" id="{C72A5732-965A-4D3E-A9F8-506F8842A348}"/>
              </a:ext>
            </a:extLst>
          </p:cNvPr>
          <p:cNvSpPr/>
          <p:nvPr/>
        </p:nvSpPr>
        <p:spPr>
          <a:xfrm flipH="1">
            <a:off x="7370790" y="4173270"/>
            <a:ext cx="104776" cy="1047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683">
            <a:extLst>
              <a:ext uri="{FF2B5EF4-FFF2-40B4-BE49-F238E27FC236}">
                <a16:creationId xmlns:a16="http://schemas.microsoft.com/office/drawing/2014/main" id="{6A2EE791-3947-448A-9001-0E617D605B35}"/>
              </a:ext>
            </a:extLst>
          </p:cNvPr>
          <p:cNvSpPr/>
          <p:nvPr/>
        </p:nvSpPr>
        <p:spPr>
          <a:xfrm flipH="1">
            <a:off x="7653494" y="4182007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683">
            <a:extLst>
              <a:ext uri="{FF2B5EF4-FFF2-40B4-BE49-F238E27FC236}">
                <a16:creationId xmlns:a16="http://schemas.microsoft.com/office/drawing/2014/main" id="{B371DA52-AE41-4365-A757-774BE75039A3}"/>
              </a:ext>
            </a:extLst>
          </p:cNvPr>
          <p:cNvSpPr/>
          <p:nvPr/>
        </p:nvSpPr>
        <p:spPr>
          <a:xfrm flipH="1">
            <a:off x="7871927" y="4197670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683">
            <a:extLst>
              <a:ext uri="{FF2B5EF4-FFF2-40B4-BE49-F238E27FC236}">
                <a16:creationId xmlns:a16="http://schemas.microsoft.com/office/drawing/2014/main" id="{4404B657-FACE-4912-86BF-6C3F587C1058}"/>
              </a:ext>
            </a:extLst>
          </p:cNvPr>
          <p:cNvSpPr/>
          <p:nvPr/>
        </p:nvSpPr>
        <p:spPr>
          <a:xfrm flipH="1">
            <a:off x="8510120" y="4232387"/>
            <a:ext cx="104776" cy="104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683">
            <a:extLst>
              <a:ext uri="{FF2B5EF4-FFF2-40B4-BE49-F238E27FC236}">
                <a16:creationId xmlns:a16="http://schemas.microsoft.com/office/drawing/2014/main" id="{00F82496-4713-4CD4-8890-0A8C317CA3BE}"/>
              </a:ext>
            </a:extLst>
          </p:cNvPr>
          <p:cNvSpPr/>
          <p:nvPr/>
        </p:nvSpPr>
        <p:spPr>
          <a:xfrm flipH="1">
            <a:off x="9045957" y="4262383"/>
            <a:ext cx="104776" cy="1047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88">
                <a:extLst>
                  <a:ext uri="{FF2B5EF4-FFF2-40B4-BE49-F238E27FC236}">
                    <a16:creationId xmlns:a16="http://schemas.microsoft.com/office/drawing/2014/main" id="{DC5EB636-3CC7-4AB4-B99A-0697B139AD59}"/>
                  </a:ext>
                </a:extLst>
              </p:cNvPr>
              <p:cNvSpPr txBox="1"/>
              <p:nvPr/>
            </p:nvSpPr>
            <p:spPr>
              <a:xfrm>
                <a:off x="7659354" y="2243192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2" name="TextBox 288">
                <a:extLst>
                  <a:ext uri="{FF2B5EF4-FFF2-40B4-BE49-F238E27FC236}">
                    <a16:creationId xmlns:a16="http://schemas.microsoft.com/office/drawing/2014/main" id="{DC5EB636-3CC7-4AB4-B99A-0697B139A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354" y="2243192"/>
                <a:ext cx="437940" cy="36933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直線接點 252">
            <a:extLst>
              <a:ext uri="{FF2B5EF4-FFF2-40B4-BE49-F238E27FC236}">
                <a16:creationId xmlns:a16="http://schemas.microsoft.com/office/drawing/2014/main" id="{B1928495-B25C-490C-AE6D-631BD385F05B}"/>
              </a:ext>
            </a:extLst>
          </p:cNvPr>
          <p:cNvCxnSpPr>
            <a:cxnSpLocks/>
          </p:cNvCxnSpPr>
          <p:nvPr/>
        </p:nvCxnSpPr>
        <p:spPr>
          <a:xfrm flipH="1">
            <a:off x="7574328" y="3956590"/>
            <a:ext cx="38150" cy="61158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692">
                <a:extLst>
                  <a:ext uri="{FF2B5EF4-FFF2-40B4-BE49-F238E27FC236}">
                    <a16:creationId xmlns:a16="http://schemas.microsoft.com/office/drawing/2014/main" id="{4D535A7A-BA7C-46C4-A1CD-C362BF0CB394}"/>
                  </a:ext>
                </a:extLst>
              </p:cNvPr>
              <p:cNvSpPr txBox="1"/>
              <p:nvPr/>
            </p:nvSpPr>
            <p:spPr>
              <a:xfrm>
                <a:off x="6075185" y="2314868"/>
                <a:ext cx="376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4" name="TextBox 692">
                <a:extLst>
                  <a:ext uri="{FF2B5EF4-FFF2-40B4-BE49-F238E27FC236}">
                    <a16:creationId xmlns:a16="http://schemas.microsoft.com/office/drawing/2014/main" id="{4D535A7A-BA7C-46C4-A1CD-C362BF0CB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185" y="2314868"/>
                <a:ext cx="37625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693">
                <a:extLst>
                  <a:ext uri="{FF2B5EF4-FFF2-40B4-BE49-F238E27FC236}">
                    <a16:creationId xmlns:a16="http://schemas.microsoft.com/office/drawing/2014/main" id="{6B466337-C802-4854-8714-A2A465004B6E}"/>
                  </a:ext>
                </a:extLst>
              </p:cNvPr>
              <p:cNvSpPr txBox="1"/>
              <p:nvPr/>
            </p:nvSpPr>
            <p:spPr>
              <a:xfrm>
                <a:off x="9600960" y="2553902"/>
                <a:ext cx="372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5" name="TextBox 693">
                <a:extLst>
                  <a:ext uri="{FF2B5EF4-FFF2-40B4-BE49-F238E27FC236}">
                    <a16:creationId xmlns:a16="http://schemas.microsoft.com/office/drawing/2014/main" id="{6B466337-C802-4854-8714-A2A465004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960" y="2553902"/>
                <a:ext cx="37247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693">
                <a:extLst>
                  <a:ext uri="{FF2B5EF4-FFF2-40B4-BE49-F238E27FC236}">
                    <a16:creationId xmlns:a16="http://schemas.microsoft.com/office/drawing/2014/main" id="{D9F32DE2-F83E-457D-A5A3-756C444CC15E}"/>
                  </a:ext>
                </a:extLst>
              </p:cNvPr>
              <p:cNvSpPr txBox="1"/>
              <p:nvPr/>
            </p:nvSpPr>
            <p:spPr>
              <a:xfrm>
                <a:off x="5925872" y="3945439"/>
                <a:ext cx="381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6" name="TextBox 693">
                <a:extLst>
                  <a:ext uri="{FF2B5EF4-FFF2-40B4-BE49-F238E27FC236}">
                    <a16:creationId xmlns:a16="http://schemas.microsoft.com/office/drawing/2014/main" id="{D9F32DE2-F83E-457D-A5A3-756C444CC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872" y="3945439"/>
                <a:ext cx="38125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693">
                <a:extLst>
                  <a:ext uri="{FF2B5EF4-FFF2-40B4-BE49-F238E27FC236}">
                    <a16:creationId xmlns:a16="http://schemas.microsoft.com/office/drawing/2014/main" id="{4C5919AF-6843-4A0A-9C31-FF97629A522C}"/>
                  </a:ext>
                </a:extLst>
              </p:cNvPr>
              <p:cNvSpPr txBox="1"/>
              <p:nvPr/>
            </p:nvSpPr>
            <p:spPr>
              <a:xfrm>
                <a:off x="9493139" y="4146337"/>
                <a:ext cx="382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7" name="TextBox 693">
                <a:extLst>
                  <a:ext uri="{FF2B5EF4-FFF2-40B4-BE49-F238E27FC236}">
                    <a16:creationId xmlns:a16="http://schemas.microsoft.com/office/drawing/2014/main" id="{4C5919AF-6843-4A0A-9C31-FF97629A5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139" y="4146337"/>
                <a:ext cx="38273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直線接點 257">
            <a:extLst>
              <a:ext uri="{FF2B5EF4-FFF2-40B4-BE49-F238E27FC236}">
                <a16:creationId xmlns:a16="http://schemas.microsoft.com/office/drawing/2014/main" id="{BBCE1F7B-C31A-418C-B5C2-1F85C47F76C4}"/>
              </a:ext>
            </a:extLst>
          </p:cNvPr>
          <p:cNvCxnSpPr>
            <a:cxnSpLocks/>
          </p:cNvCxnSpPr>
          <p:nvPr/>
        </p:nvCxnSpPr>
        <p:spPr>
          <a:xfrm flipH="1">
            <a:off x="8933065" y="4015700"/>
            <a:ext cx="22423" cy="612968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字方塊 258">
                <a:extLst>
                  <a:ext uri="{FF2B5EF4-FFF2-40B4-BE49-F238E27FC236}">
                    <a16:creationId xmlns:a16="http://schemas.microsoft.com/office/drawing/2014/main" id="{F46D4CAF-D7FF-43B6-B2E6-DBCD75390A9F}"/>
                  </a:ext>
                </a:extLst>
              </p:cNvPr>
              <p:cNvSpPr txBox="1"/>
              <p:nvPr/>
            </p:nvSpPr>
            <p:spPr>
              <a:xfrm rot="201326">
                <a:off x="7414206" y="4526752"/>
                <a:ext cx="7824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4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K" altLang="en-US" sz="14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HK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𝑎𝑢</m:t>
                          </m:r>
                        </m:sub>
                      </m:sSub>
                      <m:r>
                        <a:rPr lang="en-US" altLang="zh-HK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HK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9" name="文字方塊 258">
                <a:extLst>
                  <a:ext uri="{FF2B5EF4-FFF2-40B4-BE49-F238E27FC236}">
                    <a16:creationId xmlns:a16="http://schemas.microsoft.com/office/drawing/2014/main" id="{F46D4CAF-D7FF-43B6-B2E6-DBCD75390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7414206" y="4526752"/>
                <a:ext cx="782457" cy="307777"/>
              </a:xfrm>
              <a:prstGeom prst="rect">
                <a:avLst/>
              </a:prstGeom>
              <a:blipFill>
                <a:blip r:embed="rId2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文字方塊 259">
                <a:extLst>
                  <a:ext uri="{FF2B5EF4-FFF2-40B4-BE49-F238E27FC236}">
                    <a16:creationId xmlns:a16="http://schemas.microsoft.com/office/drawing/2014/main" id="{59FC976D-7C0D-437C-9531-719E42D25080}"/>
                  </a:ext>
                </a:extLst>
              </p:cNvPr>
              <p:cNvSpPr txBox="1"/>
              <p:nvPr/>
            </p:nvSpPr>
            <p:spPr>
              <a:xfrm rot="201326">
                <a:off x="8317674" y="4576381"/>
                <a:ext cx="7723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K" altLang="en-US" sz="1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HK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US" altLang="zh-HK" sz="1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HK" sz="1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60" name="文字方塊 259">
                <a:extLst>
                  <a:ext uri="{FF2B5EF4-FFF2-40B4-BE49-F238E27FC236}">
                    <a16:creationId xmlns:a16="http://schemas.microsoft.com/office/drawing/2014/main" id="{59FC976D-7C0D-437C-9531-719E42D2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8317674" y="4576381"/>
                <a:ext cx="772326" cy="307777"/>
              </a:xfrm>
              <a:prstGeom prst="rect">
                <a:avLst/>
              </a:prstGeom>
              <a:blipFill>
                <a:blip r:embed="rId24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右大括弧 260">
            <a:extLst>
              <a:ext uri="{FF2B5EF4-FFF2-40B4-BE49-F238E27FC236}">
                <a16:creationId xmlns:a16="http://schemas.microsoft.com/office/drawing/2014/main" id="{A19D2F51-BAC3-42F3-B07E-11DF0DF99775}"/>
              </a:ext>
            </a:extLst>
          </p:cNvPr>
          <p:cNvSpPr/>
          <p:nvPr/>
        </p:nvSpPr>
        <p:spPr>
          <a:xfrm rot="16379476">
            <a:off x="6770653" y="3304284"/>
            <a:ext cx="114557" cy="1093185"/>
          </a:xfrm>
          <a:prstGeom prst="rightBrac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字方塊 261">
                <a:extLst>
                  <a:ext uri="{FF2B5EF4-FFF2-40B4-BE49-F238E27FC236}">
                    <a16:creationId xmlns:a16="http://schemas.microsoft.com/office/drawing/2014/main" id="{417544DF-AECC-45F3-876B-CCA83BAD39F7}"/>
                  </a:ext>
                </a:extLst>
              </p:cNvPr>
              <p:cNvSpPr txBox="1"/>
              <p:nvPr/>
            </p:nvSpPr>
            <p:spPr>
              <a:xfrm rot="201326">
                <a:off x="6457261" y="3077526"/>
                <a:ext cx="8793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6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𝑎𝑢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6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2" name="文字方塊 261">
                <a:extLst>
                  <a:ext uri="{FF2B5EF4-FFF2-40B4-BE49-F238E27FC236}">
                    <a16:creationId xmlns:a16="http://schemas.microsoft.com/office/drawing/2014/main" id="{417544DF-AECC-45F3-876B-CCA83BAD3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6457261" y="3077526"/>
                <a:ext cx="879343" cy="338554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右大括弧 262">
            <a:extLst>
              <a:ext uri="{FF2B5EF4-FFF2-40B4-BE49-F238E27FC236}">
                <a16:creationId xmlns:a16="http://schemas.microsoft.com/office/drawing/2014/main" id="{29722B1B-B221-47EF-B9B7-CE857326C1D2}"/>
              </a:ext>
            </a:extLst>
          </p:cNvPr>
          <p:cNvSpPr/>
          <p:nvPr/>
        </p:nvSpPr>
        <p:spPr>
          <a:xfrm rot="16419697">
            <a:off x="9206913" y="3322901"/>
            <a:ext cx="89946" cy="532171"/>
          </a:xfrm>
          <a:prstGeom prst="rightBrac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文字方塊 263">
                <a:extLst>
                  <a:ext uri="{FF2B5EF4-FFF2-40B4-BE49-F238E27FC236}">
                    <a16:creationId xmlns:a16="http://schemas.microsoft.com/office/drawing/2014/main" id="{D8B76732-F23C-4DD2-8471-DD5D9D740580}"/>
                  </a:ext>
                </a:extLst>
              </p:cNvPr>
              <p:cNvSpPr txBox="1"/>
              <p:nvPr/>
            </p:nvSpPr>
            <p:spPr>
              <a:xfrm rot="201326">
                <a:off x="8741960" y="3195293"/>
                <a:ext cx="8793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64" name="文字方塊 263">
                <a:extLst>
                  <a:ext uri="{FF2B5EF4-FFF2-40B4-BE49-F238E27FC236}">
                    <a16:creationId xmlns:a16="http://schemas.microsoft.com/office/drawing/2014/main" id="{D8B76732-F23C-4DD2-8471-DD5D9D740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8741960" y="3195293"/>
                <a:ext cx="879343" cy="338554"/>
              </a:xfrm>
              <a:prstGeom prst="rect">
                <a:avLst/>
              </a:prstGeom>
              <a:blipFill>
                <a:blip r:embed="rId2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88">
                <a:extLst>
                  <a:ext uri="{FF2B5EF4-FFF2-40B4-BE49-F238E27FC236}">
                    <a16:creationId xmlns:a16="http://schemas.microsoft.com/office/drawing/2014/main" id="{C2F2BCDB-F01E-45CB-B4B4-E17E3C1DD4CA}"/>
                  </a:ext>
                </a:extLst>
              </p:cNvPr>
              <p:cNvSpPr txBox="1"/>
              <p:nvPr/>
            </p:nvSpPr>
            <p:spPr>
              <a:xfrm>
                <a:off x="7910850" y="2259353"/>
                <a:ext cx="657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5" name="TextBox 288">
                <a:extLst>
                  <a:ext uri="{FF2B5EF4-FFF2-40B4-BE49-F238E27FC236}">
                    <a16:creationId xmlns:a16="http://schemas.microsoft.com/office/drawing/2014/main" id="{C2F2BCDB-F01E-45CB-B4B4-E17E3C1DD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50" y="2259353"/>
                <a:ext cx="657552" cy="369332"/>
              </a:xfrm>
              <a:prstGeom prst="rect">
                <a:avLst/>
              </a:prstGeom>
              <a:blipFill>
                <a:blip r:embed="rId2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線接點 265">
            <a:extLst>
              <a:ext uri="{FF2B5EF4-FFF2-40B4-BE49-F238E27FC236}">
                <a16:creationId xmlns:a16="http://schemas.microsoft.com/office/drawing/2014/main" id="{BF26FBE4-84F8-43BF-B060-08D4937C71A2}"/>
              </a:ext>
            </a:extLst>
          </p:cNvPr>
          <p:cNvCxnSpPr>
            <a:cxnSpLocks/>
          </p:cNvCxnSpPr>
          <p:nvPr/>
        </p:nvCxnSpPr>
        <p:spPr>
          <a:xfrm flipH="1">
            <a:off x="7336820" y="3944265"/>
            <a:ext cx="38150" cy="61158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字方塊 266">
                <a:extLst>
                  <a:ext uri="{FF2B5EF4-FFF2-40B4-BE49-F238E27FC236}">
                    <a16:creationId xmlns:a16="http://schemas.microsoft.com/office/drawing/2014/main" id="{55D0016D-706B-4C4E-8DF7-557F17C90A96}"/>
                  </a:ext>
                </a:extLst>
              </p:cNvPr>
              <p:cNvSpPr txBox="1"/>
              <p:nvPr/>
            </p:nvSpPr>
            <p:spPr>
              <a:xfrm rot="201326">
                <a:off x="6283691" y="3442024"/>
                <a:ext cx="10781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6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𝑎𝑢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K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6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7" name="文字方塊 266">
                <a:extLst>
                  <a:ext uri="{FF2B5EF4-FFF2-40B4-BE49-F238E27FC236}">
                    <a16:creationId xmlns:a16="http://schemas.microsoft.com/office/drawing/2014/main" id="{55D0016D-706B-4C4E-8DF7-557F17C90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6283691" y="3442024"/>
                <a:ext cx="1078116" cy="338554"/>
              </a:xfrm>
              <a:prstGeom prst="rect">
                <a:avLst/>
              </a:prstGeom>
              <a:blipFill>
                <a:blip r:embed="rId28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字方塊 267">
                <a:extLst>
                  <a:ext uri="{FF2B5EF4-FFF2-40B4-BE49-F238E27FC236}">
                    <a16:creationId xmlns:a16="http://schemas.microsoft.com/office/drawing/2014/main" id="{0249FF97-0077-4B47-B34C-DDF6813B4FA3}"/>
                  </a:ext>
                </a:extLst>
              </p:cNvPr>
              <p:cNvSpPr txBox="1"/>
              <p:nvPr/>
            </p:nvSpPr>
            <p:spPr>
              <a:xfrm rot="201326">
                <a:off x="6532053" y="4483482"/>
                <a:ext cx="9523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4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K" altLang="en-US" sz="14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HK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𝑎𝑢</m:t>
                          </m:r>
                        </m:sub>
                      </m:sSub>
                      <m:r>
                        <a:rPr lang="en-US" altLang="zh-HK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K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HK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8" name="文字方塊 267">
                <a:extLst>
                  <a:ext uri="{FF2B5EF4-FFF2-40B4-BE49-F238E27FC236}">
                    <a16:creationId xmlns:a16="http://schemas.microsoft.com/office/drawing/2014/main" id="{0249FF97-0077-4B47-B34C-DDF6813B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6532053" y="4483482"/>
                <a:ext cx="952377" cy="307777"/>
              </a:xfrm>
              <a:prstGeom prst="rect">
                <a:avLst/>
              </a:prstGeom>
              <a:blipFill>
                <a:blip r:embed="rId2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右大括弧 268">
            <a:extLst>
              <a:ext uri="{FF2B5EF4-FFF2-40B4-BE49-F238E27FC236}">
                <a16:creationId xmlns:a16="http://schemas.microsoft.com/office/drawing/2014/main" id="{D3D3D91C-FAB8-4C3B-BB09-055761B2BD54}"/>
              </a:ext>
            </a:extLst>
          </p:cNvPr>
          <p:cNvSpPr/>
          <p:nvPr/>
        </p:nvSpPr>
        <p:spPr>
          <a:xfrm rot="16379476">
            <a:off x="6914180" y="2855817"/>
            <a:ext cx="114557" cy="1277802"/>
          </a:xfrm>
          <a:prstGeom prst="rightBrac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70" name="直線接點 269">
            <a:extLst>
              <a:ext uri="{FF2B5EF4-FFF2-40B4-BE49-F238E27FC236}">
                <a16:creationId xmlns:a16="http://schemas.microsoft.com/office/drawing/2014/main" id="{86577BA2-3028-44FF-8210-B1B7981A50D3}"/>
              </a:ext>
            </a:extLst>
          </p:cNvPr>
          <p:cNvCxnSpPr>
            <a:cxnSpLocks/>
          </p:cNvCxnSpPr>
          <p:nvPr/>
        </p:nvCxnSpPr>
        <p:spPr>
          <a:xfrm flipH="1">
            <a:off x="9181632" y="4033252"/>
            <a:ext cx="22423" cy="612968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右大括弧 270">
            <a:extLst>
              <a:ext uri="{FF2B5EF4-FFF2-40B4-BE49-F238E27FC236}">
                <a16:creationId xmlns:a16="http://schemas.microsoft.com/office/drawing/2014/main" id="{8ADD7A23-5FDC-468D-A79C-95C401360ABE}"/>
              </a:ext>
            </a:extLst>
          </p:cNvPr>
          <p:cNvSpPr/>
          <p:nvPr/>
        </p:nvSpPr>
        <p:spPr>
          <a:xfrm rot="16419697">
            <a:off x="9322332" y="3815841"/>
            <a:ext cx="101186" cy="318658"/>
          </a:xfrm>
          <a:prstGeom prst="rightBrac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字方塊 271">
                <a:extLst>
                  <a:ext uri="{FF2B5EF4-FFF2-40B4-BE49-F238E27FC236}">
                    <a16:creationId xmlns:a16="http://schemas.microsoft.com/office/drawing/2014/main" id="{15BF5334-6E2C-4DFF-A050-B37B322A1BBE}"/>
                  </a:ext>
                </a:extLst>
              </p:cNvPr>
              <p:cNvSpPr txBox="1"/>
              <p:nvPr/>
            </p:nvSpPr>
            <p:spPr>
              <a:xfrm rot="201326">
                <a:off x="8873702" y="3567243"/>
                <a:ext cx="10665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K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HK" sz="1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72" name="文字方塊 271">
                <a:extLst>
                  <a:ext uri="{FF2B5EF4-FFF2-40B4-BE49-F238E27FC236}">
                    <a16:creationId xmlns:a16="http://schemas.microsoft.com/office/drawing/2014/main" id="{15BF5334-6E2C-4DFF-A050-B37B322A1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8873702" y="3567243"/>
                <a:ext cx="1066510" cy="338554"/>
              </a:xfrm>
              <a:prstGeom prst="rect">
                <a:avLst/>
              </a:prstGeom>
              <a:blipFill>
                <a:blip r:embed="rId30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文字方塊 272">
                <a:extLst>
                  <a:ext uri="{FF2B5EF4-FFF2-40B4-BE49-F238E27FC236}">
                    <a16:creationId xmlns:a16="http://schemas.microsoft.com/office/drawing/2014/main" id="{B5A12450-741E-4169-82B7-4071F9CD47F3}"/>
                  </a:ext>
                </a:extLst>
              </p:cNvPr>
              <p:cNvSpPr txBox="1"/>
              <p:nvPr/>
            </p:nvSpPr>
            <p:spPr>
              <a:xfrm rot="201326">
                <a:off x="9039837" y="4619522"/>
                <a:ext cx="942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K" altLang="en-US" sz="1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HK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US" altLang="zh-HK" sz="1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HK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K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HK" sz="1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1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73" name="文字方塊 272">
                <a:extLst>
                  <a:ext uri="{FF2B5EF4-FFF2-40B4-BE49-F238E27FC236}">
                    <a16:creationId xmlns:a16="http://schemas.microsoft.com/office/drawing/2014/main" id="{B5A12450-741E-4169-82B7-4071F9CD4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26">
                <a:off x="9039837" y="4619522"/>
                <a:ext cx="942245" cy="307777"/>
              </a:xfrm>
              <a:prstGeom prst="rect">
                <a:avLst/>
              </a:prstGeom>
              <a:blipFill>
                <a:blip r:embed="rId3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直線單箭頭接點 273">
            <a:extLst>
              <a:ext uri="{FF2B5EF4-FFF2-40B4-BE49-F238E27FC236}">
                <a16:creationId xmlns:a16="http://schemas.microsoft.com/office/drawing/2014/main" id="{9E42B726-9150-41E0-B645-64D4B8675883}"/>
              </a:ext>
            </a:extLst>
          </p:cNvPr>
          <p:cNvCxnSpPr>
            <a:cxnSpLocks/>
          </p:cNvCxnSpPr>
          <p:nvPr/>
        </p:nvCxnSpPr>
        <p:spPr>
          <a:xfrm flipH="1" flipV="1">
            <a:off x="7326503" y="4795323"/>
            <a:ext cx="222612" cy="1755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單箭頭接點 274">
            <a:extLst>
              <a:ext uri="{FF2B5EF4-FFF2-40B4-BE49-F238E27FC236}">
                <a16:creationId xmlns:a16="http://schemas.microsoft.com/office/drawing/2014/main" id="{6F0DC34B-A905-41F8-8617-389B3B160D99}"/>
              </a:ext>
            </a:extLst>
          </p:cNvPr>
          <p:cNvCxnSpPr>
            <a:cxnSpLocks/>
          </p:cNvCxnSpPr>
          <p:nvPr/>
        </p:nvCxnSpPr>
        <p:spPr>
          <a:xfrm>
            <a:off x="8948517" y="4875401"/>
            <a:ext cx="216259" cy="165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單箭頭接點 275">
            <a:extLst>
              <a:ext uri="{FF2B5EF4-FFF2-40B4-BE49-F238E27FC236}">
                <a16:creationId xmlns:a16="http://schemas.microsoft.com/office/drawing/2014/main" id="{FDCEEC14-BA19-4852-81C1-9C6891C33F96}"/>
              </a:ext>
            </a:extLst>
          </p:cNvPr>
          <p:cNvCxnSpPr>
            <a:cxnSpLocks/>
          </p:cNvCxnSpPr>
          <p:nvPr/>
        </p:nvCxnSpPr>
        <p:spPr>
          <a:xfrm>
            <a:off x="7849181" y="2754692"/>
            <a:ext cx="216259" cy="1653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4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930</Words>
  <Application>Microsoft Office PowerPoint</Application>
  <PresentationFormat>寬螢幕</PresentationFormat>
  <Paragraphs>143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佈景主題</vt:lpstr>
      <vt:lpstr>Fast Network K-function-based  Spatial Analysis</vt:lpstr>
      <vt:lpstr>What is Network K-function?</vt:lpstr>
      <vt:lpstr>How do Domain Experts Use this Operation?</vt:lpstr>
      <vt:lpstr>Many GIS Software Packages Can Support Network K-function!</vt:lpstr>
      <vt:lpstr>Network K-function is Slow!</vt:lpstr>
      <vt:lpstr>Our Contributions</vt:lpstr>
      <vt:lpstr>Decomposition of the Network K-function</vt:lpstr>
      <vt:lpstr>Neighbor-Sharing (NS) Method</vt:lpstr>
      <vt:lpstr>Neighbor-Sharing (NS) Method</vt:lpstr>
      <vt:lpstr>Experimental Evaluation</vt:lpstr>
      <vt:lpstr>Ongoing Work and Future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Network K-function-based  Spatial Analysis</dc:title>
  <dc:creator>CHAN Tsz Nam</dc:creator>
  <cp:lastModifiedBy>CHAN Tsz Nam</cp:lastModifiedBy>
  <cp:revision>28</cp:revision>
  <dcterms:created xsi:type="dcterms:W3CDTF">2022-08-17T06:24:27Z</dcterms:created>
  <dcterms:modified xsi:type="dcterms:W3CDTF">2022-08-20T13:12:40Z</dcterms:modified>
</cp:coreProperties>
</file>