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386800" cy="3027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3" d="100"/>
          <a:sy n="53" d="100"/>
        </p:scale>
        <p:origin x="1266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0.60000000000000009</c:v>
                </c:pt>
                <c:pt idx="4">
                  <c:v>0.8</c:v>
                </c:pt>
                <c:pt idx="5">
                  <c:v>1</c:v>
                </c:pt>
                <c:pt idx="6">
                  <c:v>1.2000000000000002</c:v>
                </c:pt>
                <c:pt idx="7">
                  <c:v>1.4000000000000001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0.81873075307798182</c:v>
                </c:pt>
                <c:pt idx="2">
                  <c:v>0.67032004603563933</c:v>
                </c:pt>
                <c:pt idx="3">
                  <c:v>0.54881163609402639</c:v>
                </c:pt>
                <c:pt idx="4">
                  <c:v>0.44932896411722156</c:v>
                </c:pt>
                <c:pt idx="5">
                  <c:v>0.36787944117144233</c:v>
                </c:pt>
                <c:pt idx="6">
                  <c:v>0.30119421191220203</c:v>
                </c:pt>
                <c:pt idx="7">
                  <c:v>0.24659696394160643</c:v>
                </c:pt>
                <c:pt idx="8">
                  <c:v>0.20189651799465538</c:v>
                </c:pt>
                <c:pt idx="9">
                  <c:v>0.16529888822158653</c:v>
                </c:pt>
                <c:pt idx="10">
                  <c:v>0.1353352832366127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046-43BB-83E8-45B73A8026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3110992"/>
        <c:axId val="323111976"/>
      </c:scatterChart>
      <c:valAx>
        <c:axId val="323110992"/>
        <c:scaling>
          <c:orientation val="minMax"/>
          <c:max val="2"/>
        </c:scaling>
        <c:delete val="0"/>
        <c:axPos val="b"/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1976"/>
        <c:crosses val="autoZero"/>
        <c:crossBetween val="midCat"/>
      </c:valAx>
      <c:valAx>
        <c:axId val="323111976"/>
        <c:scaling>
          <c:orientation val="minMax"/>
          <c:max val="1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0992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0.60000000000000009</c:v>
                </c:pt>
                <c:pt idx="4">
                  <c:v>0.8</c:v>
                </c:pt>
                <c:pt idx="5">
                  <c:v>1</c:v>
                </c:pt>
                <c:pt idx="6">
                  <c:v>1.2000000000000002</c:v>
                </c:pt>
                <c:pt idx="7">
                  <c:v>1.4000000000000001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0.81873075307798182</c:v>
                </c:pt>
                <c:pt idx="2">
                  <c:v>0.67032004603563933</c:v>
                </c:pt>
                <c:pt idx="3">
                  <c:v>0.54881163609402639</c:v>
                </c:pt>
                <c:pt idx="4">
                  <c:v>0.44932896411722156</c:v>
                </c:pt>
                <c:pt idx="5">
                  <c:v>0.36787944117144233</c:v>
                </c:pt>
                <c:pt idx="6">
                  <c:v>0.30119421191220203</c:v>
                </c:pt>
                <c:pt idx="7">
                  <c:v>0.24659696394160643</c:v>
                </c:pt>
                <c:pt idx="8">
                  <c:v>0.20189651799465538</c:v>
                </c:pt>
                <c:pt idx="9">
                  <c:v>0.16529888822158653</c:v>
                </c:pt>
                <c:pt idx="10">
                  <c:v>0.1353352832366127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25C-4ED7-93AF-C21218A875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3110992"/>
        <c:axId val="323111976"/>
      </c:scatterChart>
      <c:valAx>
        <c:axId val="323110992"/>
        <c:scaling>
          <c:orientation val="minMax"/>
          <c:max val="2"/>
        </c:scaling>
        <c:delete val="0"/>
        <c:axPos val="b"/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1976"/>
        <c:crosses val="autoZero"/>
        <c:crossBetween val="midCat"/>
      </c:valAx>
      <c:valAx>
        <c:axId val="323111976"/>
        <c:scaling>
          <c:orientation val="minMax"/>
          <c:max val="1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0992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0.60000000000000009</c:v>
                </c:pt>
                <c:pt idx="4">
                  <c:v>0.8</c:v>
                </c:pt>
                <c:pt idx="5">
                  <c:v>1</c:v>
                </c:pt>
                <c:pt idx="6">
                  <c:v>1.2000000000000002</c:v>
                </c:pt>
                <c:pt idx="7">
                  <c:v>1.4000000000000001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0.81873075307798182</c:v>
                </c:pt>
                <c:pt idx="2">
                  <c:v>0.67032004603563933</c:v>
                </c:pt>
                <c:pt idx="3">
                  <c:v>0.54881163609402639</c:v>
                </c:pt>
                <c:pt idx="4">
                  <c:v>0.44932896411722156</c:v>
                </c:pt>
                <c:pt idx="5">
                  <c:v>0.36787944117144233</c:v>
                </c:pt>
                <c:pt idx="6">
                  <c:v>0.30119421191220203</c:v>
                </c:pt>
                <c:pt idx="7">
                  <c:v>0.24659696394160643</c:v>
                </c:pt>
                <c:pt idx="8">
                  <c:v>0.20189651799465538</c:v>
                </c:pt>
                <c:pt idx="9">
                  <c:v>0.16529888822158653</c:v>
                </c:pt>
                <c:pt idx="10">
                  <c:v>0.1353352832366127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F25-464E-BC9D-635476B8B0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3110992"/>
        <c:axId val="323111976"/>
      </c:scatterChart>
      <c:valAx>
        <c:axId val="323110992"/>
        <c:scaling>
          <c:orientation val="minMax"/>
          <c:max val="2"/>
        </c:scaling>
        <c:delete val="0"/>
        <c:axPos val="b"/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1976"/>
        <c:crosses val="autoZero"/>
        <c:crossBetween val="midCat"/>
      </c:valAx>
      <c:valAx>
        <c:axId val="323111976"/>
        <c:scaling>
          <c:orientation val="minMax"/>
          <c:max val="1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HK"/>
          </a:p>
        </c:txPr>
        <c:crossAx val="323110992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10" y="4955545"/>
            <a:ext cx="18178780" cy="10541917"/>
          </a:xfrm>
        </p:spPr>
        <p:txBody>
          <a:bodyPr anchor="b"/>
          <a:lstStyle>
            <a:lvl1pPr algn="ctr">
              <a:defRPr sz="14033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3350" y="15903998"/>
            <a:ext cx="16040100" cy="7310649"/>
          </a:xfrm>
        </p:spPr>
        <p:txBody>
          <a:bodyPr/>
          <a:lstStyle>
            <a:lvl1pPr marL="0" indent="0" algn="ctr">
              <a:buNone/>
              <a:defRPr sz="5613"/>
            </a:lvl1pPr>
            <a:lvl2pPr marL="1069345" indent="0" algn="ctr">
              <a:buNone/>
              <a:defRPr sz="4678"/>
            </a:lvl2pPr>
            <a:lvl3pPr marL="2138690" indent="0" algn="ctr">
              <a:buNone/>
              <a:defRPr sz="4210"/>
            </a:lvl3pPr>
            <a:lvl4pPr marL="3208035" indent="0" algn="ctr">
              <a:buNone/>
              <a:defRPr sz="3742"/>
            </a:lvl4pPr>
            <a:lvl5pPr marL="4277380" indent="0" algn="ctr">
              <a:buNone/>
              <a:defRPr sz="3742"/>
            </a:lvl5pPr>
            <a:lvl6pPr marL="5346725" indent="0" algn="ctr">
              <a:buNone/>
              <a:defRPr sz="3742"/>
            </a:lvl6pPr>
            <a:lvl7pPr marL="6416070" indent="0" algn="ctr">
              <a:buNone/>
              <a:defRPr sz="3742"/>
            </a:lvl7pPr>
            <a:lvl8pPr marL="7485416" indent="0" algn="ctr">
              <a:buNone/>
              <a:defRPr sz="3742"/>
            </a:lvl8pPr>
            <a:lvl9pPr marL="8554761" indent="0" algn="ctr">
              <a:buNone/>
              <a:defRPr sz="3742"/>
            </a:lvl9pPr>
          </a:lstStyle>
          <a:p>
            <a:r>
              <a:rPr lang="en-US" altLang="zh-HK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B7D4-9083-4D1D-B5EE-0B8C3F718A0A}" type="datetimeFigureOut">
              <a:rPr lang="zh-HK" altLang="en-US" smtClean="0"/>
              <a:t>3/4/2019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AA6A0-4728-4CDC-AFD6-F5AE7B0C0F27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666622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B7D4-9083-4D1D-B5EE-0B8C3F718A0A}" type="datetimeFigureOut">
              <a:rPr lang="zh-HK" altLang="en-US" smtClean="0"/>
              <a:t>3/4/2019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AA6A0-4728-4CDC-AFD6-F5AE7B0C0F27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57749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4930" y="1612128"/>
            <a:ext cx="4611529" cy="25660879"/>
          </a:xfrm>
        </p:spPr>
        <p:txBody>
          <a:bodyPr vert="eaVert"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344" y="1612128"/>
            <a:ext cx="13567251" cy="25660879"/>
          </a:xfrm>
        </p:spPr>
        <p:txBody>
          <a:bodyPr vert="eaVert"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B7D4-9083-4D1D-B5EE-0B8C3F718A0A}" type="datetimeFigureOut">
              <a:rPr lang="zh-HK" altLang="en-US" smtClean="0"/>
              <a:t>3/4/2019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AA6A0-4728-4CDC-AFD6-F5AE7B0C0F27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62503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B7D4-9083-4D1D-B5EE-0B8C3F718A0A}" type="datetimeFigureOut">
              <a:rPr lang="zh-HK" altLang="en-US" smtClean="0"/>
              <a:t>3/4/2019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AA6A0-4728-4CDC-AFD6-F5AE7B0C0F27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56855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9205" y="7548975"/>
            <a:ext cx="18446115" cy="12595626"/>
          </a:xfrm>
        </p:spPr>
        <p:txBody>
          <a:bodyPr anchor="b"/>
          <a:lstStyle>
            <a:lvl1pPr>
              <a:defRPr sz="14033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9205" y="20263761"/>
            <a:ext cx="18446115" cy="6623742"/>
          </a:xfrm>
        </p:spPr>
        <p:txBody>
          <a:bodyPr/>
          <a:lstStyle>
            <a:lvl1pPr marL="0" indent="0">
              <a:buNone/>
              <a:defRPr sz="5613">
                <a:solidFill>
                  <a:schemeClr val="tx1"/>
                </a:solidFill>
              </a:defRPr>
            </a:lvl1pPr>
            <a:lvl2pPr marL="1069345" indent="0">
              <a:buNone/>
              <a:defRPr sz="4678">
                <a:solidFill>
                  <a:schemeClr val="tx1">
                    <a:tint val="75000"/>
                  </a:schemeClr>
                </a:solidFill>
              </a:defRPr>
            </a:lvl2pPr>
            <a:lvl3pPr marL="2138690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3pPr>
            <a:lvl4pPr marL="32080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7380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672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6070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5416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476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B7D4-9083-4D1D-B5EE-0B8C3F718A0A}" type="datetimeFigureOut">
              <a:rPr lang="zh-HK" altLang="en-US" smtClean="0"/>
              <a:t>3/4/2019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AA6A0-4728-4CDC-AFD6-F5AE7B0C0F27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95610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343" y="8060641"/>
            <a:ext cx="9089390" cy="19212366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7068" y="8060641"/>
            <a:ext cx="9089390" cy="19212366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B7D4-9083-4D1D-B5EE-0B8C3F718A0A}" type="datetimeFigureOut">
              <a:rPr lang="zh-HK" altLang="en-US" smtClean="0"/>
              <a:t>3/4/2019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AA6A0-4728-4CDC-AFD6-F5AE7B0C0F27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82788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128" y="1612135"/>
            <a:ext cx="18446115" cy="5852729"/>
          </a:xfrm>
        </p:spPr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131" y="7422802"/>
            <a:ext cx="9047617" cy="3637800"/>
          </a:xfrm>
        </p:spPr>
        <p:txBody>
          <a:bodyPr anchor="b"/>
          <a:lstStyle>
            <a:lvl1pPr marL="0" indent="0">
              <a:buNone/>
              <a:defRPr sz="5613" b="1"/>
            </a:lvl1pPr>
            <a:lvl2pPr marL="1069345" indent="0">
              <a:buNone/>
              <a:defRPr sz="4678" b="1"/>
            </a:lvl2pPr>
            <a:lvl3pPr marL="2138690" indent="0">
              <a:buNone/>
              <a:defRPr sz="4210" b="1"/>
            </a:lvl3pPr>
            <a:lvl4pPr marL="3208035" indent="0">
              <a:buNone/>
              <a:defRPr sz="3742" b="1"/>
            </a:lvl4pPr>
            <a:lvl5pPr marL="4277380" indent="0">
              <a:buNone/>
              <a:defRPr sz="3742" b="1"/>
            </a:lvl5pPr>
            <a:lvl6pPr marL="5346725" indent="0">
              <a:buNone/>
              <a:defRPr sz="3742" b="1"/>
            </a:lvl6pPr>
            <a:lvl7pPr marL="6416070" indent="0">
              <a:buNone/>
              <a:defRPr sz="3742" b="1"/>
            </a:lvl7pPr>
            <a:lvl8pPr marL="7485416" indent="0">
              <a:buNone/>
              <a:defRPr sz="3742" b="1"/>
            </a:lvl8pPr>
            <a:lvl9pPr marL="8554761" indent="0">
              <a:buNone/>
              <a:defRPr sz="3742" b="1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3131" y="11060602"/>
            <a:ext cx="9047617" cy="16268480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7068" y="7422802"/>
            <a:ext cx="9092176" cy="3637800"/>
          </a:xfrm>
        </p:spPr>
        <p:txBody>
          <a:bodyPr anchor="b"/>
          <a:lstStyle>
            <a:lvl1pPr marL="0" indent="0">
              <a:buNone/>
              <a:defRPr sz="5613" b="1"/>
            </a:lvl1pPr>
            <a:lvl2pPr marL="1069345" indent="0">
              <a:buNone/>
              <a:defRPr sz="4678" b="1"/>
            </a:lvl2pPr>
            <a:lvl3pPr marL="2138690" indent="0">
              <a:buNone/>
              <a:defRPr sz="4210" b="1"/>
            </a:lvl3pPr>
            <a:lvl4pPr marL="3208035" indent="0">
              <a:buNone/>
              <a:defRPr sz="3742" b="1"/>
            </a:lvl4pPr>
            <a:lvl5pPr marL="4277380" indent="0">
              <a:buNone/>
              <a:defRPr sz="3742" b="1"/>
            </a:lvl5pPr>
            <a:lvl6pPr marL="5346725" indent="0">
              <a:buNone/>
              <a:defRPr sz="3742" b="1"/>
            </a:lvl6pPr>
            <a:lvl7pPr marL="6416070" indent="0">
              <a:buNone/>
              <a:defRPr sz="3742" b="1"/>
            </a:lvl7pPr>
            <a:lvl8pPr marL="7485416" indent="0">
              <a:buNone/>
              <a:defRPr sz="3742" b="1"/>
            </a:lvl8pPr>
            <a:lvl9pPr marL="8554761" indent="0">
              <a:buNone/>
              <a:defRPr sz="3742" b="1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7068" y="11060602"/>
            <a:ext cx="9092176" cy="16268480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B7D4-9083-4D1D-B5EE-0B8C3F718A0A}" type="datetimeFigureOut">
              <a:rPr lang="zh-HK" altLang="en-US" smtClean="0"/>
              <a:t>3/4/2019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AA6A0-4728-4CDC-AFD6-F5AE7B0C0F27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910091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B7D4-9083-4D1D-B5EE-0B8C3F718A0A}" type="datetimeFigureOut">
              <a:rPr lang="zh-HK" altLang="en-US" smtClean="0"/>
              <a:t>3/4/2019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AA6A0-4728-4CDC-AFD6-F5AE7B0C0F27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93167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B7D4-9083-4D1D-B5EE-0B8C3F718A0A}" type="datetimeFigureOut">
              <a:rPr lang="zh-HK" altLang="en-US" smtClean="0"/>
              <a:t>3/4/2019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AA6A0-4728-4CDC-AFD6-F5AE7B0C0F27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155754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128" y="2018665"/>
            <a:ext cx="6897800" cy="7065328"/>
          </a:xfrm>
        </p:spPr>
        <p:txBody>
          <a:bodyPr anchor="b"/>
          <a:lstStyle>
            <a:lvl1pPr>
              <a:defRPr sz="7484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2175" y="4359762"/>
            <a:ext cx="10827068" cy="21518408"/>
          </a:xfrm>
        </p:spPr>
        <p:txBody>
          <a:bodyPr/>
          <a:lstStyle>
            <a:lvl1pPr>
              <a:defRPr sz="7484"/>
            </a:lvl1pPr>
            <a:lvl2pPr>
              <a:defRPr sz="6549"/>
            </a:lvl2pPr>
            <a:lvl3pPr>
              <a:defRPr sz="5613"/>
            </a:lvl3pPr>
            <a:lvl4pPr>
              <a:defRPr sz="4678"/>
            </a:lvl4pPr>
            <a:lvl5pPr>
              <a:defRPr sz="4678"/>
            </a:lvl5pPr>
            <a:lvl6pPr>
              <a:defRPr sz="4678"/>
            </a:lvl6pPr>
            <a:lvl7pPr>
              <a:defRPr sz="4678"/>
            </a:lvl7pPr>
            <a:lvl8pPr>
              <a:defRPr sz="4678"/>
            </a:lvl8pPr>
            <a:lvl9pPr>
              <a:defRPr sz="4678"/>
            </a:lvl9pPr>
          </a:lstStyle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128" y="9083992"/>
            <a:ext cx="6897800" cy="16829220"/>
          </a:xfrm>
        </p:spPr>
        <p:txBody>
          <a:bodyPr/>
          <a:lstStyle>
            <a:lvl1pPr marL="0" indent="0">
              <a:buNone/>
              <a:defRPr sz="3742"/>
            </a:lvl1pPr>
            <a:lvl2pPr marL="1069345" indent="0">
              <a:buNone/>
              <a:defRPr sz="3274"/>
            </a:lvl2pPr>
            <a:lvl3pPr marL="2138690" indent="0">
              <a:buNone/>
              <a:defRPr sz="2807"/>
            </a:lvl3pPr>
            <a:lvl4pPr marL="3208035" indent="0">
              <a:buNone/>
              <a:defRPr sz="2339"/>
            </a:lvl4pPr>
            <a:lvl5pPr marL="4277380" indent="0">
              <a:buNone/>
              <a:defRPr sz="2339"/>
            </a:lvl5pPr>
            <a:lvl6pPr marL="5346725" indent="0">
              <a:buNone/>
              <a:defRPr sz="2339"/>
            </a:lvl6pPr>
            <a:lvl7pPr marL="6416070" indent="0">
              <a:buNone/>
              <a:defRPr sz="2339"/>
            </a:lvl7pPr>
            <a:lvl8pPr marL="7485416" indent="0">
              <a:buNone/>
              <a:defRPr sz="2339"/>
            </a:lvl8pPr>
            <a:lvl9pPr marL="8554761" indent="0">
              <a:buNone/>
              <a:defRPr sz="2339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B7D4-9083-4D1D-B5EE-0B8C3F718A0A}" type="datetimeFigureOut">
              <a:rPr lang="zh-HK" altLang="en-US" smtClean="0"/>
              <a:t>3/4/2019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AA6A0-4728-4CDC-AFD6-F5AE7B0C0F27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2446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128" y="2018665"/>
            <a:ext cx="6897800" cy="7065328"/>
          </a:xfrm>
        </p:spPr>
        <p:txBody>
          <a:bodyPr anchor="b"/>
          <a:lstStyle>
            <a:lvl1pPr>
              <a:defRPr sz="7484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2175" y="4359762"/>
            <a:ext cx="10827068" cy="21518408"/>
          </a:xfrm>
        </p:spPr>
        <p:txBody>
          <a:bodyPr anchor="t"/>
          <a:lstStyle>
            <a:lvl1pPr marL="0" indent="0">
              <a:buNone/>
              <a:defRPr sz="7484"/>
            </a:lvl1pPr>
            <a:lvl2pPr marL="1069345" indent="0">
              <a:buNone/>
              <a:defRPr sz="6549"/>
            </a:lvl2pPr>
            <a:lvl3pPr marL="2138690" indent="0">
              <a:buNone/>
              <a:defRPr sz="5613"/>
            </a:lvl3pPr>
            <a:lvl4pPr marL="3208035" indent="0">
              <a:buNone/>
              <a:defRPr sz="4678"/>
            </a:lvl4pPr>
            <a:lvl5pPr marL="4277380" indent="0">
              <a:buNone/>
              <a:defRPr sz="4678"/>
            </a:lvl5pPr>
            <a:lvl6pPr marL="5346725" indent="0">
              <a:buNone/>
              <a:defRPr sz="4678"/>
            </a:lvl6pPr>
            <a:lvl7pPr marL="6416070" indent="0">
              <a:buNone/>
              <a:defRPr sz="4678"/>
            </a:lvl7pPr>
            <a:lvl8pPr marL="7485416" indent="0">
              <a:buNone/>
              <a:defRPr sz="4678"/>
            </a:lvl8pPr>
            <a:lvl9pPr marL="8554761" indent="0">
              <a:buNone/>
              <a:defRPr sz="4678"/>
            </a:lvl9pPr>
          </a:lstStyle>
          <a:p>
            <a:r>
              <a:rPr lang="en-US" altLang="zh-HK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128" y="9083992"/>
            <a:ext cx="6897800" cy="16829220"/>
          </a:xfrm>
        </p:spPr>
        <p:txBody>
          <a:bodyPr/>
          <a:lstStyle>
            <a:lvl1pPr marL="0" indent="0">
              <a:buNone/>
              <a:defRPr sz="3742"/>
            </a:lvl1pPr>
            <a:lvl2pPr marL="1069345" indent="0">
              <a:buNone/>
              <a:defRPr sz="3274"/>
            </a:lvl2pPr>
            <a:lvl3pPr marL="2138690" indent="0">
              <a:buNone/>
              <a:defRPr sz="2807"/>
            </a:lvl3pPr>
            <a:lvl4pPr marL="3208035" indent="0">
              <a:buNone/>
              <a:defRPr sz="2339"/>
            </a:lvl4pPr>
            <a:lvl5pPr marL="4277380" indent="0">
              <a:buNone/>
              <a:defRPr sz="2339"/>
            </a:lvl5pPr>
            <a:lvl6pPr marL="5346725" indent="0">
              <a:buNone/>
              <a:defRPr sz="2339"/>
            </a:lvl6pPr>
            <a:lvl7pPr marL="6416070" indent="0">
              <a:buNone/>
              <a:defRPr sz="2339"/>
            </a:lvl7pPr>
            <a:lvl8pPr marL="7485416" indent="0">
              <a:buNone/>
              <a:defRPr sz="2339"/>
            </a:lvl8pPr>
            <a:lvl9pPr marL="8554761" indent="0">
              <a:buNone/>
              <a:defRPr sz="2339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B7D4-9083-4D1D-B5EE-0B8C3F718A0A}" type="datetimeFigureOut">
              <a:rPr lang="zh-HK" altLang="en-US" smtClean="0"/>
              <a:t>3/4/2019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AA6A0-4728-4CDC-AFD6-F5AE7B0C0F27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02633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343" y="1612135"/>
            <a:ext cx="18446115" cy="5852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343" y="8060641"/>
            <a:ext cx="18446115" cy="19212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343" y="28065058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AB7D4-9083-4D1D-B5EE-0B8C3F718A0A}" type="datetimeFigureOut">
              <a:rPr lang="zh-HK" altLang="en-US" smtClean="0"/>
              <a:t>3/4/2019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4378" y="28065058"/>
            <a:ext cx="721804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4428" y="28065058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AA6A0-4728-4CDC-AFD6-F5AE7B0C0F27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91054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690" rtl="0" eaLnBrk="1" latinLnBrk="0" hangingPunct="1">
        <a:lnSpc>
          <a:spcPct val="90000"/>
        </a:lnSpc>
        <a:spcBef>
          <a:spcPct val="0"/>
        </a:spcBef>
        <a:buNone/>
        <a:defRPr sz="102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673" indent="-534673" algn="l" defTabSz="2138690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9" kern="1200">
          <a:solidFill>
            <a:schemeClr val="tx1"/>
          </a:solidFill>
          <a:latin typeface="+mn-lt"/>
          <a:ea typeface="+mn-ea"/>
          <a:cs typeface="+mn-cs"/>
        </a:defRPr>
      </a:lvl1pPr>
      <a:lvl2pPr marL="1604018" indent="-534673" algn="l" defTabSz="2138690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673363" indent="-534673" algn="l" defTabSz="2138690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8" kern="1200">
          <a:solidFill>
            <a:schemeClr val="tx1"/>
          </a:solidFill>
          <a:latin typeface="+mn-lt"/>
          <a:ea typeface="+mn-ea"/>
          <a:cs typeface="+mn-cs"/>
        </a:defRPr>
      </a:lvl3pPr>
      <a:lvl4pPr marL="3742708" indent="-534673" algn="l" defTabSz="2138690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4pPr>
      <a:lvl5pPr marL="4812053" indent="-534673" algn="l" defTabSz="2138690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5pPr>
      <a:lvl6pPr marL="5881398" indent="-534673" algn="l" defTabSz="2138690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6pPr>
      <a:lvl7pPr marL="6950743" indent="-534673" algn="l" defTabSz="2138690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7pPr>
      <a:lvl8pPr marL="8020088" indent="-534673" algn="l" defTabSz="2138690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8pPr>
      <a:lvl9pPr marL="9089433" indent="-534673" algn="l" defTabSz="2138690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690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1pPr>
      <a:lvl2pPr marL="1069345" algn="l" defTabSz="2138690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138690" algn="l" defTabSz="2138690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3pPr>
      <a:lvl4pPr marL="3208035" algn="l" defTabSz="2138690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4pPr>
      <a:lvl5pPr marL="4277380" algn="l" defTabSz="2138690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5pPr>
      <a:lvl6pPr marL="5346725" algn="l" defTabSz="2138690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6pPr>
      <a:lvl7pPr marL="6416070" algn="l" defTabSz="2138690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7pPr>
      <a:lvl8pPr marL="7485416" algn="l" defTabSz="2138690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8pPr>
      <a:lvl9pPr marL="8554761" algn="l" defTabSz="2138690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chart" Target="../charts/chart1.xml"/><Relationship Id="rId26" Type="http://schemas.openxmlformats.org/officeDocument/2006/relationships/image" Target="../media/image23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1.wmf"/><Relationship Id="rId17" Type="http://schemas.openxmlformats.org/officeDocument/2006/relationships/image" Target="../media/image16.png"/><Relationship Id="rId25" Type="http://schemas.openxmlformats.org/officeDocument/2006/relationships/image" Target="../media/image22.png"/><Relationship Id="rId33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8.png"/><Relationship Id="rId29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wmf"/><Relationship Id="rId24" Type="http://schemas.openxmlformats.org/officeDocument/2006/relationships/image" Target="../media/image21.png"/><Relationship Id="rId32" Type="http://schemas.openxmlformats.org/officeDocument/2006/relationships/image" Target="../media/image28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chart" Target="../charts/chart2.xml"/><Relationship Id="rId28" Type="http://schemas.openxmlformats.org/officeDocument/2006/relationships/image" Target="../media/image25.png"/><Relationship Id="rId10" Type="http://schemas.openxmlformats.org/officeDocument/2006/relationships/image" Target="../media/image9.wmf"/><Relationship Id="rId19" Type="http://schemas.openxmlformats.org/officeDocument/2006/relationships/image" Target="../media/image17.png"/><Relationship Id="rId31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0.png"/><Relationship Id="rId27" Type="http://schemas.openxmlformats.org/officeDocument/2006/relationships/image" Target="../media/image24.png"/><Relationship Id="rId30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90F919BE-AE90-4933-B606-991EFE4C9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740" y="329429"/>
            <a:ext cx="20634325" cy="30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2903" tIns="26447" rIns="52903" bIns="26447">
            <a:spAutoFit/>
          </a:bodyPr>
          <a:lstStyle>
            <a:lvl1pPr defTabSz="528638">
              <a:spcBef>
                <a:spcPct val="20000"/>
              </a:spcBef>
              <a:buChar char="•"/>
              <a:defRPr sz="17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528638">
              <a:spcBef>
                <a:spcPct val="20000"/>
              </a:spcBef>
              <a:buChar char="–"/>
              <a:defRPr sz="17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528638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528638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528638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5286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5286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5286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5286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HK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KARL: Fast Kernel Aggregation Queries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HK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Tsz Nam Chan</a:t>
            </a:r>
            <a:r>
              <a:rPr lang="en-US" altLang="zh-HK" sz="32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  <a:r>
              <a:rPr lang="en-US" altLang="zh-HK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Man Lung Yiu</a:t>
            </a:r>
            <a:r>
              <a:rPr lang="en-US" altLang="zh-HK" sz="32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HK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Leong Hou U</a:t>
            </a:r>
            <a:r>
              <a:rPr lang="en-US" altLang="zh-HK" sz="32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HK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HK" sz="32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HK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University of Hong Kong, </a:t>
            </a:r>
            <a:r>
              <a:rPr lang="en-US" altLang="zh-HK" sz="32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HK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Hong Kong Polytechnic University, </a:t>
            </a:r>
            <a:r>
              <a:rPr lang="en-US" altLang="zh-HK" sz="32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HK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Macau</a:t>
            </a:r>
          </a:p>
          <a:p>
            <a:pPr algn="ctr">
              <a:spcBef>
                <a:spcPct val="50000"/>
              </a:spcBef>
              <a:buNone/>
            </a:pPr>
            <a:r>
              <a:rPr lang="en-US" altLang="zh-HK" sz="32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HK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tnchan2@hku.hk, </a:t>
            </a:r>
            <a:r>
              <a:rPr lang="en-US" altLang="zh-HK" sz="32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HK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HK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cstnchan,csmlyiu</a:t>
            </a:r>
            <a:r>
              <a:rPr lang="en-US" altLang="zh-HK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}@comp.polyu.edu.hk and </a:t>
            </a:r>
            <a:r>
              <a:rPr lang="en-US" altLang="zh-HK" sz="32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HK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ryanlhu@umac.mo</a:t>
            </a: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3201849F-02C2-4B6B-A78E-82B68F790F31}"/>
              </a:ext>
            </a:extLst>
          </p:cNvPr>
          <p:cNvSpPr/>
          <p:nvPr/>
        </p:nvSpPr>
        <p:spPr>
          <a:xfrm>
            <a:off x="-36198" y="3448890"/>
            <a:ext cx="21386800" cy="8928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73" name="Text Box 472">
            <a:extLst>
              <a:ext uri="{FF2B5EF4-FFF2-40B4-BE49-F238E27FC236}">
                <a16:creationId xmlns:a16="http://schemas.microsoft.com/office/drawing/2014/main" id="{E5241C98-5584-442F-91AD-AF7D54610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5677" y="3381411"/>
            <a:ext cx="8053660" cy="102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65084" tIns="265084" rIns="265084" bIns="265084">
            <a:spAutoFit/>
          </a:bodyPr>
          <a:lstStyle>
            <a:lvl1pPr defTabSz="2544763">
              <a:spcBef>
                <a:spcPct val="20000"/>
              </a:spcBef>
              <a:buChar char="•"/>
              <a:defRPr sz="17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2544763">
              <a:spcBef>
                <a:spcPct val="20000"/>
              </a:spcBef>
              <a:buChar char="–"/>
              <a:defRPr sz="17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2544763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2544763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2544763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25447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25447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25447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25447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Kernel Aggregation Queries?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96498890-C4FA-470E-8255-F3E9F530CB63}"/>
                  </a:ext>
                </a:extLst>
              </p:cNvPr>
              <p:cNvSpPr txBox="1"/>
              <p:nvPr/>
            </p:nvSpPr>
            <p:spPr>
              <a:xfrm>
                <a:off x="151023" y="5176958"/>
                <a:ext cx="4639090" cy="862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HK" sz="2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96498890-C4FA-470E-8255-F3E9F530C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23" y="5176958"/>
                <a:ext cx="4639090" cy="8629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Rectangle 274">
            <a:extLst>
              <a:ext uri="{FF2B5EF4-FFF2-40B4-BE49-F238E27FC236}">
                <a16:creationId xmlns:a16="http://schemas.microsoft.com/office/drawing/2014/main" id="{67CF2B45-8F18-4D49-8962-814F9FD4B576}"/>
              </a:ext>
            </a:extLst>
          </p:cNvPr>
          <p:cNvSpPr/>
          <p:nvPr/>
        </p:nvSpPr>
        <p:spPr>
          <a:xfrm>
            <a:off x="225691" y="4584480"/>
            <a:ext cx="44897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Aggregation Function</a:t>
            </a:r>
            <a:endParaRPr lang="zh-HK" altLang="en-US" sz="2800" u="sng" dirty="0"/>
          </a:p>
        </p:txBody>
      </p:sp>
      <p:pic>
        <p:nvPicPr>
          <p:cNvPr id="276" name="Picture 275">
            <a:extLst>
              <a:ext uri="{FF2B5EF4-FFF2-40B4-BE49-F238E27FC236}">
                <a16:creationId xmlns:a16="http://schemas.microsoft.com/office/drawing/2014/main" id="{73B7E2CB-1C3C-47ED-BB83-DE2412C1F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23" y="6667380"/>
            <a:ext cx="4648200" cy="21145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77" name="Content Placeholder 2">
                <a:extLst>
                  <a:ext uri="{FF2B5EF4-FFF2-40B4-BE49-F238E27FC236}">
                    <a16:creationId xmlns:a16="http://schemas.microsoft.com/office/drawing/2014/main" id="{C27A9ECD-6DD4-425F-AAA5-59B6F94912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92575" y="4589064"/>
                <a:ext cx="9891116" cy="17646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HK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Approximate Kernel Aggregation Query (</a:t>
                </a:r>
                <a14:m>
                  <m:oMath xmlns:m="http://schemas.openxmlformats.org/officeDocument/2006/math">
                    <m:r>
                      <a:rPr lang="zh-HK" altLang="en-US" i="1" u="sng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𝜀</m:t>
                    </m:r>
                  </m:oMath>
                </a14:m>
                <a:r>
                  <a:rPr lang="en-US" altLang="zh-HK" u="sng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-KAQ)</a:t>
                </a:r>
              </a:p>
              <a:p>
                <a:pPr lvl="1"/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Input: query vector </a:t>
                </a:r>
                <a:r>
                  <a:rPr lang="en-US" altLang="zh-HK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dataset </a:t>
                </a:r>
                <a:r>
                  <a:rPr lang="en-US" altLang="zh-HK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relative error</a:t>
                </a:r>
                <a14:m>
                  <m:oMath xmlns:m="http://schemas.openxmlformats.org/officeDocument/2006/math">
                    <m:r>
                      <a:rPr lang="en-US" altLang="zh-HK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zh-HK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𝜀</m:t>
                    </m:r>
                  </m:oMath>
                </a14:m>
                <a:endParaRPr lang="en-US" altLang="zh-HK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lvl="1"/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Output: value</a:t>
                </a:r>
                <a:r>
                  <a:rPr lang="en-US" altLang="zh-HK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HK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altLang="zh-H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𝐹</m:t>
                        </m:r>
                      </m:e>
                    </m:acc>
                  </m:oMath>
                </a14:m>
                <a:endParaRPr lang="en-US" altLang="zh-HK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lvl="2"/>
                <a:endParaRPr lang="en-US" altLang="zh-HK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277" name="Content Placeholder 2">
                <a:extLst>
                  <a:ext uri="{FF2B5EF4-FFF2-40B4-BE49-F238E27FC236}">
                    <a16:creationId xmlns:a16="http://schemas.microsoft.com/office/drawing/2014/main" id="{C27A9ECD-6DD4-425F-AAA5-59B6F9491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575" y="4589064"/>
                <a:ext cx="9891116" cy="1764663"/>
              </a:xfrm>
              <a:prstGeom prst="rect">
                <a:avLst/>
              </a:prstGeom>
              <a:blipFill>
                <a:blip r:embed="rId4"/>
                <a:stretch>
                  <a:fillRect l="-1295" t="-6228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77FF4165-2153-4E73-8DF7-E4A684A9E3E2}"/>
                  </a:ext>
                </a:extLst>
              </p:cNvPr>
              <p:cNvSpPr/>
              <p:nvPr/>
            </p:nvSpPr>
            <p:spPr>
              <a:xfrm>
                <a:off x="5798345" y="5836316"/>
                <a:ext cx="5584606" cy="4715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HK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where:</a:t>
                </a:r>
                <a:r>
                  <a:rPr lang="en-US" altLang="zh-HK" sz="240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HK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(1−</m:t>
                    </m:r>
                    <m:r>
                      <a:rPr lang="zh-HK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𝜀</m:t>
                    </m:r>
                    <m:r>
                      <a:rPr lang="en-US" altLang="zh-HK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  <m:sSub>
                      <m:sSubPr>
                        <m:ctrlPr>
                          <a:rPr lang="en-US" altLang="zh-HK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US" altLang="zh-HK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altLang="zh-HK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𝐪</m:t>
                        </m:r>
                      </m:e>
                    </m:d>
                    <m:r>
                      <a:rPr lang="en-US" altLang="zh-HK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≤</m:t>
                    </m:r>
                    <m:acc>
                      <m:accPr>
                        <m:chr m:val="̂"/>
                        <m:ctrlPr>
                          <a:rPr lang="en-US" altLang="zh-HK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altLang="zh-HK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𝐹</m:t>
                        </m:r>
                      </m:e>
                    </m:acc>
                    <m:r>
                      <a:rPr lang="en-US" altLang="zh-HK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≤</m:t>
                    </m:r>
                    <m:r>
                      <a:rPr lang="en-US" altLang="zh-HK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(1+</m:t>
                    </m:r>
                    <m:r>
                      <a:rPr lang="zh-HK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𝜀</m:t>
                    </m:r>
                    <m:r>
                      <a:rPr lang="en-US" altLang="zh-HK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  <m:sSub>
                      <m:sSubPr>
                        <m:ctrlPr>
                          <a:rPr lang="en-US" altLang="zh-HK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US" altLang="zh-HK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altLang="zh-HK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𝐪</m:t>
                        </m:r>
                      </m:e>
                    </m:d>
                  </m:oMath>
                </a14:m>
                <a:endParaRPr lang="zh-HK" altLang="en-US" sz="2400" dirty="0"/>
              </a:p>
            </p:txBody>
          </p:sp>
        </mc:Choice>
        <mc:Fallback xmlns=""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77FF4165-2153-4E73-8DF7-E4A684A9E3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345" y="5836316"/>
                <a:ext cx="5584606" cy="471539"/>
              </a:xfrm>
              <a:prstGeom prst="rect">
                <a:avLst/>
              </a:prstGeom>
              <a:blipFill>
                <a:blip r:embed="rId5"/>
                <a:stretch>
                  <a:fillRect l="-1638" t="-8974" b="-26923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9" name="Content Placeholder 2">
                <a:extLst>
                  <a:ext uri="{FF2B5EF4-FFF2-40B4-BE49-F238E27FC236}">
                    <a16:creationId xmlns:a16="http://schemas.microsoft.com/office/drawing/2014/main" id="{544CCB44-55F3-4DFE-B435-AE6BF4A346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100533" y="4584480"/>
                <a:ext cx="7261358" cy="17997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HK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Threshold Kernel Aggregation Query (</a:t>
                </a:r>
                <a14:m>
                  <m:oMath xmlns:m="http://schemas.openxmlformats.org/officeDocument/2006/math">
                    <m:r>
                      <a:rPr lang="zh-HK" altLang="en-US" i="1" u="sng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𝜏</m:t>
                    </m:r>
                  </m:oMath>
                </a14:m>
                <a:r>
                  <a:rPr lang="en-US" altLang="zh-HK" u="sng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-KAQ)</a:t>
                </a:r>
              </a:p>
              <a:p>
                <a:pPr lvl="1"/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Input: query vector </a:t>
                </a:r>
                <a:r>
                  <a:rPr lang="en-US" altLang="zh-HK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dataset </a:t>
                </a:r>
                <a:r>
                  <a:rPr lang="en-US" altLang="zh-HK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threshold </a:t>
                </a:r>
                <a14:m>
                  <m:oMath xmlns:m="http://schemas.openxmlformats.org/officeDocument/2006/math">
                    <m:r>
                      <a:rPr lang="zh-HK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𝜏</m:t>
                    </m:r>
                  </m:oMath>
                </a14:m>
                <a:endParaRPr lang="en-US" altLang="zh-HK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lvl="1"/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Output: 1 (if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ℱ</m:t>
                        </m:r>
                      </m:e>
                      <m:sub>
                        <m: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HK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𝐪</m:t>
                        </m:r>
                      </m:e>
                    </m:d>
                    <m:r>
                      <a:rPr lang="en-US" altLang="zh-HK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≥</m:t>
                    </m:r>
                    <m:r>
                      <a:rPr lang="zh-HK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𝜏</m:t>
                    </m:r>
                  </m:oMath>
                </a14:m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or -1 (if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ℱ</m:t>
                        </m:r>
                      </m:e>
                      <m:sub>
                        <m: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altLang="zh-HK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HK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𝐪</m:t>
                        </m:r>
                      </m:e>
                    </m:d>
                    <m:r>
                      <a:rPr lang="en-US" altLang="zh-HK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&lt;</m:t>
                    </m:r>
                    <m:r>
                      <a:rPr lang="zh-HK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𝜏</m:t>
                    </m:r>
                  </m:oMath>
                </a14:m>
                <a:r>
                  <a:rPr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</p:txBody>
          </p:sp>
        </mc:Choice>
        <mc:Fallback>
          <p:sp>
            <p:nvSpPr>
              <p:cNvPr id="279" name="Content Placeholder 2">
                <a:extLst>
                  <a:ext uri="{FF2B5EF4-FFF2-40B4-BE49-F238E27FC236}">
                    <a16:creationId xmlns:a16="http://schemas.microsoft.com/office/drawing/2014/main" id="{544CCB44-55F3-4DFE-B435-AE6BF4A34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0533" y="4584480"/>
                <a:ext cx="7261358" cy="1799783"/>
              </a:xfrm>
              <a:prstGeom prst="rect">
                <a:avLst/>
              </a:prstGeom>
              <a:blipFill>
                <a:blip r:embed="rId6"/>
                <a:stretch>
                  <a:fillRect l="-1679" t="-5763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0" name="Picture 279">
            <a:extLst>
              <a:ext uri="{FF2B5EF4-FFF2-40B4-BE49-F238E27FC236}">
                <a16:creationId xmlns:a16="http://schemas.microsoft.com/office/drawing/2014/main" id="{14D03442-7024-4AAC-9D70-F71E7AAF22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6606" y="6490563"/>
            <a:ext cx="5381556" cy="3069276"/>
          </a:xfrm>
          <a:prstGeom prst="rect">
            <a:avLst/>
          </a:prstGeom>
        </p:spPr>
      </p:pic>
      <p:pic>
        <p:nvPicPr>
          <p:cNvPr id="281" name="Picture 280">
            <a:extLst>
              <a:ext uri="{FF2B5EF4-FFF2-40B4-BE49-F238E27FC236}">
                <a16:creationId xmlns:a16="http://schemas.microsoft.com/office/drawing/2014/main" id="{B354BE02-26C4-4FC6-8C2C-D4FA79A622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64811" y="6504326"/>
            <a:ext cx="5629301" cy="3055513"/>
          </a:xfrm>
          <a:prstGeom prst="rect">
            <a:avLst/>
          </a:prstGeom>
        </p:spPr>
      </p:pic>
      <p:pic>
        <p:nvPicPr>
          <p:cNvPr id="282" name="Picture 281">
            <a:extLst>
              <a:ext uri="{FF2B5EF4-FFF2-40B4-BE49-F238E27FC236}">
                <a16:creationId xmlns:a16="http://schemas.microsoft.com/office/drawing/2014/main" id="{A7EA0EF5-89B5-41C1-A24B-D1962091F2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922662" y="6504326"/>
            <a:ext cx="5464138" cy="3110567"/>
          </a:xfrm>
          <a:prstGeom prst="rect">
            <a:avLst/>
          </a:prstGeom>
        </p:spPr>
      </p:pic>
      <p:sp>
        <p:nvSpPr>
          <p:cNvPr id="283" name="Rectangle 282">
            <a:extLst>
              <a:ext uri="{FF2B5EF4-FFF2-40B4-BE49-F238E27FC236}">
                <a16:creationId xmlns:a16="http://schemas.microsoft.com/office/drawing/2014/main" id="{204C768A-17C2-4CDD-9E79-74AE62D1718B}"/>
              </a:ext>
            </a:extLst>
          </p:cNvPr>
          <p:cNvSpPr/>
          <p:nvPr/>
        </p:nvSpPr>
        <p:spPr>
          <a:xfrm>
            <a:off x="7707384" y="9554167"/>
            <a:ext cx="90601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KAQ</a:t>
            </a:r>
            <a:endParaRPr lang="zh-HK" altLang="en-US" sz="2600" dirty="0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9DAAE4B9-FD49-418F-8681-0B214F7081A2}"/>
              </a:ext>
            </a:extLst>
          </p:cNvPr>
          <p:cNvSpPr/>
          <p:nvPr/>
        </p:nvSpPr>
        <p:spPr>
          <a:xfrm>
            <a:off x="12665998" y="9552711"/>
            <a:ext cx="224612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-KAQ, =0.01</a:t>
            </a:r>
            <a:endParaRPr lang="zh-HK" altLang="en-US" sz="2600" dirty="0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905E2FEE-09B9-4DD7-A3A5-30276F32DB6D}"/>
              </a:ext>
            </a:extLst>
          </p:cNvPr>
          <p:cNvSpPr/>
          <p:nvPr/>
        </p:nvSpPr>
        <p:spPr>
          <a:xfrm>
            <a:off x="18070475" y="9559839"/>
            <a:ext cx="20794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-KAQ, =0.2</a:t>
            </a:r>
            <a:endParaRPr lang="zh-HK" altLang="en-US" sz="2600" dirty="0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74321EFA-4122-493C-A94F-FDCA619B32DB}"/>
              </a:ext>
            </a:extLst>
          </p:cNvPr>
          <p:cNvSpPr/>
          <p:nvPr/>
        </p:nvSpPr>
        <p:spPr>
          <a:xfrm>
            <a:off x="-8153" y="10266998"/>
            <a:ext cx="21386800" cy="8928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87" name="Text Box 472">
            <a:extLst>
              <a:ext uri="{FF2B5EF4-FFF2-40B4-BE49-F238E27FC236}">
                <a16:creationId xmlns:a16="http://schemas.microsoft.com/office/drawing/2014/main" id="{0AF6C31C-4D87-406B-93C2-3DC31B3A6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8416" y="10199554"/>
            <a:ext cx="8656021" cy="102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65084" tIns="265084" rIns="265084" bIns="265084">
            <a:spAutoFit/>
          </a:bodyPr>
          <a:lstStyle>
            <a:lvl1pPr defTabSz="2544763">
              <a:spcBef>
                <a:spcPct val="20000"/>
              </a:spcBef>
              <a:buChar char="•"/>
              <a:defRPr sz="17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2544763">
              <a:spcBef>
                <a:spcPct val="20000"/>
              </a:spcBef>
              <a:buChar char="–"/>
              <a:defRPr sz="17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2544763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2544763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2544763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25447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25447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25447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25447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Kernel Aggregation Queries</a:t>
            </a:r>
          </a:p>
        </p:txBody>
      </p:sp>
      <p:pic>
        <p:nvPicPr>
          <p:cNvPr id="288" name="Picture 148">
            <a:extLst>
              <a:ext uri="{FF2B5EF4-FFF2-40B4-BE49-F238E27FC236}">
                <a16:creationId xmlns:a16="http://schemas.microsoft.com/office/drawing/2014/main" id="{FBC96BC3-1405-4516-8F36-5DC299E36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854707" y="13466726"/>
            <a:ext cx="917275" cy="546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9" name="Picture 148">
            <a:extLst>
              <a:ext uri="{FF2B5EF4-FFF2-40B4-BE49-F238E27FC236}">
                <a16:creationId xmlns:a16="http://schemas.microsoft.com/office/drawing/2014/main" id="{82F100B7-8B1C-405E-AA98-DC4610266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918632" y="12615683"/>
            <a:ext cx="917275" cy="546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0" name="Picture 148">
            <a:extLst>
              <a:ext uri="{FF2B5EF4-FFF2-40B4-BE49-F238E27FC236}">
                <a16:creationId xmlns:a16="http://schemas.microsoft.com/office/drawing/2014/main" id="{B95138FE-D4A2-46F0-B3F5-92F676652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918632" y="14215883"/>
            <a:ext cx="917275" cy="546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1" name="Picture 148">
            <a:extLst>
              <a:ext uri="{FF2B5EF4-FFF2-40B4-BE49-F238E27FC236}">
                <a16:creationId xmlns:a16="http://schemas.microsoft.com/office/drawing/2014/main" id="{B0709F04-DB7D-4491-8DE3-F4E256C46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2061632" y="13453883"/>
            <a:ext cx="917275" cy="546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2" name="Picture 148">
            <a:extLst>
              <a:ext uri="{FF2B5EF4-FFF2-40B4-BE49-F238E27FC236}">
                <a16:creationId xmlns:a16="http://schemas.microsoft.com/office/drawing/2014/main" id="{B00D4A74-1E2D-4DAE-80B7-6CA2E8B52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3207507" y="14215883"/>
            <a:ext cx="917275" cy="546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3" name="Picture 148">
            <a:extLst>
              <a:ext uri="{FF2B5EF4-FFF2-40B4-BE49-F238E27FC236}">
                <a16:creationId xmlns:a16="http://schemas.microsoft.com/office/drawing/2014/main" id="{30539AA8-E36D-46AC-B456-462FAC4D3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3283707" y="12615683"/>
            <a:ext cx="917275" cy="546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4" name="Picture 148">
            <a:extLst>
              <a:ext uri="{FF2B5EF4-FFF2-40B4-BE49-F238E27FC236}">
                <a16:creationId xmlns:a16="http://schemas.microsoft.com/office/drawing/2014/main" id="{EBB3E501-17DA-4F7B-BFA8-513CDD476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4423832" y="13466726"/>
            <a:ext cx="917275" cy="546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95" name="直線接點 11">
            <a:extLst>
              <a:ext uri="{FF2B5EF4-FFF2-40B4-BE49-F238E27FC236}">
                <a16:creationId xmlns:a16="http://schemas.microsoft.com/office/drawing/2014/main" id="{0298D276-01B7-4581-8074-C047D3AE4AFD}"/>
              </a:ext>
            </a:extLst>
          </p:cNvPr>
          <p:cNvCxnSpPr/>
          <p:nvPr/>
        </p:nvCxnSpPr>
        <p:spPr>
          <a:xfrm flipV="1">
            <a:off x="10235707" y="12768083"/>
            <a:ext cx="1143000" cy="838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接點 12">
            <a:extLst>
              <a:ext uri="{FF2B5EF4-FFF2-40B4-BE49-F238E27FC236}">
                <a16:creationId xmlns:a16="http://schemas.microsoft.com/office/drawing/2014/main" id="{521078E7-662E-4C64-9CBD-11D1814A99BC}"/>
              </a:ext>
            </a:extLst>
          </p:cNvPr>
          <p:cNvCxnSpPr/>
          <p:nvPr/>
        </p:nvCxnSpPr>
        <p:spPr>
          <a:xfrm>
            <a:off x="10311907" y="13606283"/>
            <a:ext cx="1066800" cy="838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7" name="Picture 20">
            <a:extLst>
              <a:ext uri="{FF2B5EF4-FFF2-40B4-BE49-F238E27FC236}">
                <a16:creationId xmlns:a16="http://schemas.microsoft.com/office/drawing/2014/main" id="{5BB2937C-0A28-4F55-ADB9-921BA9186B7D}"/>
              </a:ext>
            </a:extLst>
          </p:cNvPr>
          <p:cNvPicPr>
            <a:picLocks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6636507" y="13301483"/>
            <a:ext cx="381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98" name="直線接點 14">
            <a:extLst>
              <a:ext uri="{FF2B5EF4-FFF2-40B4-BE49-F238E27FC236}">
                <a16:creationId xmlns:a16="http://schemas.microsoft.com/office/drawing/2014/main" id="{9BDDD5FC-0FF0-40CB-9F71-7906D5CCB299}"/>
              </a:ext>
            </a:extLst>
          </p:cNvPr>
          <p:cNvCxnSpPr/>
          <p:nvPr/>
        </p:nvCxnSpPr>
        <p:spPr>
          <a:xfrm flipH="1">
            <a:off x="11378707" y="12768083"/>
            <a:ext cx="2362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接點 15">
            <a:extLst>
              <a:ext uri="{FF2B5EF4-FFF2-40B4-BE49-F238E27FC236}">
                <a16:creationId xmlns:a16="http://schemas.microsoft.com/office/drawing/2014/main" id="{15E44447-9D26-41BD-83D7-D3E3995C533E}"/>
              </a:ext>
            </a:extLst>
          </p:cNvPr>
          <p:cNvCxnSpPr/>
          <p:nvPr/>
        </p:nvCxnSpPr>
        <p:spPr>
          <a:xfrm flipH="1" flipV="1">
            <a:off x="11378707" y="12768083"/>
            <a:ext cx="1143000" cy="838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接點 16">
            <a:extLst>
              <a:ext uri="{FF2B5EF4-FFF2-40B4-BE49-F238E27FC236}">
                <a16:creationId xmlns:a16="http://schemas.microsoft.com/office/drawing/2014/main" id="{3659EEA5-BD8D-40C5-8847-41D96808B72C}"/>
              </a:ext>
            </a:extLst>
          </p:cNvPr>
          <p:cNvCxnSpPr/>
          <p:nvPr/>
        </p:nvCxnSpPr>
        <p:spPr>
          <a:xfrm flipV="1">
            <a:off x="12521707" y="12768083"/>
            <a:ext cx="1219200" cy="838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接點 17">
            <a:extLst>
              <a:ext uri="{FF2B5EF4-FFF2-40B4-BE49-F238E27FC236}">
                <a16:creationId xmlns:a16="http://schemas.microsoft.com/office/drawing/2014/main" id="{A65686D9-D47C-4BCF-87BC-00D7BC3D6FA2}"/>
              </a:ext>
            </a:extLst>
          </p:cNvPr>
          <p:cNvCxnSpPr/>
          <p:nvPr/>
        </p:nvCxnSpPr>
        <p:spPr>
          <a:xfrm flipH="1">
            <a:off x="11378707" y="13606283"/>
            <a:ext cx="1143000" cy="838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接點 18">
            <a:extLst>
              <a:ext uri="{FF2B5EF4-FFF2-40B4-BE49-F238E27FC236}">
                <a16:creationId xmlns:a16="http://schemas.microsoft.com/office/drawing/2014/main" id="{3EC3E3E7-F762-4AE4-A3AA-12E6459A489A}"/>
              </a:ext>
            </a:extLst>
          </p:cNvPr>
          <p:cNvCxnSpPr/>
          <p:nvPr/>
        </p:nvCxnSpPr>
        <p:spPr>
          <a:xfrm flipH="1">
            <a:off x="11378707" y="14444483"/>
            <a:ext cx="2286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接點 19">
            <a:extLst>
              <a:ext uri="{FF2B5EF4-FFF2-40B4-BE49-F238E27FC236}">
                <a16:creationId xmlns:a16="http://schemas.microsoft.com/office/drawing/2014/main" id="{13B85C20-B917-448E-B182-44C6D774BB90}"/>
              </a:ext>
            </a:extLst>
          </p:cNvPr>
          <p:cNvCxnSpPr/>
          <p:nvPr/>
        </p:nvCxnSpPr>
        <p:spPr>
          <a:xfrm flipH="1" flipV="1">
            <a:off x="12521707" y="13606283"/>
            <a:ext cx="1143000" cy="838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接點 20">
            <a:extLst>
              <a:ext uri="{FF2B5EF4-FFF2-40B4-BE49-F238E27FC236}">
                <a16:creationId xmlns:a16="http://schemas.microsoft.com/office/drawing/2014/main" id="{F20A7FD1-AF5D-43CE-9EED-799D0F105F88}"/>
              </a:ext>
            </a:extLst>
          </p:cNvPr>
          <p:cNvCxnSpPr/>
          <p:nvPr/>
        </p:nvCxnSpPr>
        <p:spPr>
          <a:xfrm flipV="1">
            <a:off x="13664707" y="13606283"/>
            <a:ext cx="1219200" cy="838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接點 21">
            <a:extLst>
              <a:ext uri="{FF2B5EF4-FFF2-40B4-BE49-F238E27FC236}">
                <a16:creationId xmlns:a16="http://schemas.microsoft.com/office/drawing/2014/main" id="{430E9DB6-47D4-4B2F-8C54-BAF506869122}"/>
              </a:ext>
            </a:extLst>
          </p:cNvPr>
          <p:cNvCxnSpPr/>
          <p:nvPr/>
        </p:nvCxnSpPr>
        <p:spPr>
          <a:xfrm flipH="1" flipV="1">
            <a:off x="13740907" y="12768083"/>
            <a:ext cx="1143000" cy="838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接點 22">
            <a:extLst>
              <a:ext uri="{FF2B5EF4-FFF2-40B4-BE49-F238E27FC236}">
                <a16:creationId xmlns:a16="http://schemas.microsoft.com/office/drawing/2014/main" id="{EAEE215E-B8EA-4CFB-90EE-3DA50770C557}"/>
              </a:ext>
            </a:extLst>
          </p:cNvPr>
          <p:cNvCxnSpPr/>
          <p:nvPr/>
        </p:nvCxnSpPr>
        <p:spPr>
          <a:xfrm flipH="1">
            <a:off x="14883907" y="13606283"/>
            <a:ext cx="1676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文字方塊 23">
            <a:extLst>
              <a:ext uri="{FF2B5EF4-FFF2-40B4-BE49-F238E27FC236}">
                <a16:creationId xmlns:a16="http://schemas.microsoft.com/office/drawing/2014/main" id="{584C812C-0D53-41A6-BFDA-7AD368FDFE64}"/>
              </a:ext>
            </a:extLst>
          </p:cNvPr>
          <p:cNvSpPr txBox="1"/>
          <p:nvPr/>
        </p:nvSpPr>
        <p:spPr>
          <a:xfrm>
            <a:off x="16319581" y="13884651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Server</a:t>
            </a:r>
          </a:p>
        </p:txBody>
      </p:sp>
      <p:pic>
        <p:nvPicPr>
          <p:cNvPr id="308" name="Picture 13">
            <a:extLst>
              <a:ext uri="{FF2B5EF4-FFF2-40B4-BE49-F238E27FC236}">
                <a16:creationId xmlns:a16="http://schemas.microsoft.com/office/drawing/2014/main" id="{F74EB49F-E503-4AF1-9887-E316121E3D5B}"/>
              </a:ext>
            </a:extLst>
          </p:cNvPr>
          <p:cNvPicPr>
            <a:picLocks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2826507" y="15130283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9" name="直線接點 25">
            <a:extLst>
              <a:ext uri="{FF2B5EF4-FFF2-40B4-BE49-F238E27FC236}">
                <a16:creationId xmlns:a16="http://schemas.microsoft.com/office/drawing/2014/main" id="{1DDEEE5E-2668-4CCD-B839-39D7816064CC}"/>
              </a:ext>
            </a:extLst>
          </p:cNvPr>
          <p:cNvCxnSpPr/>
          <p:nvPr/>
        </p:nvCxnSpPr>
        <p:spPr>
          <a:xfrm flipH="1">
            <a:off x="13207507" y="14444483"/>
            <a:ext cx="457200" cy="685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0" name="Picture 13">
            <a:extLst>
              <a:ext uri="{FF2B5EF4-FFF2-40B4-BE49-F238E27FC236}">
                <a16:creationId xmlns:a16="http://schemas.microsoft.com/office/drawing/2014/main" id="{C017D6D0-0DA1-41EF-86DC-2DFA18F336E9}"/>
              </a:ext>
            </a:extLst>
          </p:cNvPr>
          <p:cNvPicPr>
            <a:picLocks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0540507" y="15130283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11" name="直線接點 27">
            <a:extLst>
              <a:ext uri="{FF2B5EF4-FFF2-40B4-BE49-F238E27FC236}">
                <a16:creationId xmlns:a16="http://schemas.microsoft.com/office/drawing/2014/main" id="{272E53DA-47D3-4453-AFC0-43C748B99E04}"/>
              </a:ext>
            </a:extLst>
          </p:cNvPr>
          <p:cNvCxnSpPr/>
          <p:nvPr/>
        </p:nvCxnSpPr>
        <p:spPr>
          <a:xfrm flipH="1">
            <a:off x="10921507" y="14444483"/>
            <a:ext cx="457200" cy="685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2" name="Picture 13">
            <a:extLst>
              <a:ext uri="{FF2B5EF4-FFF2-40B4-BE49-F238E27FC236}">
                <a16:creationId xmlns:a16="http://schemas.microsoft.com/office/drawing/2014/main" id="{6A7DE974-AC1E-40BF-A7F1-0D74D7ADB3BE}"/>
              </a:ext>
            </a:extLst>
          </p:cNvPr>
          <p:cNvPicPr>
            <a:picLocks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9473707" y="14292083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13" name="直線接點 29">
            <a:extLst>
              <a:ext uri="{FF2B5EF4-FFF2-40B4-BE49-F238E27FC236}">
                <a16:creationId xmlns:a16="http://schemas.microsoft.com/office/drawing/2014/main" id="{B20E1BC7-BE21-4478-8E6C-A5B4B6EFEC2F}"/>
              </a:ext>
            </a:extLst>
          </p:cNvPr>
          <p:cNvCxnSpPr/>
          <p:nvPr/>
        </p:nvCxnSpPr>
        <p:spPr>
          <a:xfrm flipH="1">
            <a:off x="9854707" y="13606283"/>
            <a:ext cx="457200" cy="685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4" name="Picture 13">
            <a:extLst>
              <a:ext uri="{FF2B5EF4-FFF2-40B4-BE49-F238E27FC236}">
                <a16:creationId xmlns:a16="http://schemas.microsoft.com/office/drawing/2014/main" id="{ED592C29-1B5D-46C5-8157-658BF8F460DE}"/>
              </a:ext>
            </a:extLst>
          </p:cNvPr>
          <p:cNvPicPr>
            <a:picLocks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4274307" y="12006083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15" name="直線接點 31">
            <a:extLst>
              <a:ext uri="{FF2B5EF4-FFF2-40B4-BE49-F238E27FC236}">
                <a16:creationId xmlns:a16="http://schemas.microsoft.com/office/drawing/2014/main" id="{BA349F34-D88C-4626-BD0A-CE645F2DFF79}"/>
              </a:ext>
            </a:extLst>
          </p:cNvPr>
          <p:cNvCxnSpPr/>
          <p:nvPr/>
        </p:nvCxnSpPr>
        <p:spPr>
          <a:xfrm flipV="1">
            <a:off x="13817107" y="12310883"/>
            <a:ext cx="45720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接點 32">
            <a:extLst>
              <a:ext uri="{FF2B5EF4-FFF2-40B4-BE49-F238E27FC236}">
                <a16:creationId xmlns:a16="http://schemas.microsoft.com/office/drawing/2014/main" id="{E10E89BA-793F-4099-A430-9384FA755C2E}"/>
              </a:ext>
            </a:extLst>
          </p:cNvPr>
          <p:cNvCxnSpPr/>
          <p:nvPr/>
        </p:nvCxnSpPr>
        <p:spPr>
          <a:xfrm>
            <a:off x="10769107" y="12387083"/>
            <a:ext cx="60960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7" name="Picture 13">
            <a:extLst>
              <a:ext uri="{FF2B5EF4-FFF2-40B4-BE49-F238E27FC236}">
                <a16:creationId xmlns:a16="http://schemas.microsoft.com/office/drawing/2014/main" id="{9709555F-CA2C-495D-8AAD-E31D44EE791B}"/>
              </a:ext>
            </a:extLst>
          </p:cNvPr>
          <p:cNvPicPr>
            <a:picLocks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0159507" y="12082283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8" name="矩形 34">
            <a:extLst>
              <a:ext uri="{FF2B5EF4-FFF2-40B4-BE49-F238E27FC236}">
                <a16:creationId xmlns:a16="http://schemas.microsoft.com/office/drawing/2014/main" id="{4B51350F-0A90-4061-8185-9777684445B0}"/>
              </a:ext>
            </a:extLst>
          </p:cNvPr>
          <p:cNvSpPr/>
          <p:nvPr/>
        </p:nvSpPr>
        <p:spPr>
          <a:xfrm>
            <a:off x="11226307" y="14749283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矩形 35">
            <a:extLst>
              <a:ext uri="{FF2B5EF4-FFF2-40B4-BE49-F238E27FC236}">
                <a16:creationId xmlns:a16="http://schemas.microsoft.com/office/drawing/2014/main" id="{D1349771-4432-472A-AC4F-AF876D188C95}"/>
              </a:ext>
            </a:extLst>
          </p:cNvPr>
          <p:cNvSpPr/>
          <p:nvPr/>
        </p:nvSpPr>
        <p:spPr>
          <a:xfrm>
            <a:off x="11150107" y="14825483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矩形 36">
            <a:extLst>
              <a:ext uri="{FF2B5EF4-FFF2-40B4-BE49-F238E27FC236}">
                <a16:creationId xmlns:a16="http://schemas.microsoft.com/office/drawing/2014/main" id="{A7009D0E-671B-433B-A430-9ED772B6F17A}"/>
              </a:ext>
            </a:extLst>
          </p:cNvPr>
          <p:cNvSpPr/>
          <p:nvPr/>
        </p:nvSpPr>
        <p:spPr>
          <a:xfrm>
            <a:off x="11073907" y="14901683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矩形 37">
            <a:extLst>
              <a:ext uri="{FF2B5EF4-FFF2-40B4-BE49-F238E27FC236}">
                <a16:creationId xmlns:a16="http://schemas.microsoft.com/office/drawing/2014/main" id="{22B0058E-A6FD-4078-8C2B-6B13F07FD4A5}"/>
              </a:ext>
            </a:extLst>
          </p:cNvPr>
          <p:cNvSpPr/>
          <p:nvPr/>
        </p:nvSpPr>
        <p:spPr>
          <a:xfrm>
            <a:off x="13512307" y="14749283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矩形 38">
            <a:extLst>
              <a:ext uri="{FF2B5EF4-FFF2-40B4-BE49-F238E27FC236}">
                <a16:creationId xmlns:a16="http://schemas.microsoft.com/office/drawing/2014/main" id="{0EA3D025-A133-4F52-9053-687DF323B57D}"/>
              </a:ext>
            </a:extLst>
          </p:cNvPr>
          <p:cNvSpPr/>
          <p:nvPr/>
        </p:nvSpPr>
        <p:spPr>
          <a:xfrm>
            <a:off x="13436107" y="14825483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矩形 39">
            <a:extLst>
              <a:ext uri="{FF2B5EF4-FFF2-40B4-BE49-F238E27FC236}">
                <a16:creationId xmlns:a16="http://schemas.microsoft.com/office/drawing/2014/main" id="{E0931E3D-829A-4A31-9D93-A13AD2B32453}"/>
              </a:ext>
            </a:extLst>
          </p:cNvPr>
          <p:cNvSpPr/>
          <p:nvPr/>
        </p:nvSpPr>
        <p:spPr>
          <a:xfrm>
            <a:off x="13359907" y="14901683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矩形 40">
            <a:extLst>
              <a:ext uri="{FF2B5EF4-FFF2-40B4-BE49-F238E27FC236}">
                <a16:creationId xmlns:a16="http://schemas.microsoft.com/office/drawing/2014/main" id="{5BAE220B-62B9-47A7-86EC-1AE24F35ADD0}"/>
              </a:ext>
            </a:extLst>
          </p:cNvPr>
          <p:cNvSpPr/>
          <p:nvPr/>
        </p:nvSpPr>
        <p:spPr>
          <a:xfrm>
            <a:off x="10159507" y="13987283"/>
            <a:ext cx="152400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矩形 41">
            <a:extLst>
              <a:ext uri="{FF2B5EF4-FFF2-40B4-BE49-F238E27FC236}">
                <a16:creationId xmlns:a16="http://schemas.microsoft.com/office/drawing/2014/main" id="{EFA1ED60-1097-4526-8E99-0DB2F45C0798}"/>
              </a:ext>
            </a:extLst>
          </p:cNvPr>
          <p:cNvSpPr/>
          <p:nvPr/>
        </p:nvSpPr>
        <p:spPr>
          <a:xfrm>
            <a:off x="10083307" y="14063483"/>
            <a:ext cx="152400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矩形 42">
            <a:extLst>
              <a:ext uri="{FF2B5EF4-FFF2-40B4-BE49-F238E27FC236}">
                <a16:creationId xmlns:a16="http://schemas.microsoft.com/office/drawing/2014/main" id="{5A35BC89-F14C-43A2-9238-BBCDCA3093A3}"/>
              </a:ext>
            </a:extLst>
          </p:cNvPr>
          <p:cNvSpPr/>
          <p:nvPr/>
        </p:nvSpPr>
        <p:spPr>
          <a:xfrm>
            <a:off x="10007107" y="14139683"/>
            <a:ext cx="152400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矩形 43">
            <a:extLst>
              <a:ext uri="{FF2B5EF4-FFF2-40B4-BE49-F238E27FC236}">
                <a16:creationId xmlns:a16="http://schemas.microsoft.com/office/drawing/2014/main" id="{46EB250B-59AF-40A0-B0E1-5E7210E4F436}"/>
              </a:ext>
            </a:extLst>
          </p:cNvPr>
          <p:cNvSpPr/>
          <p:nvPr/>
        </p:nvSpPr>
        <p:spPr>
          <a:xfrm>
            <a:off x="10997707" y="12158483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矩形 44">
            <a:extLst>
              <a:ext uri="{FF2B5EF4-FFF2-40B4-BE49-F238E27FC236}">
                <a16:creationId xmlns:a16="http://schemas.microsoft.com/office/drawing/2014/main" id="{36C0B58A-CE78-429F-9B4A-088EDE72CF87}"/>
              </a:ext>
            </a:extLst>
          </p:cNvPr>
          <p:cNvSpPr/>
          <p:nvPr/>
        </p:nvSpPr>
        <p:spPr>
          <a:xfrm>
            <a:off x="11073907" y="12234683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矩形 45">
            <a:extLst>
              <a:ext uri="{FF2B5EF4-FFF2-40B4-BE49-F238E27FC236}">
                <a16:creationId xmlns:a16="http://schemas.microsoft.com/office/drawing/2014/main" id="{1FD76317-FA5F-402B-A2B6-AA3699BC666E}"/>
              </a:ext>
            </a:extLst>
          </p:cNvPr>
          <p:cNvSpPr/>
          <p:nvPr/>
        </p:nvSpPr>
        <p:spPr>
          <a:xfrm>
            <a:off x="11150107" y="12310883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矩形 46">
            <a:extLst>
              <a:ext uri="{FF2B5EF4-FFF2-40B4-BE49-F238E27FC236}">
                <a16:creationId xmlns:a16="http://schemas.microsoft.com/office/drawing/2014/main" id="{4C6D301B-F769-40E4-8833-E5457552ADBB}"/>
              </a:ext>
            </a:extLst>
          </p:cNvPr>
          <p:cNvSpPr/>
          <p:nvPr/>
        </p:nvSpPr>
        <p:spPr>
          <a:xfrm>
            <a:off x="13893307" y="12082283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矩形 47">
            <a:extLst>
              <a:ext uri="{FF2B5EF4-FFF2-40B4-BE49-F238E27FC236}">
                <a16:creationId xmlns:a16="http://schemas.microsoft.com/office/drawing/2014/main" id="{3BDB10A7-4DDB-4C72-AD56-3E7B1A4E13B8}"/>
              </a:ext>
            </a:extLst>
          </p:cNvPr>
          <p:cNvSpPr/>
          <p:nvPr/>
        </p:nvSpPr>
        <p:spPr>
          <a:xfrm>
            <a:off x="13817107" y="12158483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矩形 48">
            <a:extLst>
              <a:ext uri="{FF2B5EF4-FFF2-40B4-BE49-F238E27FC236}">
                <a16:creationId xmlns:a16="http://schemas.microsoft.com/office/drawing/2014/main" id="{5BA3E624-4DD8-4176-9A6E-DB0D6933DC46}"/>
              </a:ext>
            </a:extLst>
          </p:cNvPr>
          <p:cNvSpPr/>
          <p:nvPr/>
        </p:nvSpPr>
        <p:spPr>
          <a:xfrm>
            <a:off x="13740907" y="12234683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矩形 49">
            <a:extLst>
              <a:ext uri="{FF2B5EF4-FFF2-40B4-BE49-F238E27FC236}">
                <a16:creationId xmlns:a16="http://schemas.microsoft.com/office/drawing/2014/main" id="{7CDE3731-D27E-4A4A-883C-13CB791B10AD}"/>
              </a:ext>
            </a:extLst>
          </p:cNvPr>
          <p:cNvSpPr/>
          <p:nvPr/>
        </p:nvSpPr>
        <p:spPr>
          <a:xfrm>
            <a:off x="16331707" y="13682483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矩形 50">
            <a:extLst>
              <a:ext uri="{FF2B5EF4-FFF2-40B4-BE49-F238E27FC236}">
                <a16:creationId xmlns:a16="http://schemas.microsoft.com/office/drawing/2014/main" id="{BDFC1E36-9CBC-4555-BB0A-A494B1D56A60}"/>
              </a:ext>
            </a:extLst>
          </p:cNvPr>
          <p:cNvSpPr/>
          <p:nvPr/>
        </p:nvSpPr>
        <p:spPr>
          <a:xfrm>
            <a:off x="16103107" y="13682483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矩形 51">
            <a:extLst>
              <a:ext uri="{FF2B5EF4-FFF2-40B4-BE49-F238E27FC236}">
                <a16:creationId xmlns:a16="http://schemas.microsoft.com/office/drawing/2014/main" id="{1DE7D93A-91A7-4301-80E9-A6ADA6CF6D42}"/>
              </a:ext>
            </a:extLst>
          </p:cNvPr>
          <p:cNvSpPr/>
          <p:nvPr/>
        </p:nvSpPr>
        <p:spPr>
          <a:xfrm>
            <a:off x="15417307" y="13682483"/>
            <a:ext cx="152400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矩形 52">
            <a:extLst>
              <a:ext uri="{FF2B5EF4-FFF2-40B4-BE49-F238E27FC236}">
                <a16:creationId xmlns:a16="http://schemas.microsoft.com/office/drawing/2014/main" id="{A3CD759D-4662-49CA-A513-8347A1C3AC84}"/>
              </a:ext>
            </a:extLst>
          </p:cNvPr>
          <p:cNvSpPr/>
          <p:nvPr/>
        </p:nvSpPr>
        <p:spPr>
          <a:xfrm>
            <a:off x="15874507" y="13682483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矩形 53">
            <a:extLst>
              <a:ext uri="{FF2B5EF4-FFF2-40B4-BE49-F238E27FC236}">
                <a16:creationId xmlns:a16="http://schemas.microsoft.com/office/drawing/2014/main" id="{2DCE87CE-B8F4-4256-AD10-7D3198C2DA43}"/>
              </a:ext>
            </a:extLst>
          </p:cNvPr>
          <p:cNvSpPr/>
          <p:nvPr/>
        </p:nvSpPr>
        <p:spPr>
          <a:xfrm>
            <a:off x="15645907" y="13682483"/>
            <a:ext cx="1524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矩形 54">
            <a:extLst>
              <a:ext uri="{FF2B5EF4-FFF2-40B4-BE49-F238E27FC236}">
                <a16:creationId xmlns:a16="http://schemas.microsoft.com/office/drawing/2014/main" id="{98A428DF-18D4-4635-AE6A-C880812C4286}"/>
              </a:ext>
            </a:extLst>
          </p:cNvPr>
          <p:cNvSpPr/>
          <p:nvPr/>
        </p:nvSpPr>
        <p:spPr>
          <a:xfrm>
            <a:off x="18211312" y="12441611"/>
            <a:ext cx="2895600" cy="2514600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9" name="直線單箭頭接點 55">
            <a:extLst>
              <a:ext uri="{FF2B5EF4-FFF2-40B4-BE49-F238E27FC236}">
                <a16:creationId xmlns:a16="http://schemas.microsoft.com/office/drawing/2014/main" id="{45B4F9D5-745D-4E8D-BF98-EBBDD2B09803}"/>
              </a:ext>
            </a:extLst>
          </p:cNvPr>
          <p:cNvCxnSpPr>
            <a:cxnSpLocks/>
          </p:cNvCxnSpPr>
          <p:nvPr/>
        </p:nvCxnSpPr>
        <p:spPr>
          <a:xfrm>
            <a:off x="17035507" y="13738060"/>
            <a:ext cx="118127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矩形 58">
            <a:extLst>
              <a:ext uri="{FF2B5EF4-FFF2-40B4-BE49-F238E27FC236}">
                <a16:creationId xmlns:a16="http://schemas.microsoft.com/office/drawing/2014/main" id="{D08E7F76-610B-412F-8892-9F633FDC988E}"/>
              </a:ext>
            </a:extLst>
          </p:cNvPr>
          <p:cNvSpPr/>
          <p:nvPr/>
        </p:nvSpPr>
        <p:spPr>
          <a:xfrm>
            <a:off x="17514821" y="13796783"/>
            <a:ext cx="152400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1" name="直線單箭頭接點 60">
            <a:extLst>
              <a:ext uri="{FF2B5EF4-FFF2-40B4-BE49-F238E27FC236}">
                <a16:creationId xmlns:a16="http://schemas.microsoft.com/office/drawing/2014/main" id="{A972A191-66BC-4E51-827B-28B26EB7B913}"/>
              </a:ext>
            </a:extLst>
          </p:cNvPr>
          <p:cNvCxnSpPr/>
          <p:nvPr/>
        </p:nvCxnSpPr>
        <p:spPr>
          <a:xfrm flipV="1">
            <a:off x="18439912" y="12517811"/>
            <a:ext cx="0" cy="23622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單箭頭接點 61">
            <a:extLst>
              <a:ext uri="{FF2B5EF4-FFF2-40B4-BE49-F238E27FC236}">
                <a16:creationId xmlns:a16="http://schemas.microsoft.com/office/drawing/2014/main" id="{AB2E4334-ABC7-4E8B-82AE-DF6D90D3EE77}"/>
              </a:ext>
            </a:extLst>
          </p:cNvPr>
          <p:cNvCxnSpPr/>
          <p:nvPr/>
        </p:nvCxnSpPr>
        <p:spPr>
          <a:xfrm>
            <a:off x="18287512" y="14651411"/>
            <a:ext cx="27432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橢圓 76">
            <a:extLst>
              <a:ext uri="{FF2B5EF4-FFF2-40B4-BE49-F238E27FC236}">
                <a16:creationId xmlns:a16="http://schemas.microsoft.com/office/drawing/2014/main" id="{F1C0FFC1-8FA1-4737-B50F-B26EB6DCE229}"/>
              </a:ext>
            </a:extLst>
          </p:cNvPr>
          <p:cNvSpPr/>
          <p:nvPr/>
        </p:nvSpPr>
        <p:spPr>
          <a:xfrm>
            <a:off x="19659112" y="12670211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橢圓 77">
            <a:extLst>
              <a:ext uri="{FF2B5EF4-FFF2-40B4-BE49-F238E27FC236}">
                <a16:creationId xmlns:a16="http://schemas.microsoft.com/office/drawing/2014/main" id="{278060D0-4BCB-4EC1-A9A9-D73EBDFE5BA6}"/>
              </a:ext>
            </a:extLst>
          </p:cNvPr>
          <p:cNvSpPr/>
          <p:nvPr/>
        </p:nvSpPr>
        <p:spPr>
          <a:xfrm>
            <a:off x="18439912" y="12898811"/>
            <a:ext cx="1371600" cy="1676400"/>
          </a:xfrm>
          <a:prstGeom prst="ellipse">
            <a:avLst/>
          </a:prstGeom>
          <a:solidFill>
            <a:srgbClr val="0070C0">
              <a:alpha val="50196"/>
            </a:srgb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文字方塊 78">
            <a:extLst>
              <a:ext uri="{FF2B5EF4-FFF2-40B4-BE49-F238E27FC236}">
                <a16:creationId xmlns:a16="http://schemas.microsoft.com/office/drawing/2014/main" id="{650D097D-83E1-4AD7-9779-7E8AFD6A6E50}"/>
              </a:ext>
            </a:extLst>
          </p:cNvPr>
          <p:cNvSpPr txBox="1"/>
          <p:nvPr/>
        </p:nvSpPr>
        <p:spPr>
          <a:xfrm>
            <a:off x="18884839" y="11978201"/>
            <a:ext cx="1192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Classify</a:t>
            </a:r>
          </a:p>
        </p:txBody>
      </p:sp>
      <p:cxnSp>
        <p:nvCxnSpPr>
          <p:cNvPr id="346" name="直線單箭頭接點 79">
            <a:extLst>
              <a:ext uri="{FF2B5EF4-FFF2-40B4-BE49-F238E27FC236}">
                <a16:creationId xmlns:a16="http://schemas.microsoft.com/office/drawing/2014/main" id="{62303B63-507E-42DB-82F9-B514FBE030AD}"/>
              </a:ext>
            </a:extLst>
          </p:cNvPr>
          <p:cNvCxnSpPr>
            <a:cxnSpLocks/>
          </p:cNvCxnSpPr>
          <p:nvPr/>
        </p:nvCxnSpPr>
        <p:spPr>
          <a:xfrm flipH="1" flipV="1">
            <a:off x="16984703" y="13527851"/>
            <a:ext cx="1201207" cy="4464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文字方塊 80">
            <a:extLst>
              <a:ext uri="{FF2B5EF4-FFF2-40B4-BE49-F238E27FC236}">
                <a16:creationId xmlns:a16="http://schemas.microsoft.com/office/drawing/2014/main" id="{1978AF42-5CD0-4E40-A374-96ACE505116B}"/>
              </a:ext>
            </a:extLst>
          </p:cNvPr>
          <p:cNvSpPr txBox="1"/>
          <p:nvPr/>
        </p:nvSpPr>
        <p:spPr>
          <a:xfrm>
            <a:off x="17035507" y="13070650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Signal</a:t>
            </a:r>
          </a:p>
        </p:txBody>
      </p:sp>
      <p:sp>
        <p:nvSpPr>
          <p:cNvPr id="348" name="文字方塊 81">
            <a:extLst>
              <a:ext uri="{FF2B5EF4-FFF2-40B4-BE49-F238E27FC236}">
                <a16:creationId xmlns:a16="http://schemas.microsoft.com/office/drawing/2014/main" id="{92686716-FADE-4F9D-AE2A-5A1AA0F3D0A1}"/>
              </a:ext>
            </a:extLst>
          </p:cNvPr>
          <p:cNvSpPr txBox="1"/>
          <p:nvPr/>
        </p:nvSpPr>
        <p:spPr>
          <a:xfrm>
            <a:off x="19659112" y="12822611"/>
            <a:ext cx="13821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Anomaly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</a:p>
        </p:txBody>
      </p:sp>
      <p:sp>
        <p:nvSpPr>
          <p:cNvPr id="349" name="文字方塊 82">
            <a:extLst>
              <a:ext uri="{FF2B5EF4-FFF2-40B4-BE49-F238E27FC236}">
                <a16:creationId xmlns:a16="http://schemas.microsoft.com/office/drawing/2014/main" id="{F5B57443-3B93-4061-8395-E13B8CEBFA0A}"/>
              </a:ext>
            </a:extLst>
          </p:cNvPr>
          <p:cNvSpPr txBox="1"/>
          <p:nvPr/>
        </p:nvSpPr>
        <p:spPr>
          <a:xfrm>
            <a:off x="19811512" y="13813211"/>
            <a:ext cx="11929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Normal</a:t>
            </a:r>
          </a:p>
          <a:p>
            <a:pPr algn="ctr"/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</a:p>
        </p:txBody>
      </p:sp>
      <p:cxnSp>
        <p:nvCxnSpPr>
          <p:cNvPr id="350" name="直線單箭頭接點 83">
            <a:extLst>
              <a:ext uri="{FF2B5EF4-FFF2-40B4-BE49-F238E27FC236}">
                <a16:creationId xmlns:a16="http://schemas.microsoft.com/office/drawing/2014/main" id="{A5B03097-28C3-48FD-BE52-555AA6BAAE9B}"/>
              </a:ext>
            </a:extLst>
          </p:cNvPr>
          <p:cNvCxnSpPr/>
          <p:nvPr/>
        </p:nvCxnSpPr>
        <p:spPr>
          <a:xfrm flipH="1">
            <a:off x="19506712" y="14118011"/>
            <a:ext cx="381000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文字方塊 84">
            <a:extLst>
              <a:ext uri="{FF2B5EF4-FFF2-40B4-BE49-F238E27FC236}">
                <a16:creationId xmlns:a16="http://schemas.microsoft.com/office/drawing/2014/main" id="{695AA006-26AD-4695-A3B0-8C83A0083177}"/>
              </a:ext>
            </a:extLst>
          </p:cNvPr>
          <p:cNvSpPr txBox="1"/>
          <p:nvPr/>
        </p:nvSpPr>
        <p:spPr>
          <a:xfrm>
            <a:off x="9448312" y="14684751"/>
            <a:ext cx="997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User 1</a:t>
            </a:r>
          </a:p>
        </p:txBody>
      </p:sp>
      <p:sp>
        <p:nvSpPr>
          <p:cNvPr id="352" name="文字方塊 85">
            <a:extLst>
              <a:ext uri="{FF2B5EF4-FFF2-40B4-BE49-F238E27FC236}">
                <a16:creationId xmlns:a16="http://schemas.microsoft.com/office/drawing/2014/main" id="{0E7CF90E-4877-41A4-817D-87FF66C272D1}"/>
              </a:ext>
            </a:extLst>
          </p:cNvPr>
          <p:cNvSpPr txBox="1"/>
          <p:nvPr/>
        </p:nvSpPr>
        <p:spPr>
          <a:xfrm>
            <a:off x="10997707" y="15141951"/>
            <a:ext cx="997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User 2</a:t>
            </a:r>
          </a:p>
        </p:txBody>
      </p:sp>
      <p:sp>
        <p:nvSpPr>
          <p:cNvPr id="353" name="文字方塊 86">
            <a:extLst>
              <a:ext uri="{FF2B5EF4-FFF2-40B4-BE49-F238E27FC236}">
                <a16:creationId xmlns:a16="http://schemas.microsoft.com/office/drawing/2014/main" id="{8601E053-FD53-44B0-B452-20AB3A0A144C}"/>
              </a:ext>
            </a:extLst>
          </p:cNvPr>
          <p:cNvSpPr txBox="1"/>
          <p:nvPr/>
        </p:nvSpPr>
        <p:spPr>
          <a:xfrm>
            <a:off x="13283707" y="15130283"/>
            <a:ext cx="997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User 3</a:t>
            </a:r>
          </a:p>
        </p:txBody>
      </p:sp>
      <p:sp>
        <p:nvSpPr>
          <p:cNvPr id="354" name="文字方塊 87">
            <a:extLst>
              <a:ext uri="{FF2B5EF4-FFF2-40B4-BE49-F238E27FC236}">
                <a16:creationId xmlns:a16="http://schemas.microsoft.com/office/drawing/2014/main" id="{3C7B6E48-FCFC-4E22-9F41-DC8B53B72CF7}"/>
              </a:ext>
            </a:extLst>
          </p:cNvPr>
          <p:cNvSpPr txBox="1"/>
          <p:nvPr/>
        </p:nvSpPr>
        <p:spPr>
          <a:xfrm>
            <a:off x="9829312" y="12463283"/>
            <a:ext cx="997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User 4</a:t>
            </a:r>
          </a:p>
        </p:txBody>
      </p:sp>
      <p:sp>
        <p:nvSpPr>
          <p:cNvPr id="355" name="文字方塊 88">
            <a:extLst>
              <a:ext uri="{FF2B5EF4-FFF2-40B4-BE49-F238E27FC236}">
                <a16:creationId xmlns:a16="http://schemas.microsoft.com/office/drawing/2014/main" id="{E9FD62C6-E3BA-4E3C-8B58-AA6E751BBE60}"/>
              </a:ext>
            </a:extLst>
          </p:cNvPr>
          <p:cNvSpPr txBox="1"/>
          <p:nvPr/>
        </p:nvSpPr>
        <p:spPr>
          <a:xfrm>
            <a:off x="14731507" y="12001618"/>
            <a:ext cx="997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User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6" name="Rectangle 355">
                <a:extLst>
                  <a:ext uri="{FF2B5EF4-FFF2-40B4-BE49-F238E27FC236}">
                    <a16:creationId xmlns:a16="http://schemas.microsoft.com/office/drawing/2014/main" id="{DD324F97-48A4-4C66-A718-6DCDF6D3D3DF}"/>
                  </a:ext>
                </a:extLst>
              </p:cNvPr>
              <p:cNvSpPr/>
              <p:nvPr/>
            </p:nvSpPr>
            <p:spPr>
              <a:xfrm>
                <a:off x="18412994" y="12473069"/>
                <a:ext cx="12529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zh-HK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356" name="Rectangle 355">
                <a:extLst>
                  <a:ext uri="{FF2B5EF4-FFF2-40B4-BE49-F238E27FC236}">
                    <a16:creationId xmlns:a16="http://schemas.microsoft.com/office/drawing/2014/main" id="{DD324F97-48A4-4C66-A718-6DCDF6D3D3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2994" y="12473069"/>
                <a:ext cx="1252907" cy="369332"/>
              </a:xfrm>
              <a:prstGeom prst="rect">
                <a:avLst/>
              </a:prstGeom>
              <a:blipFill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7" name="Rectangle 356">
                <a:extLst>
                  <a:ext uri="{FF2B5EF4-FFF2-40B4-BE49-F238E27FC236}">
                    <a16:creationId xmlns:a16="http://schemas.microsoft.com/office/drawing/2014/main" id="{89FB6AE0-71E7-4214-B337-7DB47AA0DF45}"/>
                  </a:ext>
                </a:extLst>
              </p:cNvPr>
              <p:cNvSpPr/>
              <p:nvPr/>
            </p:nvSpPr>
            <p:spPr>
              <a:xfrm>
                <a:off x="18511775" y="13561639"/>
                <a:ext cx="12529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zh-HK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357" name="Rectangle 356">
                <a:extLst>
                  <a:ext uri="{FF2B5EF4-FFF2-40B4-BE49-F238E27FC236}">
                    <a16:creationId xmlns:a16="http://schemas.microsoft.com/office/drawing/2014/main" id="{89FB6AE0-71E7-4214-B337-7DB47AA0DF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1775" y="13561639"/>
                <a:ext cx="1252907" cy="369332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" name="Rectangle 357">
            <a:extLst>
              <a:ext uri="{FF2B5EF4-FFF2-40B4-BE49-F238E27FC236}">
                <a16:creationId xmlns:a16="http://schemas.microsoft.com/office/drawing/2014/main" id="{891E8B81-5993-4156-A65D-DBEA100445D6}"/>
              </a:ext>
            </a:extLst>
          </p:cNvPr>
          <p:cNvSpPr/>
          <p:nvPr/>
        </p:nvSpPr>
        <p:spPr>
          <a:xfrm>
            <a:off x="11935270" y="11266444"/>
            <a:ext cx="68116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Support Vector Machine Classification</a:t>
            </a:r>
            <a:endParaRPr lang="zh-HK" altLang="en-US" sz="2800" u="sng" dirty="0"/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A3624EEA-8F13-4B8B-B62D-E14BB4625696}"/>
              </a:ext>
            </a:extLst>
          </p:cNvPr>
          <p:cNvSpPr/>
          <p:nvPr/>
        </p:nvSpPr>
        <p:spPr>
          <a:xfrm>
            <a:off x="2203443" y="11266444"/>
            <a:ext cx="40094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Density Estimation</a:t>
            </a:r>
            <a:endParaRPr lang="zh-HK" altLang="en-US" sz="2800" u="sng" dirty="0"/>
          </a:p>
        </p:txBody>
      </p:sp>
      <p:pic>
        <p:nvPicPr>
          <p:cNvPr id="360" name="Picture 359">
            <a:extLst>
              <a:ext uri="{FF2B5EF4-FFF2-40B4-BE49-F238E27FC236}">
                <a16:creationId xmlns:a16="http://schemas.microsoft.com/office/drawing/2014/main" id="{21534EB4-081C-46B8-ABF7-5E9154F3CEE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634334" y="11978201"/>
            <a:ext cx="3781425" cy="3238500"/>
          </a:xfrm>
          <a:prstGeom prst="rect">
            <a:avLst/>
          </a:prstGeom>
        </p:spPr>
      </p:pic>
      <p:sp>
        <p:nvSpPr>
          <p:cNvPr id="361" name="Rectangle 360">
            <a:extLst>
              <a:ext uri="{FF2B5EF4-FFF2-40B4-BE49-F238E27FC236}">
                <a16:creationId xmlns:a16="http://schemas.microsoft.com/office/drawing/2014/main" id="{C3202630-EF96-407C-A500-08CB569E8AC1}"/>
              </a:ext>
            </a:extLst>
          </p:cNvPr>
          <p:cNvSpPr/>
          <p:nvPr/>
        </p:nvSpPr>
        <p:spPr>
          <a:xfrm>
            <a:off x="324797" y="11899611"/>
            <a:ext cx="3852337" cy="3108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2800" dirty="0">
                <a:latin typeface="Times New Roman" pitchFamily="18" charset="0"/>
                <a:cs typeface="Times New Roman" pitchFamily="18" charset="0"/>
              </a:rPr>
              <a:t>Black dots (Crimes)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HK" sz="2800" dirty="0">
                <a:latin typeface="Times New Roman" pitchFamily="18" charset="0"/>
                <a:cs typeface="Times New Roman" pitchFamily="18" charset="0"/>
              </a:rPr>
              <a:t>Aggravated assault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HK" sz="2800" dirty="0">
                <a:latin typeface="Times New Roman" pitchFamily="18" charset="0"/>
                <a:cs typeface="Times New Roman" pitchFamily="18" charset="0"/>
              </a:rPr>
              <a:t>Robbery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HK" sz="2800" dirty="0">
                <a:latin typeface="Times New Roman" pitchFamily="18" charset="0"/>
                <a:cs typeface="Times New Roman" pitchFamily="18" charset="0"/>
              </a:rPr>
              <a:t>Commercial burglary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HK" sz="2800" dirty="0">
                <a:latin typeface="Times New Roman" pitchFamily="18" charset="0"/>
                <a:cs typeface="Times New Roman" pitchFamily="18" charset="0"/>
              </a:rPr>
              <a:t>Motor vehicle theft</a:t>
            </a:r>
          </a:p>
          <a:p>
            <a:r>
              <a:rPr lang="en-US" altLang="zh-HK" sz="2800" dirty="0">
                <a:latin typeface="Times New Roman" pitchFamily="18" charset="0"/>
                <a:cs typeface="Times New Roman" pitchFamily="18" charset="0"/>
              </a:rPr>
              <a:t>Goal: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HK" sz="2800" dirty="0">
                <a:latin typeface="Times New Roman" pitchFamily="18" charset="0"/>
                <a:cs typeface="Times New Roman" pitchFamily="18" charset="0"/>
              </a:rPr>
              <a:t>Crime rates prediction</a:t>
            </a:r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2E674EDB-5AD9-4BD9-B7B3-95695B5A5B3F}"/>
              </a:ext>
            </a:extLst>
          </p:cNvPr>
          <p:cNvSpPr/>
          <p:nvPr/>
        </p:nvSpPr>
        <p:spPr>
          <a:xfrm>
            <a:off x="-493" y="15842458"/>
            <a:ext cx="21386800" cy="8928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63" name="Text Box 472">
            <a:extLst>
              <a:ext uri="{FF2B5EF4-FFF2-40B4-BE49-F238E27FC236}">
                <a16:creationId xmlns:a16="http://schemas.microsoft.com/office/drawing/2014/main" id="{BB070EA6-BC91-4584-B9BC-BE0372402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974" y="15776701"/>
            <a:ext cx="8053660" cy="102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65084" tIns="265084" rIns="265084" bIns="265084">
            <a:spAutoFit/>
          </a:bodyPr>
          <a:lstStyle>
            <a:lvl1pPr defTabSz="2544763">
              <a:spcBef>
                <a:spcPct val="20000"/>
              </a:spcBef>
              <a:buChar char="•"/>
              <a:defRPr sz="17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2544763">
              <a:spcBef>
                <a:spcPct val="20000"/>
              </a:spcBef>
              <a:buChar char="–"/>
              <a:defRPr sz="17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2544763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2544763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2544763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25447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25447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25447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25447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State-of-the-art Method and its Weakness</a:t>
            </a:r>
          </a:p>
        </p:txBody>
      </p:sp>
      <p:sp>
        <p:nvSpPr>
          <p:cNvPr id="364" name="Rectangle 25">
            <a:extLst>
              <a:ext uri="{FF2B5EF4-FFF2-40B4-BE49-F238E27FC236}">
                <a16:creationId xmlns:a16="http://schemas.microsoft.com/office/drawing/2014/main" id="{124901A9-D81C-4DFB-95B6-F2B298B21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4549" y="17404411"/>
            <a:ext cx="1568739" cy="1797199"/>
          </a:xfrm>
          <a:prstGeom prst="rect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65" name="Text Box 31">
            <a:extLst>
              <a:ext uri="{FF2B5EF4-FFF2-40B4-BE49-F238E27FC236}">
                <a16:creationId xmlns:a16="http://schemas.microsoft.com/office/drawing/2014/main" id="{C55AAE01-62E8-47F0-87F9-0B02F2EED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09571" y="16921663"/>
            <a:ext cx="36931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altLang="en-US" sz="2400" i="1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6" name="Oval 8">
            <a:extLst>
              <a:ext uri="{FF2B5EF4-FFF2-40B4-BE49-F238E27FC236}">
                <a16:creationId xmlns:a16="http://schemas.microsoft.com/office/drawing/2014/main" id="{E23554C7-0F47-4911-9965-706903C60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22399" y="18434990"/>
            <a:ext cx="138113" cy="134938"/>
          </a:xfrm>
          <a:prstGeom prst="ellipse">
            <a:avLst/>
          </a:prstGeom>
          <a:solidFill>
            <a:schemeClr val="tx1"/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67" name="Text Box 20">
            <a:extLst>
              <a:ext uri="{FF2B5EF4-FFF2-40B4-BE49-F238E27FC236}">
                <a16:creationId xmlns:a16="http://schemas.microsoft.com/office/drawing/2014/main" id="{EC687356-FE0F-45FB-AA5F-30CE844FF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4799" y="18206242"/>
            <a:ext cx="335646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altLang="en-US" sz="2400" i="1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D4300233-49CC-4656-BDF4-FFF0107FA176}"/>
              </a:ext>
            </a:extLst>
          </p:cNvPr>
          <p:cNvCxnSpPr>
            <a:endCxn id="366" idx="2"/>
          </p:cNvCxnSpPr>
          <p:nvPr/>
        </p:nvCxnSpPr>
        <p:spPr bwMode="auto">
          <a:xfrm>
            <a:off x="10596076" y="17400518"/>
            <a:ext cx="2826323" cy="1101941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69" name="Text Box 31">
            <a:extLst>
              <a:ext uri="{FF2B5EF4-FFF2-40B4-BE49-F238E27FC236}">
                <a16:creationId xmlns:a16="http://schemas.microsoft.com/office/drawing/2014/main" id="{DB311E31-78CC-43C1-AD5A-819A4B290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7061" y="18481059"/>
            <a:ext cx="1454542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mindist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000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0" name="Text Box 31">
            <a:extLst>
              <a:ext uri="{FF2B5EF4-FFF2-40B4-BE49-F238E27FC236}">
                <a16:creationId xmlns:a16="http://schemas.microsoft.com/office/drawing/2014/main" id="{9A58DAFA-256B-48BB-8B8B-09F22C2DCA94}"/>
              </a:ext>
            </a:extLst>
          </p:cNvPr>
          <p:cNvSpPr txBox="1">
            <a:spLocks noChangeArrowheads="1"/>
          </p:cNvSpPr>
          <p:nvPr/>
        </p:nvSpPr>
        <p:spPr bwMode="auto">
          <a:xfrm rot="1245602">
            <a:off x="11652918" y="17682112"/>
            <a:ext cx="1497824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maxdist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000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16ED69B9-5F5E-4A49-89F9-413AD4BD06C9}"/>
              </a:ext>
            </a:extLst>
          </p:cNvPr>
          <p:cNvCxnSpPr>
            <a:endCxn id="366" idx="2"/>
          </p:cNvCxnSpPr>
          <p:nvPr/>
        </p:nvCxnSpPr>
        <p:spPr bwMode="auto">
          <a:xfrm>
            <a:off x="12184731" y="18490409"/>
            <a:ext cx="1237668" cy="1205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72" name="Line 44">
            <a:extLst>
              <a:ext uri="{FF2B5EF4-FFF2-40B4-BE49-F238E27FC236}">
                <a16:creationId xmlns:a16="http://schemas.microsoft.com/office/drawing/2014/main" id="{457DFA7E-9240-4D1C-86BE-1D7DC9D0BDE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120403" y="16957172"/>
            <a:ext cx="0" cy="2453639"/>
          </a:xfrm>
          <a:prstGeom prst="line">
            <a:avLst/>
          </a:prstGeom>
          <a:noFill/>
          <a:ln w="12600">
            <a:solidFill>
              <a:srgbClr val="000000"/>
            </a:solidFill>
            <a:bevel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" name="Line 44">
            <a:extLst>
              <a:ext uri="{FF2B5EF4-FFF2-40B4-BE49-F238E27FC236}">
                <a16:creationId xmlns:a16="http://schemas.microsoft.com/office/drawing/2014/main" id="{D144AA32-A61F-4161-8C45-FB50CB8AD9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228945" y="19393227"/>
            <a:ext cx="4091940" cy="0"/>
          </a:xfrm>
          <a:prstGeom prst="line">
            <a:avLst/>
          </a:prstGeom>
          <a:noFill/>
          <a:ln w="12600">
            <a:solidFill>
              <a:srgbClr val="000000"/>
            </a:solidFill>
            <a:bevel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" name="Oval 3">
            <a:extLst>
              <a:ext uri="{FF2B5EF4-FFF2-40B4-BE49-F238E27FC236}">
                <a16:creationId xmlns:a16="http://schemas.microsoft.com/office/drawing/2014/main" id="{0E9D0BF6-9DC1-46DF-ABD8-3E8D8864E5D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2138390" y="19041906"/>
            <a:ext cx="138113" cy="1349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75" name="Oval 1">
            <a:extLst>
              <a:ext uri="{FF2B5EF4-FFF2-40B4-BE49-F238E27FC236}">
                <a16:creationId xmlns:a16="http://schemas.microsoft.com/office/drawing/2014/main" id="{2A82F0F5-80E5-4E81-84D6-E088E1226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4174" y="17901737"/>
            <a:ext cx="138113" cy="1349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76" name="Oval 3">
            <a:extLst>
              <a:ext uri="{FF2B5EF4-FFF2-40B4-BE49-F238E27FC236}">
                <a16:creationId xmlns:a16="http://schemas.microsoft.com/office/drawing/2014/main" id="{889FED45-85B7-4255-8206-EAFEEB0D7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1874" y="17396912"/>
            <a:ext cx="138113" cy="1349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77" name="Right Brace 376">
            <a:extLst>
              <a:ext uri="{FF2B5EF4-FFF2-40B4-BE49-F238E27FC236}">
                <a16:creationId xmlns:a16="http://schemas.microsoft.com/office/drawing/2014/main" id="{D93156AD-1C6C-43D7-AE68-13DDDA33F2CD}"/>
              </a:ext>
            </a:extLst>
          </p:cNvPr>
          <p:cNvSpPr/>
          <p:nvPr/>
        </p:nvSpPr>
        <p:spPr>
          <a:xfrm rot="5400000">
            <a:off x="12549983" y="18202349"/>
            <a:ext cx="159275" cy="467228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8CEF6285-A54B-40FD-B654-8EB169EA47E1}"/>
              </a:ext>
            </a:extLst>
          </p:cNvPr>
          <p:cNvSpPr txBox="1"/>
          <p:nvPr/>
        </p:nvSpPr>
        <p:spPr>
          <a:xfrm>
            <a:off x="11734931" y="20646427"/>
            <a:ext cx="16039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O(d) time</a:t>
            </a:r>
            <a:endParaRPr lang="zh-HK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9" name="TextBox 378">
                <a:extLst>
                  <a:ext uri="{FF2B5EF4-FFF2-40B4-BE49-F238E27FC236}">
                    <a16:creationId xmlns:a16="http://schemas.microsoft.com/office/drawing/2014/main" id="{9130E586-EAC2-4AEB-945C-56631EF8D94C}"/>
                  </a:ext>
                </a:extLst>
              </p:cNvPr>
              <p:cNvSpPr txBox="1"/>
              <p:nvPr/>
            </p:nvSpPr>
            <p:spPr>
              <a:xfrm>
                <a:off x="8980520" y="19651542"/>
                <a:ext cx="6026586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𝐿𝐵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count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e>
                        <m:sup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379" name="TextBox 378">
                <a:extLst>
                  <a:ext uri="{FF2B5EF4-FFF2-40B4-BE49-F238E27FC236}">
                    <a16:creationId xmlns:a16="http://schemas.microsoft.com/office/drawing/2014/main" id="{9130E586-EAC2-4AEB-945C-56631EF8D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0520" y="19651542"/>
                <a:ext cx="6026586" cy="338554"/>
              </a:xfrm>
              <a:prstGeom prst="rect">
                <a:avLst/>
              </a:prstGeom>
              <a:blipFill>
                <a:blip r:embed="rId16"/>
                <a:stretch>
                  <a:fillRect l="-607" t="-3636" r="-1213" b="-34545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0" name="TextBox 379">
                <a:extLst>
                  <a:ext uri="{FF2B5EF4-FFF2-40B4-BE49-F238E27FC236}">
                    <a16:creationId xmlns:a16="http://schemas.microsoft.com/office/drawing/2014/main" id="{D77D1097-C916-42BD-87CB-01FDE1C0727E}"/>
                  </a:ext>
                </a:extLst>
              </p:cNvPr>
              <p:cNvSpPr txBox="1"/>
              <p:nvPr/>
            </p:nvSpPr>
            <p:spPr>
              <a:xfrm>
                <a:off x="8939178" y="20040329"/>
                <a:ext cx="6026586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𝑈𝐵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count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e>
                        <m:sup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380" name="TextBox 379">
                <a:extLst>
                  <a:ext uri="{FF2B5EF4-FFF2-40B4-BE49-F238E27FC236}">
                    <a16:creationId xmlns:a16="http://schemas.microsoft.com/office/drawing/2014/main" id="{D77D1097-C916-42BD-87CB-01FDE1C07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9178" y="20040329"/>
                <a:ext cx="6026586" cy="338554"/>
              </a:xfrm>
              <a:prstGeom prst="rect">
                <a:avLst/>
              </a:prstGeom>
              <a:blipFill>
                <a:blip r:embed="rId17"/>
                <a:stretch>
                  <a:fillRect l="-506" t="-3571" r="-1112" b="-33929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81" name="Chart 380">
            <a:extLst>
              <a:ext uri="{FF2B5EF4-FFF2-40B4-BE49-F238E27FC236}">
                <a16:creationId xmlns:a16="http://schemas.microsoft.com/office/drawing/2014/main" id="{F07DEF71-30B0-4B4D-A6C3-BDAC85DB06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8861701"/>
              </p:ext>
            </p:extLst>
          </p:nvPr>
        </p:nvGraphicFramePr>
        <p:xfrm>
          <a:off x="15228648" y="16740015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cxnSp>
        <p:nvCxnSpPr>
          <p:cNvPr id="382" name="AutoShape 3">
            <a:extLst>
              <a:ext uri="{FF2B5EF4-FFF2-40B4-BE49-F238E27FC236}">
                <a16:creationId xmlns:a16="http://schemas.microsoft.com/office/drawing/2014/main" id="{7AD0DCC9-F9B2-4547-98D1-D3BD5E084719}"/>
              </a:ext>
            </a:extLst>
          </p:cNvPr>
          <p:cNvCxnSpPr>
            <a:cxnSpLocks noChangeShapeType="1"/>
            <a:stCxn id="383" idx="0"/>
          </p:cNvCxnSpPr>
          <p:nvPr/>
        </p:nvCxnSpPr>
        <p:spPr bwMode="auto">
          <a:xfrm>
            <a:off x="17602719" y="18606507"/>
            <a:ext cx="0" cy="961466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3" name="Oval 8">
            <a:extLst>
              <a:ext uri="{FF2B5EF4-FFF2-40B4-BE49-F238E27FC236}">
                <a16:creationId xmlns:a16="http://schemas.microsoft.com/office/drawing/2014/main" id="{7BBD67C6-2391-4F46-A2FE-7C7ADF8CB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63281" y="18606507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5F8C3A47-5DFB-492E-80E2-44D612BE9264}"/>
              </a:ext>
            </a:extLst>
          </p:cNvPr>
          <p:cNvCxnSpPr>
            <a:cxnSpLocks/>
          </p:cNvCxnSpPr>
          <p:nvPr/>
        </p:nvCxnSpPr>
        <p:spPr bwMode="auto">
          <a:xfrm flipH="1">
            <a:off x="17085159" y="17804817"/>
            <a:ext cx="8319" cy="2576751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86" name="AutoShape 3">
            <a:extLst>
              <a:ext uri="{FF2B5EF4-FFF2-40B4-BE49-F238E27FC236}">
                <a16:creationId xmlns:a16="http://schemas.microsoft.com/office/drawing/2014/main" id="{D00326ED-BB25-40DB-82C4-C5DDB86DB664}"/>
              </a:ext>
            </a:extLst>
          </p:cNvPr>
          <p:cNvCxnSpPr>
            <a:cxnSpLocks noChangeShapeType="1"/>
            <a:stCxn id="388" idx="0"/>
          </p:cNvCxnSpPr>
          <p:nvPr/>
        </p:nvCxnSpPr>
        <p:spPr bwMode="auto">
          <a:xfrm flipH="1">
            <a:off x="18384457" y="19035690"/>
            <a:ext cx="1" cy="565446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7" name="Oval 386">
            <a:extLst>
              <a:ext uri="{FF2B5EF4-FFF2-40B4-BE49-F238E27FC236}">
                <a16:creationId xmlns:a16="http://schemas.microsoft.com/office/drawing/2014/main" id="{6C676901-749E-4A30-AA8F-228449F48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6703" y="19405491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88" name="Oval 8">
            <a:extLst>
              <a:ext uri="{FF2B5EF4-FFF2-40B4-BE49-F238E27FC236}">
                <a16:creationId xmlns:a16="http://schemas.microsoft.com/office/drawing/2014/main" id="{92A1FBE3-C7AC-4C66-807C-01197E4A7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5020" y="19035690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89" name="Text Box 29">
            <a:extLst>
              <a:ext uri="{FF2B5EF4-FFF2-40B4-BE49-F238E27FC236}">
                <a16:creationId xmlns:a16="http://schemas.microsoft.com/office/drawing/2014/main" id="{32AF2D14-A1F4-4616-A024-12FE41FC0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56091" y="18966025"/>
            <a:ext cx="949597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–x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000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0" name="Oval 389">
            <a:extLst>
              <a:ext uri="{FF2B5EF4-FFF2-40B4-BE49-F238E27FC236}">
                <a16:creationId xmlns:a16="http://schemas.microsoft.com/office/drawing/2014/main" id="{7BB42F20-A1E1-4160-B586-47147FD2D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3459" y="19568051"/>
            <a:ext cx="78875" cy="77524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C20575A5-7BDD-4B97-90E8-6B163C886693}"/>
              </a:ext>
            </a:extLst>
          </p:cNvPr>
          <p:cNvGrpSpPr/>
          <p:nvPr/>
        </p:nvGrpSpPr>
        <p:grpSpPr>
          <a:xfrm>
            <a:off x="16867525" y="17819432"/>
            <a:ext cx="3162758" cy="1622972"/>
            <a:chOff x="3162877" y="2476417"/>
            <a:chExt cx="3162758" cy="1622972"/>
          </a:xfrm>
        </p:grpSpPr>
        <p:sp>
          <p:nvSpPr>
            <p:cNvPr id="392" name="Text Box 29">
              <a:extLst>
                <a:ext uri="{FF2B5EF4-FFF2-40B4-BE49-F238E27FC236}">
                  <a16:creationId xmlns:a16="http://schemas.microsoft.com/office/drawing/2014/main" id="{ABBC9824-6491-4001-8F2B-C2CCB39F7E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2877" y="2476417"/>
              <a:ext cx="552051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3" name="Text Box 29">
              <a:extLst>
                <a:ext uri="{FF2B5EF4-FFF2-40B4-BE49-F238E27FC236}">
                  <a16:creationId xmlns:a16="http://schemas.microsoft.com/office/drawing/2014/main" id="{6B711854-098E-4ED1-A370-E917DA6714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7599" y="2864715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94" name="Text Box 29">
              <a:extLst>
                <a:ext uri="{FF2B5EF4-FFF2-40B4-BE49-F238E27FC236}">
                  <a16:creationId xmlns:a16="http://schemas.microsoft.com/office/drawing/2014/main" id="{3EA0D19B-BFD4-4DA5-B386-A1221AD958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7311" y="3247285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95" name="Text Box 29">
              <a:extLst>
                <a:ext uri="{FF2B5EF4-FFF2-40B4-BE49-F238E27FC236}">
                  <a16:creationId xmlns:a16="http://schemas.microsoft.com/office/drawing/2014/main" id="{99A37A8F-8731-4645-B053-C67B8364EB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0061" y="3608427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96" name="Text Box 29">
              <a:extLst>
                <a:ext uri="{FF2B5EF4-FFF2-40B4-BE49-F238E27FC236}">
                  <a16:creationId xmlns:a16="http://schemas.microsoft.com/office/drawing/2014/main" id="{A8FF6609-3872-406A-9D92-78F704C4E0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6332" y="3697098"/>
              <a:ext cx="579303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8C39E946-EA50-4A5B-9AA1-386848B6650F}"/>
              </a:ext>
            </a:extLst>
          </p:cNvPr>
          <p:cNvCxnSpPr>
            <a:cxnSpLocks/>
            <a:endCxn id="390" idx="3"/>
          </p:cNvCxnSpPr>
          <p:nvPr/>
        </p:nvCxnSpPr>
        <p:spPr>
          <a:xfrm>
            <a:off x="17095548" y="19568051"/>
            <a:ext cx="2609462" cy="66171"/>
          </a:xfrm>
          <a:prstGeom prst="line">
            <a:avLst/>
          </a:prstGeom>
          <a:ln w="317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TextBox 397">
            <a:extLst>
              <a:ext uri="{FF2B5EF4-FFF2-40B4-BE49-F238E27FC236}">
                <a16:creationId xmlns:a16="http://schemas.microsoft.com/office/drawing/2014/main" id="{5660E398-63A5-4761-B690-BE779D0EE5CA}"/>
              </a:ext>
            </a:extLst>
          </p:cNvPr>
          <p:cNvSpPr txBox="1"/>
          <p:nvPr/>
        </p:nvSpPr>
        <p:spPr>
          <a:xfrm>
            <a:off x="17665884" y="19634222"/>
            <a:ext cx="1459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bound:</a:t>
            </a:r>
          </a:p>
          <a:p>
            <a:pPr algn="ctr"/>
            <a:r>
              <a:rPr lang="en-US" altLang="zh-HK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r>
              <a:rPr lang="en-US" altLang="zh-HK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9" name="AutoShape 3">
            <a:extLst>
              <a:ext uri="{FF2B5EF4-FFF2-40B4-BE49-F238E27FC236}">
                <a16:creationId xmlns:a16="http://schemas.microsoft.com/office/drawing/2014/main" id="{CF5DB9DC-BB1F-4A01-B09E-FC034031B416}"/>
              </a:ext>
            </a:extLst>
          </p:cNvPr>
          <p:cNvCxnSpPr>
            <a:cxnSpLocks noChangeShapeType="1"/>
            <a:stCxn id="387" idx="4"/>
          </p:cNvCxnSpPr>
          <p:nvPr/>
        </p:nvCxnSpPr>
        <p:spPr bwMode="auto">
          <a:xfrm flipH="1">
            <a:off x="19243667" y="19483015"/>
            <a:ext cx="2474" cy="118121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0" name="TextBox 399">
            <a:extLst>
              <a:ext uri="{FF2B5EF4-FFF2-40B4-BE49-F238E27FC236}">
                <a16:creationId xmlns:a16="http://schemas.microsoft.com/office/drawing/2014/main" id="{AC8FDDAE-7245-47E4-A417-5A788D1FDFA3}"/>
              </a:ext>
            </a:extLst>
          </p:cNvPr>
          <p:cNvSpPr txBox="1"/>
          <p:nvPr/>
        </p:nvSpPr>
        <p:spPr>
          <a:xfrm>
            <a:off x="15970272" y="18984401"/>
            <a:ext cx="108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 loose</a:t>
            </a:r>
            <a:endParaRPr lang="zh-HK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1" name="Straight Arrow Connector 400">
            <a:extLst>
              <a:ext uri="{FF2B5EF4-FFF2-40B4-BE49-F238E27FC236}">
                <a16:creationId xmlns:a16="http://schemas.microsoft.com/office/drawing/2014/main" id="{1E8939BB-8071-4B2A-9578-D98B598958BA}"/>
              </a:ext>
            </a:extLst>
          </p:cNvPr>
          <p:cNvCxnSpPr/>
          <p:nvPr/>
        </p:nvCxnSpPr>
        <p:spPr>
          <a:xfrm>
            <a:off x="17014240" y="19189048"/>
            <a:ext cx="5864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TextBox 401">
            <a:extLst>
              <a:ext uri="{FF2B5EF4-FFF2-40B4-BE49-F238E27FC236}">
                <a16:creationId xmlns:a16="http://schemas.microsoft.com/office/drawing/2014/main" id="{A8E4B48A-BED8-45EE-A066-0FAD511EE571}"/>
              </a:ext>
            </a:extLst>
          </p:cNvPr>
          <p:cNvSpPr txBox="1"/>
          <p:nvPr/>
        </p:nvSpPr>
        <p:spPr>
          <a:xfrm>
            <a:off x="19707595" y="21363188"/>
            <a:ext cx="82632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2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zh-HK" altLang="en-US" sz="2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3" name="Right Brace 402">
            <a:extLst>
              <a:ext uri="{FF2B5EF4-FFF2-40B4-BE49-F238E27FC236}">
                <a16:creationId xmlns:a16="http://schemas.microsoft.com/office/drawing/2014/main" id="{220A996B-4940-4CE3-AA00-B8745038020D}"/>
              </a:ext>
            </a:extLst>
          </p:cNvPr>
          <p:cNvSpPr/>
          <p:nvPr/>
        </p:nvSpPr>
        <p:spPr>
          <a:xfrm rot="5400000">
            <a:off x="19941319" y="20294705"/>
            <a:ext cx="224612" cy="219589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4" name="TextBox 403">
                <a:extLst>
                  <a:ext uri="{FF2B5EF4-FFF2-40B4-BE49-F238E27FC236}">
                    <a16:creationId xmlns:a16="http://schemas.microsoft.com/office/drawing/2014/main" id="{85C615CB-3838-48C0-8FDB-CF143E2B59F4}"/>
                  </a:ext>
                </a:extLst>
              </p:cNvPr>
              <p:cNvSpPr txBox="1"/>
              <p:nvPr/>
            </p:nvSpPr>
            <p:spPr>
              <a:xfrm>
                <a:off x="15314438" y="20900546"/>
                <a:ext cx="6026586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𝐿𝐵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count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e>
                        <m:sup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404" name="TextBox 403">
                <a:extLst>
                  <a:ext uri="{FF2B5EF4-FFF2-40B4-BE49-F238E27FC236}">
                    <a16:creationId xmlns:a16="http://schemas.microsoft.com/office/drawing/2014/main" id="{85C615CB-3838-48C0-8FDB-CF143E2B5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4438" y="20900546"/>
                <a:ext cx="6026586" cy="338554"/>
              </a:xfrm>
              <a:prstGeom prst="rect">
                <a:avLst/>
              </a:prstGeom>
              <a:blipFill>
                <a:blip r:embed="rId19"/>
                <a:stretch>
                  <a:fillRect l="-607" t="-3636" r="-1213" b="-34545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5" name="Text Box 472">
            <a:extLst>
              <a:ext uri="{FF2B5EF4-FFF2-40B4-BE49-F238E27FC236}">
                <a16:creationId xmlns:a16="http://schemas.microsoft.com/office/drawing/2014/main" id="{F092939C-9CEB-46B4-880F-E5F135699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0945" y="15743819"/>
            <a:ext cx="3588109" cy="102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65084" tIns="265084" rIns="265084" bIns="265084">
            <a:spAutoFit/>
          </a:bodyPr>
          <a:lstStyle>
            <a:lvl1pPr defTabSz="2544763">
              <a:spcBef>
                <a:spcPct val="20000"/>
              </a:spcBef>
              <a:buChar char="•"/>
              <a:defRPr sz="17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2544763">
              <a:spcBef>
                <a:spcPct val="20000"/>
              </a:spcBef>
              <a:buChar char="–"/>
              <a:defRPr sz="17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2544763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2544763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2544763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25447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25447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25447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25447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speed up?</a:t>
            </a:r>
          </a:p>
        </p:txBody>
      </p: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A757215C-AC89-42F7-AB48-240686DCB7BD}"/>
              </a:ext>
            </a:extLst>
          </p:cNvPr>
          <p:cNvCxnSpPr/>
          <p:nvPr/>
        </p:nvCxnSpPr>
        <p:spPr>
          <a:xfrm>
            <a:off x="4794430" y="19396242"/>
            <a:ext cx="3169762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TextBox 436">
            <a:extLst>
              <a:ext uri="{FF2B5EF4-FFF2-40B4-BE49-F238E27FC236}">
                <a16:creationId xmlns:a16="http://schemas.microsoft.com/office/drawing/2014/main" id="{42E7FAE0-2D92-43F3-8D89-83BB84E5C1E2}"/>
              </a:ext>
            </a:extLst>
          </p:cNvPr>
          <p:cNvSpPr txBox="1"/>
          <p:nvPr/>
        </p:nvSpPr>
        <p:spPr>
          <a:xfrm>
            <a:off x="7696668" y="19009305"/>
            <a:ext cx="3882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sym typeface="Symbol" panose="05050102010706020507" pitchFamily="18" charset="2"/>
              </a:rPr>
              <a:t></a:t>
            </a:r>
            <a:r>
              <a:rPr lang="en-US" altLang="zh-HK" sz="2600" dirty="0">
                <a:sym typeface="Symbol" panose="05050102010706020507" pitchFamily="18" charset="2"/>
              </a:rPr>
              <a:t></a:t>
            </a:r>
            <a:endParaRPr lang="zh-HK" altLang="en-US" sz="2600" dirty="0"/>
          </a:p>
        </p:txBody>
      </p:sp>
      <p:cxnSp>
        <p:nvCxnSpPr>
          <p:cNvPr id="440" name="Straight Arrow Connector 439">
            <a:extLst>
              <a:ext uri="{FF2B5EF4-FFF2-40B4-BE49-F238E27FC236}">
                <a16:creationId xmlns:a16="http://schemas.microsoft.com/office/drawing/2014/main" id="{7D922EC8-B8B6-48FF-9C7B-71861D587CB7}"/>
              </a:ext>
            </a:extLst>
          </p:cNvPr>
          <p:cNvCxnSpPr>
            <a:cxnSpLocks/>
          </p:cNvCxnSpPr>
          <p:nvPr/>
        </p:nvCxnSpPr>
        <p:spPr>
          <a:xfrm>
            <a:off x="5458489" y="17978643"/>
            <a:ext cx="0" cy="92391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TextBox 440">
            <a:extLst>
              <a:ext uri="{FF2B5EF4-FFF2-40B4-BE49-F238E27FC236}">
                <a16:creationId xmlns:a16="http://schemas.microsoft.com/office/drawing/2014/main" id="{F3920A38-0BBD-4F36-85DE-00194A3760F1}"/>
              </a:ext>
            </a:extLst>
          </p:cNvPr>
          <p:cNvSpPr txBox="1"/>
          <p:nvPr/>
        </p:nvSpPr>
        <p:spPr>
          <a:xfrm>
            <a:off x="5038705" y="17540506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UB(</a:t>
            </a:r>
            <a:r>
              <a:rPr lang="en-US" altLang="zh-H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A9DBCA42-1F4B-418A-93DE-DEEA6B47AB65}"/>
              </a:ext>
            </a:extLst>
          </p:cNvPr>
          <p:cNvSpPr txBox="1"/>
          <p:nvPr/>
        </p:nvSpPr>
        <p:spPr>
          <a:xfrm>
            <a:off x="5012791" y="18807773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LB(</a:t>
            </a:r>
            <a:r>
              <a:rPr lang="en-US" altLang="zh-H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CDB4959F-1BC6-4D7A-8102-53A4C695BF68}"/>
              </a:ext>
            </a:extLst>
          </p:cNvPr>
          <p:cNvSpPr txBox="1"/>
          <p:nvPr/>
        </p:nvSpPr>
        <p:spPr>
          <a:xfrm>
            <a:off x="7135360" y="18886195"/>
            <a:ext cx="511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F9DCCA74-E595-473B-B4C7-735AC3571308}"/>
              </a:ext>
            </a:extLst>
          </p:cNvPr>
          <p:cNvSpPr txBox="1"/>
          <p:nvPr/>
        </p:nvSpPr>
        <p:spPr>
          <a:xfrm>
            <a:off x="7188260" y="19443384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HK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5" name="Straight Arrow Connector 444">
            <a:extLst>
              <a:ext uri="{FF2B5EF4-FFF2-40B4-BE49-F238E27FC236}">
                <a16:creationId xmlns:a16="http://schemas.microsoft.com/office/drawing/2014/main" id="{1719D8C8-ED25-4AB2-8331-D51835C6868C}"/>
              </a:ext>
            </a:extLst>
          </p:cNvPr>
          <p:cNvCxnSpPr>
            <a:cxnSpLocks/>
          </p:cNvCxnSpPr>
          <p:nvPr/>
        </p:nvCxnSpPr>
        <p:spPr>
          <a:xfrm flipH="1">
            <a:off x="6234030" y="19830923"/>
            <a:ext cx="17" cy="65132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TextBox 445">
            <a:extLst>
              <a:ext uri="{FF2B5EF4-FFF2-40B4-BE49-F238E27FC236}">
                <a16:creationId xmlns:a16="http://schemas.microsoft.com/office/drawing/2014/main" id="{02AD6B11-5779-41C1-9443-A88F1D651851}"/>
              </a:ext>
            </a:extLst>
          </p:cNvPr>
          <p:cNvSpPr txBox="1"/>
          <p:nvPr/>
        </p:nvSpPr>
        <p:spPr>
          <a:xfrm>
            <a:off x="5739344" y="19454980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UB(</a:t>
            </a:r>
            <a:r>
              <a:rPr lang="en-US" altLang="zh-HK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AD01E44E-8ADB-4D0F-8FA0-E08332308819}"/>
              </a:ext>
            </a:extLst>
          </p:cNvPr>
          <p:cNvSpPr txBox="1"/>
          <p:nvPr/>
        </p:nvSpPr>
        <p:spPr>
          <a:xfrm>
            <a:off x="5739344" y="20450173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LB(</a:t>
            </a:r>
            <a:r>
              <a:rPr lang="en-US" altLang="zh-HK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6943B363-B7FD-4AD5-8411-9D3EF02C2E3D}"/>
              </a:ext>
            </a:extLst>
          </p:cNvPr>
          <p:cNvSpPr txBox="1"/>
          <p:nvPr/>
        </p:nvSpPr>
        <p:spPr>
          <a:xfrm>
            <a:off x="6612941" y="18136421"/>
            <a:ext cx="2032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in class +1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B69802F4-0E59-4063-A0CB-0D62262C2463}"/>
              </a:ext>
            </a:extLst>
          </p:cNvPr>
          <p:cNvSpPr txBox="1"/>
          <p:nvPr/>
        </p:nvSpPr>
        <p:spPr>
          <a:xfrm>
            <a:off x="6612941" y="19988508"/>
            <a:ext cx="1962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in class -1</a:t>
            </a:r>
            <a:endParaRPr lang="zh-HK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2" name="Rectangle 451">
                <a:extLst>
                  <a:ext uri="{FF2B5EF4-FFF2-40B4-BE49-F238E27FC236}">
                    <a16:creationId xmlns:a16="http://schemas.microsoft.com/office/drawing/2014/main" id="{34E84BE5-D46D-4FC1-9420-9E264DE7AA40}"/>
                  </a:ext>
                </a:extLst>
              </p:cNvPr>
              <p:cNvSpPr/>
              <p:nvPr/>
            </p:nvSpPr>
            <p:spPr>
              <a:xfrm>
                <a:off x="5256565" y="16953911"/>
                <a:ext cx="32562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HK" altLang="en-US" sz="2400" i="1" u="sng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𝜏</m:t>
                    </m:r>
                  </m:oMath>
                </a14:m>
                <a:r>
                  <a:rPr lang="en-US" altLang="zh-HK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-KAQ (Stop Condition)</a:t>
                </a:r>
                <a:endParaRPr lang="zh-HK" altLang="en-US" sz="2400" dirty="0"/>
              </a:p>
            </p:txBody>
          </p:sp>
        </mc:Choice>
        <mc:Fallback xmlns="">
          <p:sp>
            <p:nvSpPr>
              <p:cNvPr id="452" name="Rectangle 451">
                <a:extLst>
                  <a:ext uri="{FF2B5EF4-FFF2-40B4-BE49-F238E27FC236}">
                    <a16:creationId xmlns:a16="http://schemas.microsoft.com/office/drawing/2014/main" id="{34E84BE5-D46D-4FC1-9420-9E264DE7AA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565" y="16953911"/>
                <a:ext cx="3256212" cy="461665"/>
              </a:xfrm>
              <a:prstGeom prst="rect">
                <a:avLst/>
              </a:prstGeom>
              <a:blipFill>
                <a:blip r:embed="rId20"/>
                <a:stretch>
                  <a:fillRect t="-11842" r="-1685" b="-27632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8" name="TextBox 457">
            <a:extLst>
              <a:ext uri="{FF2B5EF4-FFF2-40B4-BE49-F238E27FC236}">
                <a16:creationId xmlns:a16="http://schemas.microsoft.com/office/drawing/2014/main" id="{8AE6A58F-0FD4-4FB2-B940-87B1A0D37587}"/>
              </a:ext>
            </a:extLst>
          </p:cNvPr>
          <p:cNvSpPr txBox="1"/>
          <p:nvPr/>
        </p:nvSpPr>
        <p:spPr>
          <a:xfrm>
            <a:off x="1712998" y="18510697"/>
            <a:ext cx="24641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O(|P| </a:t>
            </a:r>
            <a:r>
              <a:rPr lang="en-US" altLang="zh-HK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HK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time</a:t>
            </a:r>
            <a:endParaRPr lang="zh-HK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9" name="Right Brace 458">
            <a:extLst>
              <a:ext uri="{FF2B5EF4-FFF2-40B4-BE49-F238E27FC236}">
                <a16:creationId xmlns:a16="http://schemas.microsoft.com/office/drawing/2014/main" id="{D46B7CCF-BE90-4C6C-A448-AEF721F2083C}"/>
              </a:ext>
            </a:extLst>
          </p:cNvPr>
          <p:cNvSpPr/>
          <p:nvPr/>
        </p:nvSpPr>
        <p:spPr>
          <a:xfrm rot="5400000">
            <a:off x="2753614" y="16725555"/>
            <a:ext cx="214494" cy="335579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0" name="TextBox 459">
                <a:extLst>
                  <a:ext uri="{FF2B5EF4-FFF2-40B4-BE49-F238E27FC236}">
                    <a16:creationId xmlns:a16="http://schemas.microsoft.com/office/drawing/2014/main" id="{9F4E69B0-B23B-4897-BFC8-DE65989409C8}"/>
                  </a:ext>
                </a:extLst>
              </p:cNvPr>
              <p:cNvSpPr txBox="1"/>
              <p:nvPr/>
            </p:nvSpPr>
            <p:spPr>
              <a:xfrm>
                <a:off x="830551" y="19361343"/>
                <a:ext cx="33557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𝐿𝐵</m:t>
                      </m:r>
                      <m:d>
                        <m:dPr>
                          <m:ctrlPr>
                            <a:rPr lang="en-US" altLang="zh-HK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HK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HK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𝑈𝐵</m:t>
                      </m:r>
                      <m:r>
                        <a:rPr lang="en-US" altLang="zh-HK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HK" sz="24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𝐪</m:t>
                      </m:r>
                      <m:r>
                        <a:rPr lang="en-US" altLang="zh-HK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400" dirty="0"/>
              </a:p>
            </p:txBody>
          </p:sp>
        </mc:Choice>
        <mc:Fallback xmlns="">
          <p:sp>
            <p:nvSpPr>
              <p:cNvPr id="460" name="TextBox 459">
                <a:extLst>
                  <a:ext uri="{FF2B5EF4-FFF2-40B4-BE49-F238E27FC236}">
                    <a16:creationId xmlns:a16="http://schemas.microsoft.com/office/drawing/2014/main" id="{9F4E69B0-B23B-4897-BFC8-DE6598940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51" y="19361343"/>
                <a:ext cx="3355790" cy="369332"/>
              </a:xfrm>
              <a:prstGeom prst="rect">
                <a:avLst/>
              </a:prstGeom>
              <a:blipFill>
                <a:blip r:embed="rId21"/>
                <a:stretch>
                  <a:fillRect l="-1633" r="-2722" b="-34426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1" name="TextBox 460">
                <a:extLst>
                  <a:ext uri="{FF2B5EF4-FFF2-40B4-BE49-F238E27FC236}">
                    <a16:creationId xmlns:a16="http://schemas.microsoft.com/office/drawing/2014/main" id="{A287B66B-0DF8-44B3-ADE4-57F6F2FFF712}"/>
                  </a:ext>
                </a:extLst>
              </p:cNvPr>
              <p:cNvSpPr txBox="1"/>
              <p:nvPr/>
            </p:nvSpPr>
            <p:spPr>
              <a:xfrm>
                <a:off x="29733" y="17318783"/>
                <a:ext cx="4517858" cy="8629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HK" sz="2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461" name="TextBox 460">
                <a:extLst>
                  <a:ext uri="{FF2B5EF4-FFF2-40B4-BE49-F238E27FC236}">
                    <a16:creationId xmlns:a16="http://schemas.microsoft.com/office/drawing/2014/main" id="{A287B66B-0DF8-44B3-ADE4-57F6F2FFF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3" y="17318783"/>
                <a:ext cx="4517858" cy="86292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4" name="Straight Arrow Connector 463">
            <a:extLst>
              <a:ext uri="{FF2B5EF4-FFF2-40B4-BE49-F238E27FC236}">
                <a16:creationId xmlns:a16="http://schemas.microsoft.com/office/drawing/2014/main" id="{D089BFC5-77C3-412C-969C-DDBA0312EE7D}"/>
              </a:ext>
            </a:extLst>
          </p:cNvPr>
          <p:cNvCxnSpPr>
            <a:cxnSpLocks/>
          </p:cNvCxnSpPr>
          <p:nvPr/>
        </p:nvCxnSpPr>
        <p:spPr>
          <a:xfrm>
            <a:off x="1310071" y="19749626"/>
            <a:ext cx="0" cy="842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Arrow Connector 464">
            <a:extLst>
              <a:ext uri="{FF2B5EF4-FFF2-40B4-BE49-F238E27FC236}">
                <a16:creationId xmlns:a16="http://schemas.microsoft.com/office/drawing/2014/main" id="{8B0AEE40-6B3B-4BEF-9258-305F1610DD3D}"/>
              </a:ext>
            </a:extLst>
          </p:cNvPr>
          <p:cNvCxnSpPr/>
          <p:nvPr/>
        </p:nvCxnSpPr>
        <p:spPr>
          <a:xfrm>
            <a:off x="3667011" y="19747042"/>
            <a:ext cx="0" cy="842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TextBox 465">
            <a:extLst>
              <a:ext uri="{FF2B5EF4-FFF2-40B4-BE49-F238E27FC236}">
                <a16:creationId xmlns:a16="http://schemas.microsoft.com/office/drawing/2014/main" id="{4E628146-0B50-40B9-B92F-71830A6109FD}"/>
              </a:ext>
            </a:extLst>
          </p:cNvPr>
          <p:cNvSpPr txBox="1"/>
          <p:nvPr/>
        </p:nvSpPr>
        <p:spPr>
          <a:xfrm>
            <a:off x="894922" y="20616324"/>
            <a:ext cx="33949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Much smaller than </a:t>
            </a:r>
          </a:p>
          <a:p>
            <a:pPr algn="ctr"/>
            <a:r>
              <a:rPr lang="en-US" altLang="zh-HK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O(|P| </a:t>
            </a:r>
            <a:r>
              <a:rPr lang="en-US" altLang="zh-HK" sz="3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HK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time</a:t>
            </a:r>
            <a:endParaRPr lang="zh-HK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8" name="Rectangle 467">
            <a:extLst>
              <a:ext uri="{FF2B5EF4-FFF2-40B4-BE49-F238E27FC236}">
                <a16:creationId xmlns:a16="http://schemas.microsoft.com/office/drawing/2014/main" id="{2B6CDC95-B6C9-476B-ACB3-E377FE06C5D0}"/>
              </a:ext>
            </a:extLst>
          </p:cNvPr>
          <p:cNvSpPr/>
          <p:nvPr/>
        </p:nvSpPr>
        <p:spPr>
          <a:xfrm>
            <a:off x="22317" y="21907636"/>
            <a:ext cx="21380928" cy="8928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graphicFrame>
        <p:nvGraphicFramePr>
          <p:cNvPr id="489" name="Chart 488">
            <a:extLst>
              <a:ext uri="{FF2B5EF4-FFF2-40B4-BE49-F238E27FC236}">
                <a16:creationId xmlns:a16="http://schemas.microsoft.com/office/drawing/2014/main" id="{D9E3650D-8F76-4015-ABEF-8F9F368772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8322283"/>
              </p:ext>
            </p:extLst>
          </p:nvPr>
        </p:nvGraphicFramePr>
        <p:xfrm>
          <a:off x="73241" y="22799854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3"/>
          </a:graphicData>
        </a:graphic>
      </p:graphicFrame>
      <p:cxnSp>
        <p:nvCxnSpPr>
          <p:cNvPr id="490" name="AutoShape 3">
            <a:extLst>
              <a:ext uri="{FF2B5EF4-FFF2-40B4-BE49-F238E27FC236}">
                <a16:creationId xmlns:a16="http://schemas.microsoft.com/office/drawing/2014/main" id="{0CD195EB-D165-48E0-96C7-91A7DCB4AF18}"/>
              </a:ext>
            </a:extLst>
          </p:cNvPr>
          <p:cNvCxnSpPr>
            <a:cxnSpLocks noChangeShapeType="1"/>
            <a:stCxn id="491" idx="0"/>
          </p:cNvCxnSpPr>
          <p:nvPr/>
        </p:nvCxnSpPr>
        <p:spPr bwMode="auto">
          <a:xfrm flipH="1">
            <a:off x="2446871" y="24666346"/>
            <a:ext cx="441" cy="462688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" name="Oval 8">
            <a:extLst>
              <a:ext uri="{FF2B5EF4-FFF2-40B4-BE49-F238E27FC236}">
                <a16:creationId xmlns:a16="http://schemas.microsoft.com/office/drawing/2014/main" id="{A67F7501-7807-4D74-B783-1C9C4C2DB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7874" y="24666346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cxnSp>
        <p:nvCxnSpPr>
          <p:cNvPr id="492" name="Straight Connector 491">
            <a:extLst>
              <a:ext uri="{FF2B5EF4-FFF2-40B4-BE49-F238E27FC236}">
                <a16:creationId xmlns:a16="http://schemas.microsoft.com/office/drawing/2014/main" id="{A161D85A-61EA-4877-802B-A7B2F80C7856}"/>
              </a:ext>
            </a:extLst>
          </p:cNvPr>
          <p:cNvCxnSpPr/>
          <p:nvPr/>
        </p:nvCxnSpPr>
        <p:spPr bwMode="auto">
          <a:xfrm>
            <a:off x="1929750" y="23313730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93" name="Straight Connector 492">
            <a:extLst>
              <a:ext uri="{FF2B5EF4-FFF2-40B4-BE49-F238E27FC236}">
                <a16:creationId xmlns:a16="http://schemas.microsoft.com/office/drawing/2014/main" id="{C722657E-E35B-4036-A227-9DAD3C2D85E3}"/>
              </a:ext>
            </a:extLst>
          </p:cNvPr>
          <p:cNvCxnSpPr/>
          <p:nvPr/>
        </p:nvCxnSpPr>
        <p:spPr bwMode="auto">
          <a:xfrm>
            <a:off x="4575968" y="23292614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0C3D1BC2-0254-4C77-8184-B05EA1F0848E}"/>
              </a:ext>
            </a:extLst>
          </p:cNvPr>
          <p:cNvCxnSpPr/>
          <p:nvPr/>
        </p:nvCxnSpPr>
        <p:spPr bwMode="auto">
          <a:xfrm>
            <a:off x="1940141" y="25010924"/>
            <a:ext cx="2640330" cy="65532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5" name="AutoShape 3">
            <a:extLst>
              <a:ext uri="{FF2B5EF4-FFF2-40B4-BE49-F238E27FC236}">
                <a16:creationId xmlns:a16="http://schemas.microsoft.com/office/drawing/2014/main" id="{475A88B7-C972-4ACC-A6EC-C1B022C2F0B1}"/>
              </a:ext>
            </a:extLst>
          </p:cNvPr>
          <p:cNvCxnSpPr>
            <a:cxnSpLocks noChangeShapeType="1"/>
            <a:stCxn id="497" idx="0"/>
          </p:cNvCxnSpPr>
          <p:nvPr/>
        </p:nvCxnSpPr>
        <p:spPr bwMode="auto">
          <a:xfrm>
            <a:off x="3229051" y="25095529"/>
            <a:ext cx="1410" cy="236705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6" name="Oval 495">
            <a:extLst>
              <a:ext uri="{FF2B5EF4-FFF2-40B4-BE49-F238E27FC236}">
                <a16:creationId xmlns:a16="http://schemas.microsoft.com/office/drawing/2014/main" id="{4078F42C-C5D5-453B-96E2-194AFC200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1296" y="25465330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97" name="Oval 8">
            <a:extLst>
              <a:ext uri="{FF2B5EF4-FFF2-40B4-BE49-F238E27FC236}">
                <a16:creationId xmlns:a16="http://schemas.microsoft.com/office/drawing/2014/main" id="{DE7BE10F-0E2E-4F10-AF4C-75B41269C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9613" y="25095529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98" name="Text Box 29">
            <a:extLst>
              <a:ext uri="{FF2B5EF4-FFF2-40B4-BE49-F238E27FC236}">
                <a16:creationId xmlns:a16="http://schemas.microsoft.com/office/drawing/2014/main" id="{D3F33912-25D1-448A-8927-FEB9915C4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0684" y="25025864"/>
            <a:ext cx="949597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–x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000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9" name="Text Box 29">
            <a:extLst>
              <a:ext uri="{FF2B5EF4-FFF2-40B4-BE49-F238E27FC236}">
                <a16:creationId xmlns:a16="http://schemas.microsoft.com/office/drawing/2014/main" id="{E597798F-4FC7-4F56-ADEB-F084D908A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4169" y="24073868"/>
            <a:ext cx="2538084" cy="617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</a:pP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tangent line 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altLang="en-US" sz="16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16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 eaLnBrk="1" hangingPunct="1">
              <a:buClrTx/>
            </a:pP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altLang="en-US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0" name="Oval 499">
            <a:extLst>
              <a:ext uri="{FF2B5EF4-FFF2-40B4-BE49-F238E27FC236}">
                <a16:creationId xmlns:a16="http://schemas.microsoft.com/office/drawing/2014/main" id="{001F6189-0829-4A89-B31D-CC7DC694D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8052" y="25627890"/>
            <a:ext cx="78875" cy="77524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pSp>
        <p:nvGrpSpPr>
          <p:cNvPr id="501" name="Group 500">
            <a:extLst>
              <a:ext uri="{FF2B5EF4-FFF2-40B4-BE49-F238E27FC236}">
                <a16:creationId xmlns:a16="http://schemas.microsoft.com/office/drawing/2014/main" id="{20551326-95E1-4676-873A-0E6D042EC037}"/>
              </a:ext>
            </a:extLst>
          </p:cNvPr>
          <p:cNvGrpSpPr/>
          <p:nvPr/>
        </p:nvGrpSpPr>
        <p:grpSpPr>
          <a:xfrm>
            <a:off x="1712118" y="23879271"/>
            <a:ext cx="3162758" cy="1622972"/>
            <a:chOff x="3162877" y="2476417"/>
            <a:chExt cx="3162758" cy="1622972"/>
          </a:xfrm>
        </p:grpSpPr>
        <p:sp>
          <p:nvSpPr>
            <p:cNvPr id="502" name="Text Box 29">
              <a:extLst>
                <a:ext uri="{FF2B5EF4-FFF2-40B4-BE49-F238E27FC236}">
                  <a16:creationId xmlns:a16="http://schemas.microsoft.com/office/drawing/2014/main" id="{E48A343D-AA4F-4C91-B099-F8C5A53196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2877" y="2476417"/>
              <a:ext cx="552051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3" name="Text Box 29">
              <a:extLst>
                <a:ext uri="{FF2B5EF4-FFF2-40B4-BE49-F238E27FC236}">
                  <a16:creationId xmlns:a16="http://schemas.microsoft.com/office/drawing/2014/main" id="{44B45FB9-D322-489F-ADE5-E6B0780F0D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7599" y="2864715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04" name="Text Box 29">
              <a:extLst>
                <a:ext uri="{FF2B5EF4-FFF2-40B4-BE49-F238E27FC236}">
                  <a16:creationId xmlns:a16="http://schemas.microsoft.com/office/drawing/2014/main" id="{080AEEFB-4930-4B85-B800-910E77E8D7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7311" y="3247285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05" name="Text Box 29">
              <a:extLst>
                <a:ext uri="{FF2B5EF4-FFF2-40B4-BE49-F238E27FC236}">
                  <a16:creationId xmlns:a16="http://schemas.microsoft.com/office/drawing/2014/main" id="{CB64C1EC-9B53-4BBA-81EA-010113C0FF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0061" y="3608427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06" name="Text Box 29">
              <a:extLst>
                <a:ext uri="{FF2B5EF4-FFF2-40B4-BE49-F238E27FC236}">
                  <a16:creationId xmlns:a16="http://schemas.microsoft.com/office/drawing/2014/main" id="{0C84935F-E025-41A9-B853-3F801D89C5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6332" y="3697098"/>
              <a:ext cx="579303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07" name="Straight Connector 506">
            <a:extLst>
              <a:ext uri="{FF2B5EF4-FFF2-40B4-BE49-F238E27FC236}">
                <a16:creationId xmlns:a16="http://schemas.microsoft.com/office/drawing/2014/main" id="{CAE3D8AA-AB23-4563-8730-6C619A2F563B}"/>
              </a:ext>
            </a:extLst>
          </p:cNvPr>
          <p:cNvCxnSpPr>
            <a:cxnSpLocks/>
            <a:endCxn id="500" idx="3"/>
          </p:cNvCxnSpPr>
          <p:nvPr/>
        </p:nvCxnSpPr>
        <p:spPr>
          <a:xfrm>
            <a:off x="1940141" y="25627890"/>
            <a:ext cx="2609462" cy="66171"/>
          </a:xfrm>
          <a:prstGeom prst="line">
            <a:avLst/>
          </a:prstGeom>
          <a:ln w="317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" name="TextBox 507">
            <a:extLst>
              <a:ext uri="{FF2B5EF4-FFF2-40B4-BE49-F238E27FC236}">
                <a16:creationId xmlns:a16="http://schemas.microsoft.com/office/drawing/2014/main" id="{94A5BA48-2B29-41B0-AB30-D23901F1D78A}"/>
              </a:ext>
            </a:extLst>
          </p:cNvPr>
          <p:cNvSpPr txBox="1"/>
          <p:nvPr/>
        </p:nvSpPr>
        <p:spPr>
          <a:xfrm>
            <a:off x="2546844" y="25627812"/>
            <a:ext cx="1459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bound:</a:t>
            </a:r>
          </a:p>
          <a:p>
            <a:pPr algn="ctr"/>
            <a:r>
              <a:rPr lang="en-US" altLang="zh-HK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r>
              <a:rPr lang="en-US" altLang="zh-HK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9" name="Text Box 472">
            <a:extLst>
              <a:ext uri="{FF2B5EF4-FFF2-40B4-BE49-F238E27FC236}">
                <a16:creationId xmlns:a16="http://schemas.microsoft.com/office/drawing/2014/main" id="{6EBDD433-EA1E-4A19-99F2-C895A577C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4967" y="21830776"/>
            <a:ext cx="3588109" cy="102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65084" tIns="265084" rIns="265084" bIns="265084">
            <a:spAutoFit/>
          </a:bodyPr>
          <a:lstStyle>
            <a:lvl1pPr defTabSz="2544763">
              <a:spcBef>
                <a:spcPct val="20000"/>
              </a:spcBef>
              <a:buChar char="•"/>
              <a:defRPr sz="17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2544763">
              <a:spcBef>
                <a:spcPct val="20000"/>
              </a:spcBef>
              <a:buChar char="–"/>
              <a:defRPr sz="17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2544763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2544763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2544763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25447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25447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25447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25447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techniques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" name="TextBox 511">
                <a:extLst>
                  <a:ext uri="{FF2B5EF4-FFF2-40B4-BE49-F238E27FC236}">
                    <a16:creationId xmlns:a16="http://schemas.microsoft.com/office/drawing/2014/main" id="{6047B146-3E9F-4776-A84E-74630C596DE0}"/>
                  </a:ext>
                </a:extLst>
              </p:cNvPr>
              <p:cNvSpPr txBox="1"/>
              <p:nvPr/>
            </p:nvSpPr>
            <p:spPr>
              <a:xfrm>
                <a:off x="5018" y="26899627"/>
                <a:ext cx="5744265" cy="862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ℱℒ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𝐿𝑖𝑛</m:t>
                              </m:r>
                            </m:e>
                            <m:sub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H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nary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HK" alt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sSup>
                                <m:sSupPr>
                                  <m:ctrlPr>
                                    <a:rPr lang="en-US" altLang="zh-H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H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𝑑𝑖𝑠𝑡</m:t>
                                  </m:r>
                                  <m:d>
                                    <m:dPr>
                                      <m:ctrlPr>
                                        <a:rPr lang="en-US" altLang="zh-HK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HK" sz="2200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𝐪</m:t>
                                      </m:r>
                                      <m:r>
                                        <a:rPr lang="en-US" altLang="zh-HK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HK" sz="22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HK" sz="2200" b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𝐩</m:t>
                                          </m:r>
                                        </m:e>
                                        <m:sub>
                                          <m:r>
                                            <a:rPr lang="en-US" altLang="zh-HK" sz="2200" b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𝐢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H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altLang="zh-HK" sz="2200" dirty="0"/>
              </a:p>
            </p:txBody>
          </p:sp>
        </mc:Choice>
        <mc:Fallback xmlns="">
          <p:sp>
            <p:nvSpPr>
              <p:cNvPr id="512" name="TextBox 511">
                <a:extLst>
                  <a:ext uri="{FF2B5EF4-FFF2-40B4-BE49-F238E27FC236}">
                    <a16:creationId xmlns:a16="http://schemas.microsoft.com/office/drawing/2014/main" id="{6047B146-3E9F-4776-A84E-74630C596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" y="26899627"/>
                <a:ext cx="5744265" cy="86292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3" name="TextBox 512">
                <a:extLst>
                  <a:ext uri="{FF2B5EF4-FFF2-40B4-BE49-F238E27FC236}">
                    <a16:creationId xmlns:a16="http://schemas.microsoft.com/office/drawing/2014/main" id="{BAA2E4DF-108A-42F6-B82B-BE305E42E594}"/>
                  </a:ext>
                </a:extLst>
              </p:cNvPr>
              <p:cNvSpPr txBox="1"/>
              <p:nvPr/>
            </p:nvSpPr>
            <p:spPr>
              <a:xfrm>
                <a:off x="1870821" y="27909383"/>
                <a:ext cx="4984826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𝑤𝑚</m:t>
                      </m:r>
                      <m:r>
                        <a:rPr lang="zh-HK" alt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H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𝐪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zh-HK" sz="22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𝐚</m:t>
                              </m:r>
                            </m:e>
                            <m:sub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𝐏</m:t>
                              </m:r>
                            </m:sub>
                          </m:sSub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𝑤𝑐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altLang="zh-H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513" name="TextBox 512">
                <a:extLst>
                  <a:ext uri="{FF2B5EF4-FFF2-40B4-BE49-F238E27FC236}">
                    <a16:creationId xmlns:a16="http://schemas.microsoft.com/office/drawing/2014/main" id="{BAA2E4DF-108A-42F6-B82B-BE305E42E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821" y="27909383"/>
                <a:ext cx="4984826" cy="338554"/>
              </a:xfrm>
              <a:prstGeom prst="rect">
                <a:avLst/>
              </a:prstGeom>
              <a:blipFill>
                <a:blip r:embed="rId25"/>
                <a:stretch>
                  <a:fillRect l="-122" t="-3571" r="-1467" b="-33929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4" name="TextBox 513">
            <a:extLst>
              <a:ext uri="{FF2B5EF4-FFF2-40B4-BE49-F238E27FC236}">
                <a16:creationId xmlns:a16="http://schemas.microsoft.com/office/drawing/2014/main" id="{AA46D65D-50F2-4C57-AA02-BFEA8EF7DB67}"/>
              </a:ext>
            </a:extLst>
          </p:cNvPr>
          <p:cNvSpPr txBox="1"/>
          <p:nvPr/>
        </p:nvSpPr>
        <p:spPr>
          <a:xfrm>
            <a:off x="868490" y="29234069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5" name="Rectangle 514">
                <a:extLst>
                  <a:ext uri="{FF2B5EF4-FFF2-40B4-BE49-F238E27FC236}">
                    <a16:creationId xmlns:a16="http://schemas.microsoft.com/office/drawing/2014/main" id="{7403A5E3-8997-460A-8814-BA043D874E5F}"/>
                  </a:ext>
                </a:extLst>
              </p:cNvPr>
              <p:cNvSpPr/>
              <p:nvPr/>
            </p:nvSpPr>
            <p:spPr>
              <a:xfrm>
                <a:off x="1740788" y="29162522"/>
                <a:ext cx="1665199" cy="6383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en-US" altLang="zh-HK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</m:t>
                          </m:r>
                        </m:sub>
                      </m:sSub>
                      <m:r>
                        <a:rPr lang="en-US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a:rPr lang="en-US" altLang="zh-HK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H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515" name="Rectangle 514">
                <a:extLst>
                  <a:ext uri="{FF2B5EF4-FFF2-40B4-BE49-F238E27FC236}">
                    <a16:creationId xmlns:a16="http://schemas.microsoft.com/office/drawing/2014/main" id="{7403A5E3-8997-460A-8814-BA043D874E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788" y="29162522"/>
                <a:ext cx="1665199" cy="63831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6" name="TextBox 515">
            <a:extLst>
              <a:ext uri="{FF2B5EF4-FFF2-40B4-BE49-F238E27FC236}">
                <a16:creationId xmlns:a16="http://schemas.microsoft.com/office/drawing/2014/main" id="{4048920E-CF86-4F8F-B1D4-D03DCF4AEA3A}"/>
              </a:ext>
            </a:extLst>
          </p:cNvPr>
          <p:cNvSpPr txBox="1"/>
          <p:nvPr/>
        </p:nvSpPr>
        <p:spPr>
          <a:xfrm>
            <a:off x="3363371" y="29234068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lang="zh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7" name="Rectangle 516">
                <a:extLst>
                  <a:ext uri="{FF2B5EF4-FFF2-40B4-BE49-F238E27FC236}">
                    <a16:creationId xmlns:a16="http://schemas.microsoft.com/office/drawing/2014/main" id="{A09203C7-566F-45AD-8993-28A450FF7F86}"/>
                  </a:ext>
                </a:extLst>
              </p:cNvPr>
              <p:cNvSpPr/>
              <p:nvPr/>
            </p:nvSpPr>
            <p:spPr>
              <a:xfrm>
                <a:off x="4041036" y="29162522"/>
                <a:ext cx="2077492" cy="6383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HK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a:rPr lang="en-US" altLang="zh-HK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HK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HK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HK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𝐩</m:t>
                                      </m:r>
                                    </m:e>
                                    <m:sub>
                                      <m:r>
                                        <a:rPr lang="en-US" altLang="zh-HK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𝐢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HK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517" name="Rectangle 516">
                <a:extLst>
                  <a:ext uri="{FF2B5EF4-FFF2-40B4-BE49-F238E27FC236}">
                    <a16:creationId xmlns:a16="http://schemas.microsoft.com/office/drawing/2014/main" id="{A09203C7-566F-45AD-8993-28A450FF7F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036" y="29162522"/>
                <a:ext cx="2077492" cy="63831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8" name="Right Brace 517">
            <a:extLst>
              <a:ext uri="{FF2B5EF4-FFF2-40B4-BE49-F238E27FC236}">
                <a16:creationId xmlns:a16="http://schemas.microsoft.com/office/drawing/2014/main" id="{25C38192-A1EE-4595-ACEA-E9B3C891E6D2}"/>
              </a:ext>
            </a:extLst>
          </p:cNvPr>
          <p:cNvSpPr/>
          <p:nvPr/>
        </p:nvSpPr>
        <p:spPr>
          <a:xfrm rot="5400000">
            <a:off x="4652271" y="28132230"/>
            <a:ext cx="167126" cy="68789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19" name="TextBox 518">
            <a:extLst>
              <a:ext uri="{FF2B5EF4-FFF2-40B4-BE49-F238E27FC236}">
                <a16:creationId xmlns:a16="http://schemas.microsoft.com/office/drawing/2014/main" id="{5085321D-0CB0-4C63-8BB9-C2918C153C9A}"/>
              </a:ext>
            </a:extLst>
          </p:cNvPr>
          <p:cNvSpPr txBox="1"/>
          <p:nvPr/>
        </p:nvSpPr>
        <p:spPr>
          <a:xfrm>
            <a:off x="4391886" y="28577790"/>
            <a:ext cx="8130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O(d)</a:t>
            </a:r>
            <a:endParaRPr lang="zh-HK" altLang="en-US" sz="2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0" name="Right Brace 519">
            <a:extLst>
              <a:ext uri="{FF2B5EF4-FFF2-40B4-BE49-F238E27FC236}">
                <a16:creationId xmlns:a16="http://schemas.microsoft.com/office/drawing/2014/main" id="{B32A91CF-EEAC-4A16-BFDD-F93726AD93F7}"/>
              </a:ext>
            </a:extLst>
          </p:cNvPr>
          <p:cNvSpPr/>
          <p:nvPr/>
        </p:nvSpPr>
        <p:spPr>
          <a:xfrm rot="5400000">
            <a:off x="3505217" y="28205493"/>
            <a:ext cx="167126" cy="54137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8AC5048F-E66A-46ED-8B35-9C174B8213B1}"/>
              </a:ext>
            </a:extLst>
          </p:cNvPr>
          <p:cNvSpPr txBox="1"/>
          <p:nvPr/>
        </p:nvSpPr>
        <p:spPr>
          <a:xfrm>
            <a:off x="3195475" y="28577790"/>
            <a:ext cx="8130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O(d)</a:t>
            </a:r>
            <a:endParaRPr lang="zh-HK" altLang="en-US" sz="2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4" name="TextBox 523">
            <a:extLst>
              <a:ext uri="{FF2B5EF4-FFF2-40B4-BE49-F238E27FC236}">
                <a16:creationId xmlns:a16="http://schemas.microsoft.com/office/drawing/2014/main" id="{195F2466-979A-432F-9500-76A166B4CCC4}"/>
              </a:ext>
            </a:extLst>
          </p:cNvPr>
          <p:cNvSpPr txBox="1"/>
          <p:nvPr/>
        </p:nvSpPr>
        <p:spPr>
          <a:xfrm>
            <a:off x="20075093" y="17312374"/>
            <a:ext cx="41389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K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K" altLang="en-US" sz="2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5" name="Right Brace 524">
            <a:extLst>
              <a:ext uri="{FF2B5EF4-FFF2-40B4-BE49-F238E27FC236}">
                <a16:creationId xmlns:a16="http://schemas.microsoft.com/office/drawing/2014/main" id="{51FE06D9-9E0F-4723-8300-519EED754D49}"/>
              </a:ext>
            </a:extLst>
          </p:cNvPr>
          <p:cNvSpPr/>
          <p:nvPr/>
        </p:nvSpPr>
        <p:spPr>
          <a:xfrm rot="5400000">
            <a:off x="20182157" y="16464387"/>
            <a:ext cx="199768" cy="168159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6" name="TextBox 525">
                <a:extLst>
                  <a:ext uri="{FF2B5EF4-FFF2-40B4-BE49-F238E27FC236}">
                    <a16:creationId xmlns:a16="http://schemas.microsoft.com/office/drawing/2014/main" id="{D3411464-2526-4EA3-AA12-7D629A2E17D2}"/>
                  </a:ext>
                </a:extLst>
              </p:cNvPr>
              <p:cNvSpPr txBox="1"/>
              <p:nvPr/>
            </p:nvSpPr>
            <p:spPr>
              <a:xfrm>
                <a:off x="16775222" y="16695667"/>
                <a:ext cx="4565802" cy="862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zh-HK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 altLang="zh-HK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zh-HK" alt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H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2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𝐪</m:t>
                              </m:r>
                              <m:r>
                                <a:rPr lang="en-US" altLang="zh-H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HK" sz="2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US" altLang="zh-HK" sz="22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H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HK" altLang="en-US" sz="2200" dirty="0"/>
              </a:p>
            </p:txBody>
          </p:sp>
        </mc:Choice>
        <mc:Fallback xmlns="">
          <p:sp>
            <p:nvSpPr>
              <p:cNvPr id="526" name="TextBox 525">
                <a:extLst>
                  <a:ext uri="{FF2B5EF4-FFF2-40B4-BE49-F238E27FC236}">
                    <a16:creationId xmlns:a16="http://schemas.microsoft.com/office/drawing/2014/main" id="{D3411464-2526-4EA3-AA12-7D629A2E1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5222" y="16695667"/>
                <a:ext cx="4565802" cy="86292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5" name="Straight Connector 534">
            <a:extLst>
              <a:ext uri="{FF2B5EF4-FFF2-40B4-BE49-F238E27FC236}">
                <a16:creationId xmlns:a16="http://schemas.microsoft.com/office/drawing/2014/main" id="{F932B06F-0893-40A3-9B5E-6E487CF5A2FE}"/>
              </a:ext>
            </a:extLst>
          </p:cNvPr>
          <p:cNvCxnSpPr>
            <a:cxnSpLocks/>
          </p:cNvCxnSpPr>
          <p:nvPr/>
        </p:nvCxnSpPr>
        <p:spPr bwMode="auto">
          <a:xfrm flipH="1">
            <a:off x="19728812" y="17804817"/>
            <a:ext cx="8319" cy="2576751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36" name="Straight Arrow Connector 535">
            <a:extLst>
              <a:ext uri="{FF2B5EF4-FFF2-40B4-BE49-F238E27FC236}">
                <a16:creationId xmlns:a16="http://schemas.microsoft.com/office/drawing/2014/main" id="{0A73862D-5787-4807-A23B-D0A01226D7D1}"/>
              </a:ext>
            </a:extLst>
          </p:cNvPr>
          <p:cNvCxnSpPr>
            <a:cxnSpLocks/>
          </p:cNvCxnSpPr>
          <p:nvPr/>
        </p:nvCxnSpPr>
        <p:spPr>
          <a:xfrm flipH="1" flipV="1">
            <a:off x="7933591" y="27249809"/>
            <a:ext cx="63376" cy="2779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Straight Arrow Connector 536">
            <a:extLst>
              <a:ext uri="{FF2B5EF4-FFF2-40B4-BE49-F238E27FC236}">
                <a16:creationId xmlns:a16="http://schemas.microsoft.com/office/drawing/2014/main" id="{A943FD7C-AEF0-4CCC-8A09-1F44650AA384}"/>
              </a:ext>
            </a:extLst>
          </p:cNvPr>
          <p:cNvCxnSpPr>
            <a:cxnSpLocks/>
          </p:cNvCxnSpPr>
          <p:nvPr/>
        </p:nvCxnSpPr>
        <p:spPr>
          <a:xfrm flipV="1">
            <a:off x="7779682" y="29784780"/>
            <a:ext cx="317776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8" name="TextBox 537">
            <a:extLst>
              <a:ext uri="{FF2B5EF4-FFF2-40B4-BE49-F238E27FC236}">
                <a16:creationId xmlns:a16="http://schemas.microsoft.com/office/drawing/2014/main" id="{E0C2A43A-BF42-495A-AD4A-C9612B8D0718}"/>
              </a:ext>
            </a:extLst>
          </p:cNvPr>
          <p:cNvSpPr txBox="1"/>
          <p:nvPr/>
        </p:nvSpPr>
        <p:spPr>
          <a:xfrm>
            <a:off x="10957449" y="29600114"/>
            <a:ext cx="66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9" name="TextBox 538">
            <a:extLst>
              <a:ext uri="{FF2B5EF4-FFF2-40B4-BE49-F238E27FC236}">
                <a16:creationId xmlns:a16="http://schemas.microsoft.com/office/drawing/2014/main" id="{9BEF6825-E8FE-47D5-B7F6-84B893935F9D}"/>
              </a:ext>
            </a:extLst>
          </p:cNvPr>
          <p:cNvSpPr txBox="1"/>
          <p:nvPr/>
        </p:nvSpPr>
        <p:spPr>
          <a:xfrm>
            <a:off x="7322623" y="26880477"/>
            <a:ext cx="107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Tightness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0" name="Oval 539">
            <a:extLst>
              <a:ext uri="{FF2B5EF4-FFF2-40B4-BE49-F238E27FC236}">
                <a16:creationId xmlns:a16="http://schemas.microsoft.com/office/drawing/2014/main" id="{E81FCB7E-A623-4874-AA87-C6B5F4089917}"/>
              </a:ext>
            </a:extLst>
          </p:cNvPr>
          <p:cNvSpPr/>
          <p:nvPr/>
        </p:nvSpPr>
        <p:spPr>
          <a:xfrm>
            <a:off x="10495722" y="27353435"/>
            <a:ext cx="244442" cy="236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41" name="TextBox 540">
            <a:extLst>
              <a:ext uri="{FF2B5EF4-FFF2-40B4-BE49-F238E27FC236}">
                <a16:creationId xmlns:a16="http://schemas.microsoft.com/office/drawing/2014/main" id="{C4B2086E-BA90-42D9-BD89-D0E08F8BE986}"/>
              </a:ext>
            </a:extLst>
          </p:cNvPr>
          <p:cNvSpPr txBox="1"/>
          <p:nvPr/>
        </p:nvSpPr>
        <p:spPr>
          <a:xfrm>
            <a:off x="10262717" y="2701637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Exact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2" name="Oval 541">
            <a:extLst>
              <a:ext uri="{FF2B5EF4-FFF2-40B4-BE49-F238E27FC236}">
                <a16:creationId xmlns:a16="http://schemas.microsoft.com/office/drawing/2014/main" id="{76DEEBA1-5E92-43A2-9CC1-B947E82C7B21}"/>
              </a:ext>
            </a:extLst>
          </p:cNvPr>
          <p:cNvSpPr/>
          <p:nvPr/>
        </p:nvSpPr>
        <p:spPr>
          <a:xfrm>
            <a:off x="8436201" y="29163970"/>
            <a:ext cx="244442" cy="236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543" name="Straight Connector 542">
            <a:extLst>
              <a:ext uri="{FF2B5EF4-FFF2-40B4-BE49-F238E27FC236}">
                <a16:creationId xmlns:a16="http://schemas.microsoft.com/office/drawing/2014/main" id="{1B784D69-6861-4A21-A922-1249A4384EFB}"/>
              </a:ext>
            </a:extLst>
          </p:cNvPr>
          <p:cNvCxnSpPr>
            <a:stCxn id="540" idx="4"/>
          </p:cNvCxnSpPr>
          <p:nvPr/>
        </p:nvCxnSpPr>
        <p:spPr>
          <a:xfrm flipH="1">
            <a:off x="10617942" y="27590098"/>
            <a:ext cx="1" cy="2194682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4" name="TextBox 543">
            <a:extLst>
              <a:ext uri="{FF2B5EF4-FFF2-40B4-BE49-F238E27FC236}">
                <a16:creationId xmlns:a16="http://schemas.microsoft.com/office/drawing/2014/main" id="{1EFD494B-2C3D-4FE7-8434-D3A0E3439616}"/>
              </a:ext>
            </a:extLst>
          </p:cNvPr>
          <p:cNvSpPr txBox="1"/>
          <p:nvPr/>
        </p:nvSpPr>
        <p:spPr>
          <a:xfrm>
            <a:off x="10196993" y="29784780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O(|</a:t>
            </a:r>
            <a:r>
              <a:rPr lang="en-US" altLang="zh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P|d</a:t>
            </a:r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5" name="TextBox 544">
            <a:extLst>
              <a:ext uri="{FF2B5EF4-FFF2-40B4-BE49-F238E27FC236}">
                <a16:creationId xmlns:a16="http://schemas.microsoft.com/office/drawing/2014/main" id="{F272745A-044C-4084-B5A8-955173F6164C}"/>
              </a:ext>
            </a:extLst>
          </p:cNvPr>
          <p:cNvSpPr txBox="1"/>
          <p:nvPr/>
        </p:nvSpPr>
        <p:spPr>
          <a:xfrm>
            <a:off x="8248080" y="29801755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O(d)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6" name="Straight Connector 545">
            <a:extLst>
              <a:ext uri="{FF2B5EF4-FFF2-40B4-BE49-F238E27FC236}">
                <a16:creationId xmlns:a16="http://schemas.microsoft.com/office/drawing/2014/main" id="{C5BC7E7E-F8A7-4EC6-BD3D-F194BD5123B3}"/>
              </a:ext>
            </a:extLst>
          </p:cNvPr>
          <p:cNvCxnSpPr>
            <a:cxnSpLocks/>
            <a:stCxn id="542" idx="4"/>
          </p:cNvCxnSpPr>
          <p:nvPr/>
        </p:nvCxnSpPr>
        <p:spPr>
          <a:xfrm>
            <a:off x="8558422" y="29400633"/>
            <a:ext cx="9195" cy="384147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Oval 546">
            <a:extLst>
              <a:ext uri="{FF2B5EF4-FFF2-40B4-BE49-F238E27FC236}">
                <a16:creationId xmlns:a16="http://schemas.microsoft.com/office/drawing/2014/main" id="{B7FFF5CD-96B8-4699-A2B5-4DB8A263DDA7}"/>
              </a:ext>
            </a:extLst>
          </p:cNvPr>
          <p:cNvSpPr/>
          <p:nvPr/>
        </p:nvSpPr>
        <p:spPr>
          <a:xfrm>
            <a:off x="8436200" y="28435852"/>
            <a:ext cx="244442" cy="2366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48" name="TextBox 547">
            <a:extLst>
              <a:ext uri="{FF2B5EF4-FFF2-40B4-BE49-F238E27FC236}">
                <a16:creationId xmlns:a16="http://schemas.microsoft.com/office/drawing/2014/main" id="{B4C36135-F328-4549-9726-6E4F9A736E90}"/>
              </a:ext>
            </a:extLst>
          </p:cNvPr>
          <p:cNvSpPr txBox="1"/>
          <p:nvPr/>
        </p:nvSpPr>
        <p:spPr>
          <a:xfrm>
            <a:off x="8658114" y="29097635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bounds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9" name="TextBox 548">
            <a:extLst>
              <a:ext uri="{FF2B5EF4-FFF2-40B4-BE49-F238E27FC236}">
                <a16:creationId xmlns:a16="http://schemas.microsoft.com/office/drawing/2014/main" id="{6212ED3B-F980-4A75-914E-849BAB9BD705}"/>
              </a:ext>
            </a:extLst>
          </p:cNvPr>
          <p:cNvSpPr txBox="1"/>
          <p:nvPr/>
        </p:nvSpPr>
        <p:spPr>
          <a:xfrm>
            <a:off x="8248080" y="2810677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Ours</a:t>
            </a:r>
            <a:endParaRPr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0" name="Text Box 472">
            <a:extLst>
              <a:ext uri="{FF2B5EF4-FFF2-40B4-BE49-F238E27FC236}">
                <a16:creationId xmlns:a16="http://schemas.microsoft.com/office/drawing/2014/main" id="{1C81586F-1992-494C-8125-37601124E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21883" y="21821450"/>
            <a:ext cx="4721784" cy="102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65084" tIns="265084" rIns="265084" bIns="265084">
            <a:spAutoFit/>
          </a:bodyPr>
          <a:lstStyle>
            <a:lvl1pPr defTabSz="2544763">
              <a:spcBef>
                <a:spcPct val="20000"/>
              </a:spcBef>
              <a:buChar char="•"/>
              <a:defRPr sz="17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2544763">
              <a:spcBef>
                <a:spcPct val="20000"/>
              </a:spcBef>
              <a:buChar char="–"/>
              <a:defRPr sz="17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2544763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2544763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2544763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25447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25447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25447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25447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</a:p>
        </p:txBody>
      </p:sp>
      <p:graphicFrame>
        <p:nvGraphicFramePr>
          <p:cNvPr id="568" name="Chart 567">
            <a:extLst>
              <a:ext uri="{FF2B5EF4-FFF2-40B4-BE49-F238E27FC236}">
                <a16:creationId xmlns:a16="http://schemas.microsoft.com/office/drawing/2014/main" id="{7E2BD081-3349-401E-8992-0D7644920B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6472502"/>
              </p:ext>
            </p:extLst>
          </p:nvPr>
        </p:nvGraphicFramePr>
        <p:xfrm>
          <a:off x="6357556" y="22799662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9"/>
          </a:graphicData>
        </a:graphic>
      </p:graphicFrame>
      <p:cxnSp>
        <p:nvCxnSpPr>
          <p:cNvPr id="569" name="AutoShape 3">
            <a:extLst>
              <a:ext uri="{FF2B5EF4-FFF2-40B4-BE49-F238E27FC236}">
                <a16:creationId xmlns:a16="http://schemas.microsoft.com/office/drawing/2014/main" id="{C8DB7274-43A3-4AC3-AB79-D96FF567B57A}"/>
              </a:ext>
            </a:extLst>
          </p:cNvPr>
          <p:cNvCxnSpPr>
            <a:cxnSpLocks noChangeShapeType="1"/>
            <a:stCxn id="570" idx="0"/>
          </p:cNvCxnSpPr>
          <p:nvPr/>
        </p:nvCxnSpPr>
        <p:spPr bwMode="auto">
          <a:xfrm flipH="1">
            <a:off x="8727376" y="24666154"/>
            <a:ext cx="4251" cy="165508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0" name="Oval 8">
            <a:extLst>
              <a:ext uri="{FF2B5EF4-FFF2-40B4-BE49-F238E27FC236}">
                <a16:creationId xmlns:a16="http://schemas.microsoft.com/office/drawing/2014/main" id="{C9EB6184-B99B-4655-BBDA-2CF88044D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2189" y="24666154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cxnSp>
        <p:nvCxnSpPr>
          <p:cNvPr id="571" name="Straight Connector 570">
            <a:extLst>
              <a:ext uri="{FF2B5EF4-FFF2-40B4-BE49-F238E27FC236}">
                <a16:creationId xmlns:a16="http://schemas.microsoft.com/office/drawing/2014/main" id="{2E2EC4C0-6B96-40A6-9CFA-6E3242EF83B3}"/>
              </a:ext>
            </a:extLst>
          </p:cNvPr>
          <p:cNvCxnSpPr/>
          <p:nvPr/>
        </p:nvCxnSpPr>
        <p:spPr bwMode="auto">
          <a:xfrm>
            <a:off x="8214065" y="23313538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72" name="Straight Connector 571">
            <a:extLst>
              <a:ext uri="{FF2B5EF4-FFF2-40B4-BE49-F238E27FC236}">
                <a16:creationId xmlns:a16="http://schemas.microsoft.com/office/drawing/2014/main" id="{D97DB9DE-414E-49BB-BF19-22103DE6211F}"/>
              </a:ext>
            </a:extLst>
          </p:cNvPr>
          <p:cNvCxnSpPr/>
          <p:nvPr/>
        </p:nvCxnSpPr>
        <p:spPr bwMode="auto">
          <a:xfrm>
            <a:off x="10860283" y="23292422"/>
            <a:ext cx="0" cy="315065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73" name="Oval 572">
            <a:extLst>
              <a:ext uri="{FF2B5EF4-FFF2-40B4-BE49-F238E27FC236}">
                <a16:creationId xmlns:a16="http://schemas.microsoft.com/office/drawing/2014/main" id="{8CEEF8AB-2FAA-438E-8C53-4FBCDACD2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5611" y="25465138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74" name="Oval 8">
            <a:extLst>
              <a:ext uri="{FF2B5EF4-FFF2-40B4-BE49-F238E27FC236}">
                <a16:creationId xmlns:a16="http://schemas.microsoft.com/office/drawing/2014/main" id="{49933B2A-39AF-45F5-9F7F-5B0DDD1E0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3928" y="25095337"/>
            <a:ext cx="78875" cy="7752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75" name="Text Box 29">
            <a:extLst>
              <a:ext uri="{FF2B5EF4-FFF2-40B4-BE49-F238E27FC236}">
                <a16:creationId xmlns:a16="http://schemas.microsoft.com/office/drawing/2014/main" id="{0BA10B37-57A3-4441-A76A-547D7F18F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84999" y="25025672"/>
            <a:ext cx="949597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–x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000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6" name="Straight Connector 575">
            <a:extLst>
              <a:ext uri="{FF2B5EF4-FFF2-40B4-BE49-F238E27FC236}">
                <a16:creationId xmlns:a16="http://schemas.microsoft.com/office/drawing/2014/main" id="{FDAB4C9D-474C-43C9-9AD1-6FB6269A052B}"/>
              </a:ext>
            </a:extLst>
          </p:cNvPr>
          <p:cNvCxnSpPr/>
          <p:nvPr/>
        </p:nvCxnSpPr>
        <p:spPr bwMode="auto">
          <a:xfrm>
            <a:off x="8222932" y="24578678"/>
            <a:ext cx="2639568" cy="12374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7" name="AutoShape 3">
            <a:extLst>
              <a:ext uri="{FF2B5EF4-FFF2-40B4-BE49-F238E27FC236}">
                <a16:creationId xmlns:a16="http://schemas.microsoft.com/office/drawing/2014/main" id="{A80D8665-3B55-4C17-AAB2-93CD12C80EB4}"/>
              </a:ext>
            </a:extLst>
          </p:cNvPr>
          <p:cNvCxnSpPr>
            <a:cxnSpLocks noChangeShapeType="1"/>
            <a:stCxn id="573" idx="0"/>
          </p:cNvCxnSpPr>
          <p:nvPr/>
        </p:nvCxnSpPr>
        <p:spPr bwMode="auto">
          <a:xfrm flipH="1">
            <a:off x="10373296" y="25465138"/>
            <a:ext cx="1753" cy="147574"/>
          </a:xfrm>
          <a:prstGeom prst="straightConnector1">
            <a:avLst/>
          </a:prstGeom>
          <a:noFill/>
          <a:ln w="6350">
            <a:solidFill>
              <a:srgbClr val="000000"/>
            </a:solidFill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78" name="Group 577">
            <a:extLst>
              <a:ext uri="{FF2B5EF4-FFF2-40B4-BE49-F238E27FC236}">
                <a16:creationId xmlns:a16="http://schemas.microsoft.com/office/drawing/2014/main" id="{C3CD694C-40DE-4F0A-838A-D53D472154A3}"/>
              </a:ext>
            </a:extLst>
          </p:cNvPr>
          <p:cNvGrpSpPr/>
          <p:nvPr/>
        </p:nvGrpSpPr>
        <p:grpSpPr>
          <a:xfrm>
            <a:off x="7996433" y="23879079"/>
            <a:ext cx="3162758" cy="1622972"/>
            <a:chOff x="3162877" y="2476417"/>
            <a:chExt cx="3162758" cy="1622972"/>
          </a:xfrm>
        </p:grpSpPr>
        <p:sp>
          <p:nvSpPr>
            <p:cNvPr id="579" name="Text Box 29">
              <a:extLst>
                <a:ext uri="{FF2B5EF4-FFF2-40B4-BE49-F238E27FC236}">
                  <a16:creationId xmlns:a16="http://schemas.microsoft.com/office/drawing/2014/main" id="{E65E39C4-EE5F-4697-A3BE-3963C67A3D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2877" y="2476417"/>
              <a:ext cx="552051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0" name="Text Box 29">
              <a:extLst>
                <a:ext uri="{FF2B5EF4-FFF2-40B4-BE49-F238E27FC236}">
                  <a16:creationId xmlns:a16="http://schemas.microsoft.com/office/drawing/2014/main" id="{2A63353C-274D-4F8E-B334-7BE39ED280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7599" y="2864715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81" name="Text Box 29">
              <a:extLst>
                <a:ext uri="{FF2B5EF4-FFF2-40B4-BE49-F238E27FC236}">
                  <a16:creationId xmlns:a16="http://schemas.microsoft.com/office/drawing/2014/main" id="{D6D71FFD-17C4-4902-993A-5086DBE956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7311" y="3247285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82" name="Text Box 29">
              <a:extLst>
                <a:ext uri="{FF2B5EF4-FFF2-40B4-BE49-F238E27FC236}">
                  <a16:creationId xmlns:a16="http://schemas.microsoft.com/office/drawing/2014/main" id="{C19BC878-1E6E-4F33-8C39-D05BFB732C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0061" y="3608427"/>
              <a:ext cx="380530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>
                <a:buClr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83" name="Text Box 29">
              <a:extLst>
                <a:ext uri="{FF2B5EF4-FFF2-40B4-BE49-F238E27FC236}">
                  <a16:creationId xmlns:a16="http://schemas.microsoft.com/office/drawing/2014/main" id="{2EDECA64-92FB-41D9-B6BB-D14189ED7C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6332" y="3697098"/>
              <a:ext cx="579303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en-US" alt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en-US" altLang="en-US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84" name="TextBox 583">
            <a:extLst>
              <a:ext uri="{FF2B5EF4-FFF2-40B4-BE49-F238E27FC236}">
                <a16:creationId xmlns:a16="http://schemas.microsoft.com/office/drawing/2014/main" id="{52B9907D-3BCA-42A9-9369-50E0C11567A8}"/>
              </a:ext>
            </a:extLst>
          </p:cNvPr>
          <p:cNvSpPr txBox="1"/>
          <p:nvPr/>
        </p:nvSpPr>
        <p:spPr>
          <a:xfrm>
            <a:off x="8157954" y="25591504"/>
            <a:ext cx="2541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tangent line (at t):</a:t>
            </a:r>
          </a:p>
          <a:p>
            <a:pPr algn="ctr"/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HK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(x)=m</a:t>
            </a:r>
            <a:r>
              <a:rPr lang="en-US" altLang="zh-HK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altLang="zh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+ c</a:t>
            </a:r>
            <a:r>
              <a:rPr lang="en-US" altLang="zh-HK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HK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85" name="Picture 584">
            <a:extLst>
              <a:ext uri="{FF2B5EF4-FFF2-40B4-BE49-F238E27FC236}">
                <a16:creationId xmlns:a16="http://schemas.microsoft.com/office/drawing/2014/main" id="{27849831-3E72-464F-8636-5068B46EB1B0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4045707" y="23063426"/>
            <a:ext cx="6105525" cy="3486150"/>
          </a:xfrm>
          <a:prstGeom prst="rect">
            <a:avLst/>
          </a:prstGeom>
        </p:spPr>
      </p:pic>
      <p:pic>
        <p:nvPicPr>
          <p:cNvPr id="586" name="Picture 585">
            <a:extLst>
              <a:ext uri="{FF2B5EF4-FFF2-40B4-BE49-F238E27FC236}">
                <a16:creationId xmlns:a16="http://schemas.microsoft.com/office/drawing/2014/main" id="{6C834EC2-1D3C-4DB0-B576-A44B769118F1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7824167" y="27172754"/>
            <a:ext cx="2971800" cy="2600325"/>
          </a:xfrm>
          <a:prstGeom prst="rect">
            <a:avLst/>
          </a:prstGeom>
        </p:spPr>
      </p:pic>
      <p:pic>
        <p:nvPicPr>
          <p:cNvPr id="591" name="Picture 590">
            <a:extLst>
              <a:ext uri="{FF2B5EF4-FFF2-40B4-BE49-F238E27FC236}">
                <a16:creationId xmlns:a16="http://schemas.microsoft.com/office/drawing/2014/main" id="{A6C7AD15-E63A-49B9-A352-E87F36038953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2977057" y="27190237"/>
            <a:ext cx="4404613" cy="2536971"/>
          </a:xfrm>
          <a:prstGeom prst="rect">
            <a:avLst/>
          </a:prstGeom>
        </p:spPr>
      </p:pic>
      <p:pic>
        <p:nvPicPr>
          <p:cNvPr id="592" name="Picture 591">
            <a:extLst>
              <a:ext uri="{FF2B5EF4-FFF2-40B4-BE49-F238E27FC236}">
                <a16:creationId xmlns:a16="http://schemas.microsoft.com/office/drawing/2014/main" id="{218F4404-283E-4E4C-ADEB-9AC9F12EBADD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5314438" y="26835388"/>
            <a:ext cx="398145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8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</TotalTime>
  <Words>531</Words>
  <Application>Microsoft Office PowerPoint</Application>
  <PresentationFormat>Custom</PresentationFormat>
  <Paragraphs>116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MS PGothic</vt:lpstr>
      <vt:lpstr>新細明體</vt:lpstr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Edison</dc:creator>
  <cp:lastModifiedBy>Edison</cp:lastModifiedBy>
  <cp:revision>19</cp:revision>
  <dcterms:created xsi:type="dcterms:W3CDTF">2019-03-29T11:53:28Z</dcterms:created>
  <dcterms:modified xsi:type="dcterms:W3CDTF">2019-04-03T07:50:40Z</dcterms:modified>
</cp:coreProperties>
</file>