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104" d="100"/>
          <a:sy n="104" d="100"/>
        </p:scale>
        <p:origin x="1157" y="9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5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1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实验中的几个问题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6152037" y="521518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A23BAF-06CC-47C2-AE73-3CF3A50B957A}"/>
              </a:ext>
            </a:extLst>
          </p:cNvPr>
          <p:cNvSpPr txBox="1"/>
          <p:nvPr/>
        </p:nvSpPr>
        <p:spPr>
          <a:xfrm>
            <a:off x="1369757" y="2263566"/>
            <a:ext cx="6102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编译无误，运行有误。</a:t>
            </a:r>
            <a:endParaRPr lang="en-US" altLang="zh-CN" sz="2400" dirty="0"/>
          </a:p>
          <a:p>
            <a:r>
              <a:rPr lang="en-US" altLang="zh-CN" sz="2400" dirty="0"/>
              <a:t>Cannot open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Debug/</a:t>
            </a:r>
            <a:r>
              <a:rPr lang="en-US" altLang="zh-CN" sz="2400" dirty="0"/>
              <a:t>XXXX.exe for writing 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D77245-473A-40DE-9869-CB2A227C55E6}"/>
              </a:ext>
            </a:extLst>
          </p:cNvPr>
          <p:cNvSpPr txBox="1"/>
          <p:nvPr/>
        </p:nvSpPr>
        <p:spPr>
          <a:xfrm>
            <a:off x="1428749" y="3590920"/>
            <a:ext cx="9337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）不要在</a:t>
            </a:r>
            <a:r>
              <a:rPr lang="en-US" altLang="zh-CN" sz="2400" dirty="0"/>
              <a:t>C</a:t>
            </a:r>
            <a:r>
              <a:rPr lang="zh-CN" altLang="en-US" sz="2400" dirty="0"/>
              <a:t>盘建立工程；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）关闭 之前运行的窗口，并在任务管理器中确认关闭了。</a:t>
            </a:r>
          </a:p>
        </p:txBody>
      </p:sp>
    </p:spTree>
    <p:extLst>
      <p:ext uri="{BB962C8B-B14F-4D97-AF65-F5344CB8AC3E}">
        <p14:creationId xmlns:p14="http://schemas.microsoft.com/office/powerpoint/2010/main" val="25027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C5857-95D6-4B9D-B156-465D5A6E828C}"/>
              </a:ext>
            </a:extLst>
          </p:cNvPr>
          <p:cNvSpPr txBox="1"/>
          <p:nvPr/>
        </p:nvSpPr>
        <p:spPr>
          <a:xfrm>
            <a:off x="1414002" y="2101334"/>
            <a:ext cx="610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程序运行后出现“停止工作”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1DAF0E-C67F-4084-96AA-65787F0E3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7" t="20269" r="4563" b="19512"/>
          <a:stretch/>
        </p:blipFill>
        <p:spPr>
          <a:xfrm>
            <a:off x="1716344" y="2596104"/>
            <a:ext cx="3674191" cy="2081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051A19-1579-45F5-893C-AB482C6ECE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22675" r="10538" b="18623"/>
          <a:stretch/>
        </p:blipFill>
        <p:spPr>
          <a:xfrm>
            <a:off x="6001977" y="2596104"/>
            <a:ext cx="3849898" cy="21011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D5897D-991C-4D65-84E9-7BA0548E704A}"/>
              </a:ext>
            </a:extLst>
          </p:cNvPr>
          <p:cNvSpPr txBox="1"/>
          <p:nvPr/>
        </p:nvSpPr>
        <p:spPr>
          <a:xfrm>
            <a:off x="1502491" y="4896153"/>
            <a:ext cx="9337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检查了是否访问了未被定义的数组索引值，比如读取空指针的指向的内容。</a:t>
            </a:r>
          </a:p>
        </p:txBody>
      </p:sp>
    </p:spTree>
    <p:extLst>
      <p:ext uri="{BB962C8B-B14F-4D97-AF65-F5344CB8AC3E}">
        <p14:creationId xmlns:p14="http://schemas.microsoft.com/office/powerpoint/2010/main" val="20004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C5857-95D6-4B9D-B156-465D5A6E828C}"/>
              </a:ext>
            </a:extLst>
          </p:cNvPr>
          <p:cNvSpPr txBox="1"/>
          <p:nvPr/>
        </p:nvSpPr>
        <p:spPr>
          <a:xfrm>
            <a:off x="1414002" y="2101334"/>
            <a:ext cx="610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程序正常，但是结果不是我们想要的。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5897D-991C-4D65-84E9-7BA0548E704A}"/>
              </a:ext>
            </a:extLst>
          </p:cNvPr>
          <p:cNvSpPr txBox="1"/>
          <p:nvPr/>
        </p:nvSpPr>
        <p:spPr>
          <a:xfrm>
            <a:off x="1414002" y="3464005"/>
            <a:ext cx="9573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）有些变量定义了，但是未给初始值。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）编程和逻辑错误，要学会设置断点，进行调试（</a:t>
            </a:r>
            <a:r>
              <a:rPr lang="en-US" altLang="zh-CN" sz="2400" dirty="0"/>
              <a:t>Debug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371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C5857-95D6-4B9D-B156-465D5A6E828C}"/>
              </a:ext>
            </a:extLst>
          </p:cNvPr>
          <p:cNvSpPr txBox="1"/>
          <p:nvPr/>
        </p:nvSpPr>
        <p:spPr>
          <a:xfrm>
            <a:off x="1414002" y="2101334"/>
            <a:ext cx="9035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编译环境不一样导致的问题。比如程序运行后，窗口自动就关闭了。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5897D-991C-4D65-84E9-7BA0548E704A}"/>
              </a:ext>
            </a:extLst>
          </p:cNvPr>
          <p:cNvSpPr txBox="1"/>
          <p:nvPr/>
        </p:nvSpPr>
        <p:spPr>
          <a:xfrm>
            <a:off x="1414002" y="3464005"/>
            <a:ext cx="81577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）可以自己带电脑或者免安装的编译软件。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）文件和工程名不要出现汉字、不要以数字开头。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）不同编译软件的快捷键不一样，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比如：</a:t>
            </a:r>
            <a:r>
              <a:rPr lang="en-US" altLang="zh-CN" sz="2400" dirty="0"/>
              <a:t>F5</a:t>
            </a:r>
            <a:r>
              <a:rPr lang="zh-CN" altLang="en-US" sz="2400" dirty="0"/>
              <a:t>和</a:t>
            </a:r>
            <a:r>
              <a:rPr lang="en-US" altLang="zh-CN" sz="2400" dirty="0"/>
              <a:t>Ctrl+F5</a:t>
            </a:r>
          </a:p>
          <a:p>
            <a:r>
              <a:rPr lang="en-US" altLang="zh-CN" sz="2400" dirty="0"/>
              <a:t>                    </a:t>
            </a:r>
            <a:r>
              <a:rPr lang="zh-CN" altLang="en-US" sz="2400" dirty="0"/>
              <a:t>在</a:t>
            </a:r>
            <a:r>
              <a:rPr lang="en-US" altLang="zh-CN" sz="2400" dirty="0"/>
              <a:t>VC 6.0</a:t>
            </a:r>
            <a:r>
              <a:rPr lang="zh-CN" altLang="en-US" sz="2400" dirty="0"/>
              <a:t>中，</a:t>
            </a:r>
            <a:r>
              <a:rPr lang="en-US" altLang="zh-CN" sz="2400" dirty="0"/>
              <a:t>F5</a:t>
            </a:r>
            <a:r>
              <a:rPr lang="zh-CN" altLang="en-US" sz="2400" dirty="0"/>
              <a:t>是调试</a:t>
            </a:r>
            <a:r>
              <a:rPr lang="en-US" altLang="zh-CN" sz="2400" dirty="0"/>
              <a:t>                                                              </a:t>
            </a:r>
          </a:p>
          <a:p>
            <a:r>
              <a:rPr lang="en-US" altLang="zh-CN" sz="2400" dirty="0"/>
              <a:t>                                         Ctrl+F5</a:t>
            </a:r>
            <a:r>
              <a:rPr lang="zh-CN" altLang="en-US" sz="2400" dirty="0"/>
              <a:t>是执行。</a:t>
            </a:r>
          </a:p>
        </p:txBody>
      </p:sp>
    </p:spTree>
    <p:extLst>
      <p:ext uri="{BB962C8B-B14F-4D97-AF65-F5344CB8AC3E}">
        <p14:creationId xmlns:p14="http://schemas.microsoft.com/office/powerpoint/2010/main" val="17477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5066</TotalTime>
  <Words>228</Words>
  <Application>Microsoft Office PowerPoint</Application>
  <PresentationFormat>宽屏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华文彩云</vt:lpstr>
      <vt:lpstr>华文仿宋</vt:lpstr>
      <vt:lpstr>华文隶书</vt:lpstr>
      <vt:lpstr>Arial</vt:lpstr>
      <vt:lpstr>Gill Sans MT</vt:lpstr>
      <vt:lpstr>Times New Roman</vt:lpstr>
      <vt:lpstr>画廊</vt:lpstr>
      <vt:lpstr>数据结构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309</cp:revision>
  <dcterms:created xsi:type="dcterms:W3CDTF">2018-09-04T02:30:21Z</dcterms:created>
  <dcterms:modified xsi:type="dcterms:W3CDTF">2020-09-18T08:48:42Z</dcterms:modified>
</cp:coreProperties>
</file>