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94280" autoAdjust="0"/>
  </p:normalViewPr>
  <p:slideViewPr>
    <p:cSldViewPr snapToGrid="0">
      <p:cViewPr varScale="1">
        <p:scale>
          <a:sx n="118" d="100"/>
          <a:sy n="118" d="100"/>
        </p:scale>
        <p:origin x="595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4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2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6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0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9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2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6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2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1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0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2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栈和队列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41955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三、循环队列的定义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05599-71B5-416A-87BA-056CB71870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2916163"/>
            <a:ext cx="3690261" cy="4100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8DC057-F05B-489E-A440-57936CE1BF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3289311"/>
            <a:ext cx="3223790" cy="48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299CFF-22AD-448C-82AA-A0C89FE0E6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5672247"/>
            <a:ext cx="417741" cy="4465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A9FDFC-AEF9-4CAF-83C6-43E66E98BD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0256" y="2861608"/>
            <a:ext cx="3850886" cy="29356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3E31AE-49FF-4561-8EB6-1435B8FE7C5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888" y="4520547"/>
            <a:ext cx="2727543" cy="1185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8C809B-0956-454E-8515-CBE79FEC160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9136" y="3805117"/>
            <a:ext cx="4128539" cy="5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四、循环队列插入元素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D3EC4-B27E-4D4E-8859-8A13C7AA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2861608"/>
            <a:ext cx="4749574" cy="434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48E5C2-B77A-41A7-9591-44DAFEE535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5771408"/>
            <a:ext cx="209506" cy="353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C2CDB8-BAAA-48B3-8C33-F1C3A64E6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6167" y="1267642"/>
            <a:ext cx="3071915" cy="18610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77B632-14F3-43EA-95BA-84D404247FC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003" y="5417866"/>
            <a:ext cx="2683705" cy="353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AEB61B-3D1D-48EE-8713-22EA9B8B4E2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3425510"/>
            <a:ext cx="9844740" cy="4343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26C32C-5FF7-4AD4-931C-90F88B24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4040725"/>
            <a:ext cx="3540922" cy="5302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C2C88B-72DB-40FB-9085-F3D39E0C713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1328" y="4001896"/>
            <a:ext cx="2321183" cy="17695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5DFF009-E605-4F0E-BFFC-CA3DEE8DA95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4709978"/>
            <a:ext cx="5893410" cy="4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五、循环队列删除元素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48E5C2-B77A-41A7-9591-44DAFEE535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5771408"/>
            <a:ext cx="209506" cy="353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93C649-73FF-4D9E-91BB-624B43F8A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366" b="15868"/>
          <a:stretch/>
        </p:blipFill>
        <p:spPr>
          <a:xfrm>
            <a:off x="1723968" y="2861608"/>
            <a:ext cx="4372032" cy="4164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52A806-3326-46FD-B126-04C43AE8E8A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0976" y="5417866"/>
            <a:ext cx="2683705" cy="353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BCB8E1-588D-4CDB-AFC0-DCACEA1DEF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410" b="-3410"/>
          <a:stretch/>
        </p:blipFill>
        <p:spPr>
          <a:xfrm>
            <a:off x="6171374" y="2890683"/>
            <a:ext cx="214051" cy="3967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5FB3BA-D0AA-4964-9A89-90A1E4C9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3156" y="2792200"/>
            <a:ext cx="1056343" cy="5601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6F5DBA-0B2A-48D6-87B6-47C6EB28B68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303" y="3488707"/>
            <a:ext cx="6505700" cy="4224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2171C1-EDB2-4C3C-971B-0E3AC88901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0183" y="1155639"/>
            <a:ext cx="2859745" cy="19498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AA7097A-90D8-49C7-848A-A826FEAC0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5518" y="3789788"/>
            <a:ext cx="2651279" cy="20031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94B805-D520-4EEE-BEA0-DF307B2B1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03" y="4047480"/>
            <a:ext cx="3221196" cy="5200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829917E-05CC-4455-8833-8E78DE29904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881" y="4703819"/>
            <a:ext cx="4812257" cy="4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一、链队列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链队列采用</a:t>
            </a:r>
            <a:r>
              <a:rPr lang="zh-CN" altLang="en-US" sz="2600" dirty="0">
                <a:solidFill>
                  <a:srgbClr val="00B0F0"/>
                </a:solidFill>
              </a:rPr>
              <a:t>链表存储</a:t>
            </a:r>
            <a:r>
              <a:rPr lang="zh-CN" altLang="en-US" sz="2600" dirty="0"/>
              <a:t>单元</a:t>
            </a:r>
            <a:endParaRPr lang="en-US" altLang="zh-CN" sz="2600" dirty="0"/>
          </a:p>
          <a:p>
            <a:pPr lvl="1"/>
            <a:r>
              <a:rPr lang="zh-CN" altLang="en-US" sz="2600" dirty="0"/>
              <a:t>链队列中，有两个分别指示队头和队尾的指针</a:t>
            </a:r>
            <a:endParaRPr lang="en-US" altLang="zh-CN" sz="2600" dirty="0"/>
          </a:p>
          <a:p>
            <a:pPr lvl="1"/>
            <a:r>
              <a:rPr lang="zh-CN" altLang="en-US" sz="2600" dirty="0"/>
              <a:t>链队列中，</a:t>
            </a:r>
            <a:r>
              <a:rPr lang="zh-CN" altLang="en-US" sz="2600" dirty="0">
                <a:solidFill>
                  <a:srgbClr val="00B0F0"/>
                </a:solidFill>
              </a:rPr>
              <a:t>没有队列溢出的问题</a:t>
            </a:r>
            <a:r>
              <a:rPr lang="zh-CN" altLang="en-US" sz="2600" dirty="0"/>
              <a:t>，但</a:t>
            </a:r>
            <a:r>
              <a:rPr lang="zh-CN" altLang="en-US" sz="2600" dirty="0">
                <a:solidFill>
                  <a:srgbClr val="7030A0"/>
                </a:solidFill>
              </a:rPr>
              <a:t>需要注意</a:t>
            </a:r>
            <a:r>
              <a:rPr lang="zh-CN" altLang="en-US" sz="2600" dirty="0">
                <a:solidFill>
                  <a:srgbClr val="00B0F0"/>
                </a:solidFill>
              </a:rPr>
              <a:t>队列为空</a:t>
            </a:r>
            <a:r>
              <a:rPr lang="zh-CN" altLang="en-US" sz="2600" dirty="0"/>
              <a:t>的问题。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链队列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92DF94-5A33-45D7-BEF0-559474F067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736" y="4560345"/>
            <a:ext cx="6038850" cy="11703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2F8481-BBC6-4321-AF57-E229951EDABC}"/>
              </a:ext>
            </a:extLst>
          </p:cNvPr>
          <p:cNvSpPr/>
          <p:nvPr/>
        </p:nvSpPr>
        <p:spPr>
          <a:xfrm>
            <a:off x="6837148" y="56328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注意：</a:t>
            </a:r>
            <a:r>
              <a:rPr lang="zh-CN" altLang="en-US" sz="2400" dirty="0">
                <a:solidFill>
                  <a:srgbClr val="00B0F0"/>
                </a:solidFill>
              </a:rPr>
              <a:t>这里的</a:t>
            </a:r>
            <a:r>
              <a:rPr lang="en-US" altLang="zh-CN" sz="2400" dirty="0">
                <a:solidFill>
                  <a:srgbClr val="00B0F0"/>
                </a:solidFill>
              </a:rPr>
              <a:t>front</a:t>
            </a:r>
            <a:r>
              <a:rPr lang="zh-CN" altLang="en-US" sz="2400" dirty="0">
                <a:solidFill>
                  <a:srgbClr val="00B0F0"/>
                </a:solidFill>
              </a:rPr>
              <a:t>和</a:t>
            </a:r>
            <a:r>
              <a:rPr lang="en-US" altLang="zh-CN" sz="2400" dirty="0">
                <a:solidFill>
                  <a:srgbClr val="00B0F0"/>
                </a:solidFill>
              </a:rPr>
              <a:t>rear</a:t>
            </a:r>
            <a:r>
              <a:rPr lang="zh-CN" altLang="en-US" sz="2400" dirty="0">
                <a:solidFill>
                  <a:srgbClr val="00B0F0"/>
                </a:solidFill>
              </a:rPr>
              <a:t>又变回指针了。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二、链队列的指针变化</a:t>
            </a:r>
            <a:endParaRPr lang="en-US" altLang="zh-CN" sz="2800" dirty="0"/>
          </a:p>
          <a:p>
            <a:pPr lvl="1"/>
            <a:r>
              <a:rPr lang="zh-CN" altLang="en-US" sz="2600" dirty="0"/>
              <a:t>链队列的指针操作跟链表类似（一个子集）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链队列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EC0461-3640-424B-89D1-3525E5E1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3429000"/>
            <a:ext cx="3597275" cy="775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872AF2-AD49-451E-984C-4313ADE829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4220618"/>
            <a:ext cx="5781675" cy="902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A6346B-C7F3-47DC-8550-CBB498BC13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5077406"/>
            <a:ext cx="5781675" cy="10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46627-79D9-4275-AC29-7074F3BD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C23D-B9B2-4FCF-9127-C6CE1F31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68E3CB-5397-43C8-9394-C036C11D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2511903"/>
            <a:ext cx="9189258" cy="17209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2FE278-0D54-423D-BF28-D194197E1EA9}"/>
              </a:ext>
            </a:extLst>
          </p:cNvPr>
          <p:cNvSpPr/>
          <p:nvPr/>
        </p:nvSpPr>
        <p:spPr>
          <a:xfrm>
            <a:off x="3830135" y="34290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99394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队列也是一种线性表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限定在表的一端进行插入（入队），在表的另一端进行删除（出队）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在队列中，允许插入的一端被称为</a:t>
            </a:r>
            <a:r>
              <a:rPr lang="zh-CN" altLang="en-US" sz="2600" dirty="0">
                <a:solidFill>
                  <a:srgbClr val="00B0F0"/>
                </a:solidFill>
              </a:rPr>
              <a:t>队尾</a:t>
            </a:r>
            <a:r>
              <a:rPr lang="zh-CN" altLang="en-US" sz="2600" dirty="0"/>
              <a:t>（</a:t>
            </a:r>
            <a:r>
              <a:rPr lang="en-US" altLang="zh-CN" sz="2600" dirty="0"/>
              <a:t>rear</a:t>
            </a:r>
            <a:r>
              <a:rPr lang="zh-CN" altLang="en-US" sz="2600" dirty="0"/>
              <a:t>），允许删除的一端被称为队头（</a:t>
            </a:r>
            <a:r>
              <a:rPr lang="en-US" altLang="zh-CN" sz="2600" dirty="0"/>
              <a:t>front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B4FE17-420D-4DE0-955A-AE733FD7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350" y="5160887"/>
            <a:ext cx="6011554" cy="7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一、队列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先进先出（</a:t>
            </a:r>
            <a:r>
              <a:rPr lang="en-US" altLang="zh-CN" sz="2600" dirty="0">
                <a:solidFill>
                  <a:srgbClr val="FF0000"/>
                </a:solidFill>
              </a:rPr>
              <a:t>FIFO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先入队的元素肯定比之后入队的元素先出队</a:t>
            </a:r>
            <a:endParaRPr lang="en-US" altLang="zh-CN" sz="2400" dirty="0"/>
          </a:p>
          <a:p>
            <a:pPr lvl="2"/>
            <a:r>
              <a:rPr lang="zh-CN" altLang="en-US" sz="2400" dirty="0"/>
              <a:t>后进后出：后入队的元素肯定在先入队的元素之前就出队了</a:t>
            </a:r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72DAEF-12B4-4679-A87C-0E2E20FC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02" y="4486980"/>
            <a:ext cx="6270213" cy="22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二、顺序队列</a:t>
            </a:r>
            <a:endParaRPr lang="en-US" altLang="zh-CN" sz="2800" dirty="0"/>
          </a:p>
          <a:p>
            <a:pPr lvl="1"/>
            <a:r>
              <a:rPr lang="zh-CN" altLang="en-US" sz="2800" dirty="0"/>
              <a:t>顺序队列：采用一组</a:t>
            </a:r>
            <a:r>
              <a:rPr lang="zh-CN" altLang="en-US" sz="2800" dirty="0">
                <a:solidFill>
                  <a:srgbClr val="00B0F0"/>
                </a:solidFill>
              </a:rPr>
              <a:t>地址连续</a:t>
            </a:r>
            <a:r>
              <a:rPr lang="zh-CN" altLang="en-US" sz="2800" dirty="0"/>
              <a:t>的存储单元依次存储从队列头到队列尾的元素</a:t>
            </a:r>
            <a:endParaRPr lang="en-US" altLang="zh-CN" sz="2800" dirty="0"/>
          </a:p>
          <a:p>
            <a:pPr lvl="1"/>
            <a:r>
              <a:rPr lang="zh-CN" altLang="en-US" sz="2800" dirty="0"/>
              <a:t>为顺序队列设置</a:t>
            </a:r>
            <a:r>
              <a:rPr lang="en-US" altLang="zh-CN" sz="2800" dirty="0"/>
              <a:t>2</a:t>
            </a:r>
            <a:r>
              <a:rPr lang="zh-CN" altLang="en-US" sz="2800" dirty="0"/>
              <a:t>个指针：</a:t>
            </a:r>
            <a:endParaRPr lang="en-US" altLang="zh-CN" sz="2800" dirty="0"/>
          </a:p>
          <a:p>
            <a:pPr lvl="2"/>
            <a:r>
              <a:rPr lang="zh-CN" altLang="en-US" sz="2600" dirty="0"/>
              <a:t>队头指针</a:t>
            </a:r>
            <a:r>
              <a:rPr lang="en-US" altLang="zh-CN" sz="2600" dirty="0"/>
              <a:t>front</a:t>
            </a:r>
          </a:p>
          <a:p>
            <a:pPr lvl="2"/>
            <a:r>
              <a:rPr lang="zh-CN" altLang="en-US" sz="2600" dirty="0"/>
              <a:t>队尾指针</a:t>
            </a:r>
            <a:r>
              <a:rPr lang="en-US" altLang="zh-CN" sz="2600" dirty="0"/>
              <a:t>rear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三、顺序队列的进队和出队的原则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时，新元素按队尾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(rear)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指针位置插入，然后队尾指针加一，即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时，将队头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指针所指向的元素取出，然后队头指针加一，即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B8BFD-4C15-45D1-AD7D-33941587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618" y="3481296"/>
            <a:ext cx="3287645" cy="3903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00D99F-F541-42AD-A7C0-E068B996B7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618" y="4486981"/>
            <a:ext cx="3287645" cy="415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CEB163-CD5E-4477-979D-787E33AB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8" y="5602514"/>
            <a:ext cx="4570611" cy="450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2ACF23-F77F-470A-ACE8-233F7EE32B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0338" y="5034215"/>
            <a:ext cx="6908650" cy="4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四、顺序队列进队和出队的举例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92AD91-F5B5-492C-BDC9-5B9D79035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375"/>
          <a:stretch/>
        </p:blipFill>
        <p:spPr>
          <a:xfrm>
            <a:off x="2251329" y="2813202"/>
            <a:ext cx="3071516" cy="563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D5D149-0FB9-4BE2-85CD-944163B083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49" y="2934449"/>
            <a:ext cx="1151931" cy="3214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D7A175-92A8-4515-A33B-D90E863AE8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8464" y="3374200"/>
            <a:ext cx="1419225" cy="50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5A6BE9-5DDF-4726-A1FE-85665C9653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8162" y="2938089"/>
            <a:ext cx="2149043" cy="3240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F4A7C7-0D25-466E-997E-8863813F856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7205" y="2787801"/>
            <a:ext cx="3167279" cy="5637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FC50C4-AD3D-4D9E-9B41-E7EAB267A21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2190" y="3321113"/>
            <a:ext cx="736600" cy="5261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74FE1E-4061-4BE2-A700-560C03E3A54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8780737" y="3345163"/>
            <a:ext cx="1106901" cy="5048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2D6FF7-10EB-489C-87FB-42E49FF52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2952" y="3988098"/>
            <a:ext cx="3149473" cy="5048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0126D8-C5CD-46D3-B0A7-A4CF25F5A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880" y="4051510"/>
            <a:ext cx="1036566" cy="3725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1CB8C71-F3BB-4AA1-AAF0-F14EFBC3E3C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446" y="4474268"/>
            <a:ext cx="770973" cy="4882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75657C-0A0D-458F-8971-6B39A40C10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2998076" y="4474268"/>
            <a:ext cx="1106901" cy="5048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5E434E3-0D3D-4B8C-8803-050F98B2480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843" y="3926468"/>
            <a:ext cx="3126884" cy="6044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20ADCA1-DA54-4FF1-8F7F-D3BBBA4721F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5298" y="4091679"/>
            <a:ext cx="1056674" cy="3825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425BB8C-D94C-4153-8126-A4D71F9AA8C4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34" y="4515884"/>
            <a:ext cx="1078665" cy="47940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34C645B-F6A4-470A-B2B4-B94701EAF2C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8686074" y="4511573"/>
            <a:ext cx="1106901" cy="50482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7A0437-C308-40A2-ACC1-085DC4E0CC0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4"/>
          <a:stretch/>
        </p:blipFill>
        <p:spPr>
          <a:xfrm>
            <a:off x="2090413" y="5037727"/>
            <a:ext cx="3149473" cy="5048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830AD32-3D28-411F-901C-8130F6839D82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3" y="5153307"/>
            <a:ext cx="1425580" cy="36959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358600A-200B-4C5B-A526-F3CD85338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1696" y="5566599"/>
            <a:ext cx="770973" cy="48828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8526160-12F2-4EB7-A550-E269823100A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3787087" y="5551268"/>
            <a:ext cx="1106901" cy="5048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B6F69C9-718F-44BB-B683-55E2B3A68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64" y="5168939"/>
            <a:ext cx="3337648" cy="45649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D9847F1-F1DF-4E74-8F86-3924862E1F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8926" y="5638545"/>
            <a:ext cx="770973" cy="48828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35E051C-7A8B-4C9A-9D19-4629B56FA28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6590" y="5227206"/>
            <a:ext cx="972186" cy="32406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9EA4374-5449-4825-9736-E43FA8290A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9945111" y="5618780"/>
            <a:ext cx="1106901" cy="5048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962D3A7-6FAC-4F86-83F1-A3171C85788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284" y="5703920"/>
            <a:ext cx="752720" cy="3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五、顺序队列存在的问题</a:t>
            </a:r>
            <a:endParaRPr lang="en-US" altLang="zh-CN" sz="2800" dirty="0"/>
          </a:p>
          <a:p>
            <a:pPr lvl="1"/>
            <a:r>
              <a:rPr lang="zh-CN" altLang="en-US" sz="2800" dirty="0"/>
              <a:t>溢出：当队尾指针（</a:t>
            </a:r>
            <a:r>
              <a:rPr lang="en-US" altLang="zh-CN" sz="2800" dirty="0"/>
              <a:t>rear</a:t>
            </a:r>
            <a:r>
              <a:rPr lang="zh-CN" altLang="en-US" sz="2800" dirty="0"/>
              <a:t>）指向队列存储结构的</a:t>
            </a:r>
            <a:r>
              <a:rPr lang="zh-CN" altLang="en-US" sz="2800" dirty="0">
                <a:solidFill>
                  <a:srgbClr val="00B0F0"/>
                </a:solidFill>
              </a:rPr>
              <a:t>最后一个单位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如果</a:t>
            </a:r>
            <a:r>
              <a:rPr lang="zh-CN" altLang="en-US" sz="2800" dirty="0">
                <a:solidFill>
                  <a:srgbClr val="00B0F0"/>
                </a:solidFill>
              </a:rPr>
              <a:t>再继续插入新的元素</a:t>
            </a:r>
            <a:r>
              <a:rPr lang="zh-CN" altLang="en-US" sz="2800" dirty="0"/>
              <a:t>，则会产生</a:t>
            </a:r>
            <a:r>
              <a:rPr lang="zh-CN" altLang="en-US" sz="2800" dirty="0">
                <a:solidFill>
                  <a:srgbClr val="FF0000"/>
                </a:solidFill>
              </a:rPr>
              <a:t>溢出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溢出发生时，队列存储结构中可能还存在一些空白的位置</a:t>
            </a:r>
            <a:endParaRPr lang="en-US" altLang="zh-CN" sz="2800" dirty="0"/>
          </a:p>
          <a:p>
            <a:pPr lvl="2"/>
            <a:r>
              <a:rPr lang="zh-CN" altLang="en-US" sz="2800" dirty="0"/>
              <a:t>这些空白的位置是由队头元素出队导致的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1AF0C-137F-4EFC-B669-812D7360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434920"/>
            <a:ext cx="6210300" cy="371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BF32F4-A214-4142-BAE7-F11B9EE7D9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9779" y="5454964"/>
            <a:ext cx="2527992" cy="3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一、循环队列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循环队列采用一组地址连续的存储单元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002060"/>
                </a:solidFill>
              </a:rPr>
              <a:t>逻辑上</a:t>
            </a:r>
            <a:r>
              <a:rPr lang="zh-CN" altLang="en-US" sz="2600" dirty="0"/>
              <a:t>，将整个队列的存储单元首尾相连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8CDAD4-EA92-41F8-9414-6B0D4F4348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711" y="3964761"/>
            <a:ext cx="4535713" cy="21781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923F40-FA73-4749-8694-06D1301CD79A}"/>
              </a:ext>
            </a:extLst>
          </p:cNvPr>
          <p:cNvSpPr/>
          <p:nvPr/>
        </p:nvSpPr>
        <p:spPr>
          <a:xfrm>
            <a:off x="5907313" y="414590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注意：</a:t>
            </a:r>
            <a:r>
              <a:rPr lang="zh-CN" altLang="en-US" sz="2800" dirty="0">
                <a:solidFill>
                  <a:srgbClr val="00B0F0"/>
                </a:solidFill>
              </a:rPr>
              <a:t>这里的</a:t>
            </a:r>
            <a:r>
              <a:rPr lang="en-US" altLang="zh-CN" sz="2800" dirty="0">
                <a:solidFill>
                  <a:srgbClr val="00B0F0"/>
                </a:solidFill>
              </a:rPr>
              <a:t>front</a:t>
            </a:r>
            <a:r>
              <a:rPr lang="zh-CN" altLang="en-US" sz="2800" dirty="0">
                <a:solidFill>
                  <a:srgbClr val="00B0F0"/>
                </a:solidFill>
              </a:rPr>
              <a:t>和</a:t>
            </a:r>
            <a:r>
              <a:rPr lang="en-US" altLang="zh-CN" sz="2800" dirty="0">
                <a:solidFill>
                  <a:srgbClr val="00B0F0"/>
                </a:solidFill>
              </a:rPr>
              <a:t>rear</a:t>
            </a:r>
            <a:r>
              <a:rPr lang="zh-CN" altLang="en-US" sz="2800" dirty="0">
                <a:solidFill>
                  <a:srgbClr val="00B0F0"/>
                </a:solidFill>
              </a:rPr>
              <a:t>就不是指针了，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             </a:t>
            </a:r>
            <a:r>
              <a:rPr lang="zh-CN" altLang="en-US" sz="2800" dirty="0">
                <a:solidFill>
                  <a:srgbClr val="00B0F0"/>
                </a:solidFill>
              </a:rPr>
              <a:t>而是代表位置的下标索引值</a:t>
            </a:r>
            <a:r>
              <a:rPr lang="zh-CN" altLang="en-US" sz="2800" dirty="0">
                <a:solidFill>
                  <a:srgbClr val="002060"/>
                </a:solidFill>
              </a:rPr>
              <a:t>。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/>
              <a:t>              front = 0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              rear = 5</a:t>
            </a:r>
            <a:r>
              <a:rPr lang="zh-CN" altLang="en-US" sz="2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883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二、循环队列的空与满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3729A-8E4A-4F02-B6D5-C1627E740C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251" y="3245947"/>
            <a:ext cx="4148591" cy="4169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792443-0EEE-4E6D-AEBD-3F11B3E48D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960" y="3759588"/>
            <a:ext cx="3614785" cy="24265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8F73DC-5474-41F9-AEDD-E59B4B2023E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7148" y="3842063"/>
            <a:ext cx="3571688" cy="1952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FC3E69-1E4C-4250-B666-0FAC1DB3B54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6882" y="5856051"/>
            <a:ext cx="987518" cy="293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F857B2-EB30-4CAB-9007-2E7CC6740AC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257550"/>
            <a:ext cx="6019800" cy="4191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222E5C1-C7B1-4795-97B2-214892A4EC27}"/>
              </a:ext>
            </a:extLst>
          </p:cNvPr>
          <p:cNvSpPr/>
          <p:nvPr/>
        </p:nvSpPr>
        <p:spPr>
          <a:xfrm>
            <a:off x="9412679" y="55730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7030A0"/>
                </a:solidFill>
              </a:rPr>
              <a:t>少用一个元素空间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12502</TotalTime>
  <Words>624</Words>
  <Application>Microsoft Office PowerPoint</Application>
  <PresentationFormat>宽屏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试一试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573</cp:revision>
  <cp:lastPrinted>2018-09-20T09:36:46Z</cp:lastPrinted>
  <dcterms:created xsi:type="dcterms:W3CDTF">2018-09-04T02:30:21Z</dcterms:created>
  <dcterms:modified xsi:type="dcterms:W3CDTF">2020-10-12T02:23:02Z</dcterms:modified>
</cp:coreProperties>
</file>