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59"/>
            <p14:sldId id="260"/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83391" autoAdjust="0"/>
  </p:normalViewPr>
  <p:slideViewPr>
    <p:cSldViewPr snapToGrid="0">
      <p:cViewPr varScale="1">
        <p:scale>
          <a:sx n="62" d="100"/>
          <a:sy n="62" d="100"/>
        </p:scale>
        <p:origin x="126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5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4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3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64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9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3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05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21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0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7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0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5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50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97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7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实验二</a:t>
            </a:r>
            <a:r>
              <a:rPr lang="zh-CN" altLang="en-US" sz="54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单链表实验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FD706D-70F1-496E-937C-E15DF8F123D9}"/>
              </a:ext>
            </a:extLst>
          </p:cNvPr>
          <p:cNvSpPr/>
          <p:nvPr/>
        </p:nvSpPr>
        <p:spPr>
          <a:xfrm>
            <a:off x="5802047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、单链表的定义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、单链表的创建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、单链表的查找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、单链表的插入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、单链表的删除</a:t>
            </a:r>
            <a:endParaRPr lang="en-US" altLang="zh-CN" sz="2800" dirty="0"/>
          </a:p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9EB999A-7455-44EB-8B6F-2461F2FB15C6}"/>
              </a:ext>
            </a:extLst>
          </p:cNvPr>
          <p:cNvSpPr/>
          <p:nvPr/>
        </p:nvSpPr>
        <p:spPr>
          <a:xfrm>
            <a:off x="6987682" y="2364618"/>
            <a:ext cx="4339650" cy="86177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）该步骤要完成的功能任务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）写上相关程序段</a:t>
            </a:r>
          </a:p>
        </p:txBody>
      </p:sp>
    </p:spTree>
    <p:extLst>
      <p:ext uri="{BB962C8B-B14F-4D97-AF65-F5344CB8AC3E}">
        <p14:creationId xmlns:p14="http://schemas.microsoft.com/office/powerpoint/2010/main" val="128617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、单链表的定义</a:t>
            </a:r>
            <a:endParaRPr lang="en-US" altLang="zh-CN" sz="2800" dirty="0"/>
          </a:p>
          <a:p>
            <a:pPr lvl="1"/>
            <a:r>
              <a:rPr lang="zh-CN" altLang="en-US" sz="2600" dirty="0"/>
              <a:t>定义一个</a:t>
            </a:r>
            <a:r>
              <a:rPr lang="zh-CN" altLang="en-US" sz="2800" dirty="0"/>
              <a:t>单链表的结点，其存储结构（</a:t>
            </a:r>
            <a:r>
              <a:rPr lang="en-US" altLang="zh-CN" sz="2800" dirty="0"/>
              <a:t>C</a:t>
            </a:r>
            <a:r>
              <a:rPr lang="zh-CN" altLang="en-US" sz="2800" dirty="0"/>
              <a:t>语言中的结构体）包含两个部分：数据、指向下一结点的指针</a:t>
            </a:r>
            <a:endParaRPr lang="en-US" altLang="zh-CN" sz="2800" dirty="0"/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B0DB6FB-059B-4C3B-9619-ED0A88ED38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0779" y="4209047"/>
            <a:ext cx="1705278" cy="3330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345B52B-B7C1-4BF5-8DCA-F4923BCE88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5911" y="5403139"/>
            <a:ext cx="1835907" cy="7010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636AE4A-4152-49CC-AE23-C9B181276F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1817" y="5795405"/>
            <a:ext cx="2195553" cy="3494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0EC4967-96F4-4FC8-94DE-1ABA0AB1E49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3541" y="4645453"/>
            <a:ext cx="5053496" cy="378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D0F226A-0DBB-4772-8532-58667D7AB8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3541" y="5024296"/>
            <a:ext cx="5053496" cy="3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8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、单链表的创建</a:t>
            </a:r>
            <a:endParaRPr lang="en-US" altLang="zh-CN" sz="2800" dirty="0"/>
          </a:p>
          <a:p>
            <a:pPr lvl="1"/>
            <a:r>
              <a:rPr lang="zh-CN" altLang="en-US" sz="2600" dirty="0"/>
              <a:t>为每个输入元素创建空间，并将其依次链接到链表中</a:t>
            </a:r>
            <a:endParaRPr lang="en-US" altLang="zh-CN" sz="2600" dirty="0"/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2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、链表的查找</a:t>
            </a:r>
            <a:endParaRPr lang="en-US" altLang="zh-CN" sz="2800" dirty="0"/>
          </a:p>
          <a:p>
            <a:pPr lvl="1"/>
            <a:r>
              <a:rPr lang="zh-CN" altLang="en-US" sz="2600" dirty="0"/>
              <a:t>输出第</a:t>
            </a:r>
            <a:r>
              <a:rPr lang="en-US" altLang="zh-CN" sz="2600" dirty="0" err="1"/>
              <a:t>i</a:t>
            </a:r>
            <a:r>
              <a:rPr lang="zh-CN" altLang="en-US" sz="2600" dirty="0"/>
              <a:t>个结点的数据域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）超出范围，返回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lvl="1"/>
            <a:r>
              <a:rPr lang="zh-CN" altLang="en-US" sz="2600" dirty="0"/>
              <a:t>如果链表为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空表，返回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、单链表的插入</a:t>
            </a:r>
            <a:endParaRPr lang="en-US" altLang="zh-CN" sz="2800" dirty="0"/>
          </a:p>
          <a:p>
            <a:pPr lvl="1"/>
            <a:r>
              <a:rPr lang="zh-CN" altLang="en-US" sz="2600" dirty="0"/>
              <a:t>将新结点插入到指定位置（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）上</a:t>
            </a:r>
            <a:r>
              <a:rPr lang="en-US" altLang="zh-CN" sz="2600" dirty="0"/>
              <a:t>;</a:t>
            </a:r>
          </a:p>
          <a:p>
            <a:pPr lvl="1"/>
            <a:r>
              <a:rPr lang="zh-CN" altLang="en-US" sz="2600" dirty="0"/>
              <a:t>如果指定位置（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）超出范围，返回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-2;</a:t>
            </a: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如果表长达到最大长度，返回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-2;</a:t>
            </a:r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7916186-6043-4199-BB9F-932526E240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20652"/>
            <a:ext cx="3517637" cy="11184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C5E75B3-3E96-4EBD-B5A4-1C0AAB8A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7648" y="4591438"/>
            <a:ext cx="1901701" cy="627624"/>
          </a:xfrm>
          <a:prstGeom prst="rect">
            <a:avLst/>
          </a:prstGeom>
        </p:spPr>
      </p:pic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xmlns="" id="{7B1CA484-B6FD-4918-9C9A-04ECD12DE9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01521" y="5506040"/>
            <a:ext cx="806648" cy="2326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xmlns="" id="{65EFA07D-3EE7-4527-80BA-E94649A508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754" y="5332560"/>
            <a:ext cx="975257" cy="12064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B07FF97D-2003-458E-9BB0-5E2294C0F52E}"/>
              </a:ext>
            </a:extLst>
          </p:cNvPr>
          <p:cNvSpPr/>
          <p:nvPr/>
        </p:nvSpPr>
        <p:spPr>
          <a:xfrm>
            <a:off x="9194684" y="4892599"/>
            <a:ext cx="3092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）把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从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zh-CN" altLang="en-US" dirty="0"/>
              <a:t>链接到</a:t>
            </a:r>
            <a:r>
              <a:rPr lang="en-US" altLang="zh-CN" i="1" dirty="0"/>
              <a:t>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3EEEAB5-D229-45BE-ADAB-DD17E63A082D}"/>
              </a:ext>
            </a:extLst>
          </p:cNvPr>
          <p:cNvSpPr/>
          <p:nvPr/>
        </p:nvSpPr>
        <p:spPr>
          <a:xfrm>
            <a:off x="9194684" y="4494820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）把</a:t>
            </a:r>
            <a:r>
              <a:rPr lang="en-US" altLang="zh-CN" i="1" dirty="0"/>
              <a:t>e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链接到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endParaRPr lang="en-US" altLang="zh-CN" i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E37B69EF-D1B3-4F7B-8556-91A3F2017D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8498" y="4129761"/>
            <a:ext cx="4092867" cy="36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、单链表的删除</a:t>
            </a:r>
            <a:endParaRPr lang="en-US" altLang="zh-CN" sz="2800" dirty="0"/>
          </a:p>
          <a:p>
            <a:pPr lvl="1"/>
            <a:r>
              <a:rPr lang="zh-CN" altLang="en-US" sz="2600" dirty="0"/>
              <a:t>将指定位置（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）上的元素删除</a:t>
            </a:r>
            <a:endParaRPr lang="en-US" altLang="zh-CN" sz="2600" dirty="0"/>
          </a:p>
          <a:p>
            <a:pPr lvl="1"/>
            <a:r>
              <a:rPr lang="zh-CN" altLang="en-US" sz="2600" dirty="0"/>
              <a:t>如果指定位置（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）超出范围，返回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如果为空表，返回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642971C-12E9-4D7F-A6C9-B821F507C7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25" y="4494819"/>
            <a:ext cx="6081575" cy="13146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C5B5705-2BFA-4E62-B9C5-BE2196A86B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5669" y="5282476"/>
            <a:ext cx="595544" cy="5514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93CA886-8252-4709-AA70-596605FBCE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0452" y="3606906"/>
            <a:ext cx="3670888" cy="38028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2DAFF07-310A-4A4E-ABC8-3EABCE2B9B9A}"/>
              </a:ext>
            </a:extLst>
          </p:cNvPr>
          <p:cNvSpPr/>
          <p:nvPr/>
        </p:nvSpPr>
        <p:spPr>
          <a:xfrm>
            <a:off x="8171988" y="3072707"/>
            <a:ext cx="511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q=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A6DB10E7-7D99-4669-A848-E59606E7564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297" y="3221613"/>
            <a:ext cx="1141570" cy="31275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A8ED8A9-5B96-43A4-8AC6-08424FD81E45}"/>
              </a:ext>
            </a:extLst>
          </p:cNvPr>
          <p:cNvSpPr/>
          <p:nvPr/>
        </p:nvSpPr>
        <p:spPr>
          <a:xfrm>
            <a:off x="8210452" y="4033154"/>
            <a:ext cx="102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free(q)</a:t>
            </a:r>
          </a:p>
        </p:txBody>
      </p:sp>
    </p:spTree>
    <p:extLst>
      <p:ext uri="{BB962C8B-B14F-4D97-AF65-F5344CB8AC3E}">
        <p14:creationId xmlns:p14="http://schemas.microsoft.com/office/powerpoint/2010/main" val="248150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、结果输出模块</a:t>
            </a:r>
            <a:endParaRPr lang="en-US" altLang="zh-CN" sz="2800" dirty="0"/>
          </a:p>
          <a:p>
            <a:pPr lvl="1"/>
            <a:r>
              <a:rPr lang="zh-CN" altLang="en-US" sz="2600" dirty="0"/>
              <a:t>按照要求的格式，输出结果</a:t>
            </a:r>
            <a:endParaRPr lang="en-US" altLang="zh-CN" sz="2600" dirty="0"/>
          </a:p>
          <a:p>
            <a:pPr lvl="1"/>
            <a:r>
              <a:rPr lang="zh-CN" altLang="en-US" sz="2600" dirty="0"/>
              <a:t>（相关程序段）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四、实验步骤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37FF10B-0695-4EE6-9C51-2D23BE2A1FF2}"/>
              </a:ext>
            </a:extLst>
          </p:cNvPr>
          <p:cNvSpPr/>
          <p:nvPr/>
        </p:nvSpPr>
        <p:spPr>
          <a:xfrm>
            <a:off x="6169396" y="2599998"/>
            <a:ext cx="542824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某些重要的模块或者</a:t>
            </a:r>
            <a:r>
              <a:rPr lang="en-US" altLang="zh-CN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C++</a:t>
            </a:r>
            <a:r>
              <a:rPr lang="zh-CN" alt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06810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流程图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五、程序流程图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1CA8B9E-A78E-4642-A3E1-59C5B5D1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98" y="2529085"/>
            <a:ext cx="2919376" cy="42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zh-CN" altLang="en-US" sz="2800"/>
              <a:t>打印出程序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六、程序清单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207D44D-5015-40C5-BC8F-BA370C6E7BC1}"/>
              </a:ext>
            </a:extLst>
          </p:cNvPr>
          <p:cNvSpPr/>
          <p:nvPr/>
        </p:nvSpPr>
        <p:spPr>
          <a:xfrm>
            <a:off x="824243" y="415864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写出注释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98FE11B-FA56-4B75-BD1D-6CA4959413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7738" y="2413325"/>
            <a:ext cx="8060344" cy="364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掌握单链表的基本原理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/>
              <a:t>掌握单链表的存储结构；</a:t>
            </a:r>
            <a:endParaRPr lang="en-US" altLang="zh-CN" sz="2800" dirty="0"/>
          </a:p>
          <a:p>
            <a:r>
              <a:rPr lang="zh-CN" altLang="en-US" sz="2800" dirty="0"/>
              <a:t>掌握单链表的创建、查找、插入、删除的实现方法；</a:t>
            </a:r>
            <a:endParaRPr lang="en-US" altLang="zh-CN" sz="2800" dirty="0"/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一、实验目的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熟悉</a:t>
            </a:r>
            <a:r>
              <a:rPr lang="en-US" altLang="zh-CN" sz="2800" dirty="0"/>
              <a:t>C++/C</a:t>
            </a:r>
            <a:r>
              <a:rPr lang="zh-CN" altLang="en-US" sz="2800" dirty="0"/>
              <a:t>语言编程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/>
              <a:t>熟练使用</a:t>
            </a:r>
            <a:r>
              <a:rPr lang="en-US" altLang="zh-CN" sz="2800" dirty="0"/>
              <a:t>C++/C</a:t>
            </a:r>
            <a:r>
              <a:rPr lang="zh-CN" altLang="en-US" sz="2800" dirty="0"/>
              <a:t>语言实现单链表的创建、查找、插入、删除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二、实验要求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5250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、问题描述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给出一组初始数据的情况下，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sz="2400" dirty="0"/>
              <a:t>单链表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的定义、创建、查找、插入、删除。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单链表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的存储结构包含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个部分：数据和指向下一个结点的指针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单链表的创建：初始化单链表，依次为输入数据分配结点，并按序链接起来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单链表的查找：给出第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个结点的数据域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单链表的插入：创建新的结点，在位置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和位置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之间插入新的结点，修改相关指针指向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顺序表的删除：删除位置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结点，修改位置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结点的指针域，让其并指向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，释放被删除的结点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0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、输入</a:t>
            </a:r>
            <a:endParaRPr lang="en-US" altLang="zh-CN" sz="2800" dirty="0"/>
          </a:p>
          <a:p>
            <a:pPr lvl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输入分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行：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第一行：第一个数字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表示样本总数目，其后跟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个样本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第二行：查找数据的位置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第三行：插入新数据的位置、新的数据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第四行：待删除的数据的位置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、输入样本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5 2 4 3 5 7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2 9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4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、输出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第一行：</a:t>
            </a:r>
            <a:r>
              <a:rPr lang="zh-CN" altLang="en-US" sz="2400" dirty="0"/>
              <a:t>单链表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创建后，输出链表中按顺序排列的全部数据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第二行：按指定位置给出数据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第三行：插入新数据后，输出链表中按顺序排列的全部数据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第四行：删除一个数据后，输出链表中按顺序排列的全部数据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实验一 单链表实验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39822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、输出样本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2 4 3 5 7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2 9 4 3 5 7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2 9 3 5 7                            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三、实验内容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xmlns="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F8FE349-FDB1-411F-BDF9-6D01CFCD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350" y="2903383"/>
            <a:ext cx="2157570" cy="19896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3067520-DB90-4F68-811C-82D1EEE76927}"/>
              </a:ext>
            </a:extLst>
          </p:cNvPr>
          <p:cNvSpPr/>
          <p:nvPr/>
        </p:nvSpPr>
        <p:spPr>
          <a:xfrm>
            <a:off x="8724969" y="489299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32222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7139</TotalTime>
  <Words>841</Words>
  <Application>Microsoft Office PowerPoint</Application>
  <PresentationFormat>宽屏</PresentationFormat>
  <Paragraphs>153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仿宋</vt:lpstr>
      <vt:lpstr>华文彩云</vt:lpstr>
      <vt:lpstr>华文隶书</vt:lpstr>
      <vt:lpstr>Arial</vt:lpstr>
      <vt:lpstr>Gill Sans MT</vt:lpstr>
      <vt:lpstr>Times New Roman</vt:lpstr>
      <vt:lpstr>画廊</vt:lpstr>
      <vt:lpstr>数据结构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  <vt:lpstr>实验一 单链表实验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szu</cp:lastModifiedBy>
  <cp:revision>394</cp:revision>
  <dcterms:created xsi:type="dcterms:W3CDTF">2018-09-04T02:30:21Z</dcterms:created>
  <dcterms:modified xsi:type="dcterms:W3CDTF">2020-10-26T05:54:45Z</dcterms:modified>
</cp:coreProperties>
</file>