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59" r:id="rId3"/>
    <p:sldId id="260" r:id="rId4"/>
    <p:sldId id="263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77" r:id="rId19"/>
    <p:sldId id="29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47DA000-5711-4E2C-B939-040369555583}">
          <p14:sldIdLst>
            <p14:sldId id="256"/>
            <p14:sldId id="259"/>
            <p14:sldId id="260"/>
            <p14:sldId id="263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77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5200"/>
    <a:srgbClr val="E7E4DF"/>
    <a:srgbClr val="E4E1DC"/>
    <a:srgbClr val="ECE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83391" autoAdjust="0"/>
  </p:normalViewPr>
  <p:slideViewPr>
    <p:cSldViewPr snapToGrid="0">
      <p:cViewPr varScale="1">
        <p:scale>
          <a:sx n="104" d="100"/>
          <a:sy n="104" d="100"/>
        </p:scale>
        <p:origin x="1157" y="8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21E22-5363-4267-BCD8-21E898F00B98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7C50E-DBC6-4BF2-965B-4A7CC4E3E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558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891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252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653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818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864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512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872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811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53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2215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928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51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576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209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130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937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598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124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657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E55A-F96C-486D-B915-F9C8C9231B94}" type="datetime1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21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5FB8-F17D-44DB-834B-83F55ECE65C1}" type="datetime1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69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9028-82D8-44B8-AE27-5220958781CA}" type="datetime1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2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FEF0-5E0F-493B-9B73-8E91266801F1}" type="datetime1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36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F088-CAF9-487B-88AA-7A109C327D0D}" type="datetime1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2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2D7C-ED57-4821-82D4-008477E05330}" type="datetime1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88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C40A-6390-418A-ACDD-627770A14607}" type="datetime1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34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F4AF-195B-4EFB-8AE1-95EFF0CD6488}" type="datetime1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4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4613-C87B-48E8-B234-B360D25CA9FB}" type="datetime1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83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B1F4-C9B9-4C4F-A309-7AA23C72DD94}" type="datetime1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6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8AD3041-72E0-4445-BD62-B853EEF3A89F}" type="datetime1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12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F391A-CCBC-4E56-B21B-2794295EE278}" type="datetime1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3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B334F-B178-4543-8300-F0D524414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彩云" panose="02010800040101010101" pitchFamily="2" charset="-122"/>
                <a:ea typeface="华文彩云" panose="02010800040101010101" pitchFamily="2" charset="-122"/>
              </a:rPr>
              <a:t>数据结构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2CC6DF-7265-460A-95BC-7F39BEC9F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9060420" cy="1683976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z="5400" dirty="0">
                <a:latin typeface="华文隶书" panose="02010800040101010101" pitchFamily="2" charset="-122"/>
                <a:ea typeface="华文隶书" panose="02010800040101010101" pitchFamily="2" charset="-122"/>
              </a:rPr>
              <a:t>实验三</a:t>
            </a:r>
            <a:r>
              <a:rPr lang="zh-CN" altLang="en-US" sz="54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zh-CN" altLang="en-US" sz="5400" dirty="0">
                <a:latin typeface="华文隶书" panose="02010800040101010101" pitchFamily="2" charset="-122"/>
                <a:ea typeface="华文隶书" panose="02010800040101010101" pitchFamily="2" charset="-122"/>
              </a:rPr>
              <a:t>堆栈应用括号匹配实验</a:t>
            </a:r>
            <a:endParaRPr lang="en-US" altLang="zh-CN" sz="5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FD706D-70F1-496E-937C-E15DF8F123D9}"/>
              </a:ext>
            </a:extLst>
          </p:cNvPr>
          <p:cNvSpPr/>
          <p:nvPr/>
        </p:nvSpPr>
        <p:spPr>
          <a:xfrm>
            <a:off x="5871818" y="5308917"/>
            <a:ext cx="4166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深圳大学电子与信息工程学院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2850F7-60AD-406E-8C5A-DAC20EA0B562}"/>
              </a:ext>
            </a:extLst>
          </p:cNvPr>
          <p:cNvSpPr/>
          <p:nvPr/>
        </p:nvSpPr>
        <p:spPr>
          <a:xfrm>
            <a:off x="9908540" y="494099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周飞</a:t>
            </a:r>
          </a:p>
        </p:txBody>
      </p:sp>
    </p:spTree>
    <p:extLst>
      <p:ext uri="{BB962C8B-B14F-4D97-AF65-F5344CB8AC3E}">
        <p14:creationId xmlns:p14="http://schemas.microsoft.com/office/powerpoint/2010/main" val="326552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实验三 堆栈应用括号匹配实验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/>
              <a:t>四、实验步骤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4A38EC-2DFC-42ED-ACEF-A5D543E81A8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1579" y="2506182"/>
            <a:ext cx="3714058" cy="360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53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实验三 堆栈应用括号匹配实验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/>
              <a:t>四、实验步骤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A1E398-781A-49D1-9145-D352D0F88FE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9075" y="2464916"/>
            <a:ext cx="7256778" cy="366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60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实验三 堆栈应用括号匹配实验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/>
              <a:t>四、实验步骤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2CC8FF-D05B-46B4-9D2E-57B13807A2F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81858" y="2364886"/>
            <a:ext cx="6900667" cy="34380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85CC532-EB31-45ED-94CE-AD7220D1076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66686" y="5646821"/>
            <a:ext cx="271709" cy="43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48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实验三 堆栈应用括号匹配实验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/>
              <a:t>四、实验步骤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73A78B-0E1A-4885-8D98-35092D8F51D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0700" y="2277980"/>
            <a:ext cx="6612857" cy="384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3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实验三 堆栈应用括号匹配实验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/>
              <a:t>四、实验步骤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48EC29-BCB3-474B-AD36-5E2DF5783CF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23163" y="2244962"/>
            <a:ext cx="7757057" cy="380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87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实验三 堆栈应用括号匹配实验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/>
              <a:t>四、实验步骤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3722E1-F182-43FE-ADBA-DCD3F442B12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1579" y="2298999"/>
            <a:ext cx="6112040" cy="395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90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实验三 堆栈应用括号匹配实验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/>
              <a:t>四、实验步骤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D35508-750E-4BBE-99BA-D5E810466C6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101383"/>
            <a:ext cx="7018421" cy="40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981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实验三 堆栈应用括号匹配实验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/>
              <a:t>四、实验步骤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BA1AAB-3C43-4B4C-81FD-80BEF6EA356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43773" y="2092924"/>
            <a:ext cx="6999176" cy="409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65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实验三 堆栈应用括号匹配实验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398225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流程图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/>
              <a:t>五、程序流程图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CA8B9E-A78E-4642-A3E1-59C5B5D10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427" y="2547848"/>
            <a:ext cx="2919376" cy="425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6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实验三 堆栈应用括号匹配实验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/>
              <a:t>六、程序清单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14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实验三 堆栈应用括号匹配实验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/>
              <a:t>一、实验目的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1BA319E-1E83-4A4B-AF4A-C93D5D8F3D0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95847" y="2728776"/>
            <a:ext cx="9400306" cy="332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7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实验三 堆栈应用括号匹配实验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/>
              <a:t>二、实验要求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B3C5DC-B617-41FC-A8F7-D484054D9EA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55131" y="2784403"/>
            <a:ext cx="9499723" cy="308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2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实验三 堆栈应用括号匹配实验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/>
              <a:t>三、实验内容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0B40B70-EB9E-4008-8B09-218F79D3334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3355" y="2605605"/>
            <a:ext cx="8764693" cy="344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2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实验三 堆栈应用括号匹配实验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/>
              <a:t>三、实验内容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E8C89F-995A-4D0C-9575-F78D01F9287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79917" y="1973948"/>
            <a:ext cx="8173683" cy="417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67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实验三 堆栈应用括号匹配实验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/>
              <a:t>三、实验内容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ECBCC8-1167-49E6-B919-B02B98C9609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54408" y="2193905"/>
            <a:ext cx="8997615" cy="288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531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实验三 堆栈应用括号匹配实验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/>
              <a:t>三、实验内容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1D41B7-C765-4B94-9D7B-E416F26E5E9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47932" y="2642605"/>
            <a:ext cx="6629793" cy="371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18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实验三 堆栈应用括号匹配实验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/>
              <a:t>三、实验内容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A00898-61E1-4730-AED4-5CD4D184BCC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1079" y="2547848"/>
            <a:ext cx="7516037" cy="352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46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实验三 堆栈应用括号匹配实验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/>
              <a:t>三、实验内容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7BEB36-7C00-4D73-8EEC-F62EE10860F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1579" y="2547848"/>
            <a:ext cx="3800222" cy="28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09043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7196</TotalTime>
  <Words>252</Words>
  <Application>Microsoft Office PowerPoint</Application>
  <PresentationFormat>宽屏</PresentationFormat>
  <Paragraphs>78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仿宋</vt:lpstr>
      <vt:lpstr>华文彩云</vt:lpstr>
      <vt:lpstr>华文隶书</vt:lpstr>
      <vt:lpstr>Arial</vt:lpstr>
      <vt:lpstr>Gill Sans MT</vt:lpstr>
      <vt:lpstr>画廊</vt:lpstr>
      <vt:lpstr>数据结构</vt:lpstr>
      <vt:lpstr>实验三 堆栈应用括号匹配实验</vt:lpstr>
      <vt:lpstr>实验三 堆栈应用括号匹配实验</vt:lpstr>
      <vt:lpstr>实验三 堆栈应用括号匹配实验</vt:lpstr>
      <vt:lpstr>实验三 堆栈应用括号匹配实验</vt:lpstr>
      <vt:lpstr>实验三 堆栈应用括号匹配实验</vt:lpstr>
      <vt:lpstr>实验三 堆栈应用括号匹配实验</vt:lpstr>
      <vt:lpstr>实验三 堆栈应用括号匹配实验</vt:lpstr>
      <vt:lpstr>实验三 堆栈应用括号匹配实验</vt:lpstr>
      <vt:lpstr>实验三 堆栈应用括号匹配实验</vt:lpstr>
      <vt:lpstr>实验三 堆栈应用括号匹配实验</vt:lpstr>
      <vt:lpstr>实验三 堆栈应用括号匹配实验</vt:lpstr>
      <vt:lpstr>实验三 堆栈应用括号匹配实验</vt:lpstr>
      <vt:lpstr>实验三 堆栈应用括号匹配实验</vt:lpstr>
      <vt:lpstr>实验三 堆栈应用括号匹配实验</vt:lpstr>
      <vt:lpstr>实验三 堆栈应用括号匹配实验</vt:lpstr>
      <vt:lpstr>实验三 堆栈应用括号匹配实验</vt:lpstr>
      <vt:lpstr>实验三 堆栈应用括号匹配实验</vt:lpstr>
      <vt:lpstr>实验三 堆栈应用括号匹配实验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zhoufei</dc:creator>
  <cp:lastModifiedBy>zhoufei</cp:lastModifiedBy>
  <cp:revision>404</cp:revision>
  <dcterms:created xsi:type="dcterms:W3CDTF">2018-09-04T02:30:21Z</dcterms:created>
  <dcterms:modified xsi:type="dcterms:W3CDTF">2019-10-16T00:41:21Z</dcterms:modified>
</cp:coreProperties>
</file>