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83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78"/>
            <p14:sldId id="279"/>
            <p14:sldId id="280"/>
            <p14:sldId id="281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3391" autoAdjust="0"/>
  </p:normalViewPr>
  <p:slideViewPr>
    <p:cSldViewPr snapToGrid="0">
      <p:cViewPr varScale="1">
        <p:scale>
          <a:sx n="104" d="100"/>
          <a:sy n="104" d="100"/>
        </p:scale>
        <p:origin x="1157" y="9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  <a:endParaRPr lang="zh-CN" altLang="en-US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实验中的几个问题</a:t>
            </a:r>
            <a:endParaRPr lang="en-US" altLang="zh-CN" sz="5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2021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年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09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月</a:t>
            </a:r>
            <a:endParaRPr lang="zh-CN" alt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2037" y="521518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深圳大学电子信息工程学院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·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060" y="2437130"/>
            <a:ext cx="5292090" cy="3450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0260" y="1976755"/>
            <a:ext cx="445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不要试图编译一个单独的头文件</a:t>
            </a:r>
            <a:endParaRPr lang="zh-CN" altLang="en-US" sz="2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60" y="3001645"/>
            <a:ext cx="4942840" cy="3629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2437130"/>
            <a:ext cx="5292090" cy="34505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69757" y="2263566"/>
            <a:ext cx="6102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编译无误，运行有误。</a:t>
            </a:r>
            <a:endParaRPr lang="en-US" altLang="zh-CN" sz="2400" dirty="0"/>
          </a:p>
          <a:p>
            <a:r>
              <a:rPr lang="en-US" altLang="zh-CN" sz="2400" dirty="0"/>
              <a:t>Cannot open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90204" pitchFamily="34" charset="0"/>
              </a:rPr>
              <a:t>Debug/</a:t>
            </a:r>
            <a:r>
              <a:rPr lang="en-US" altLang="zh-CN" sz="2400" dirty="0"/>
              <a:t>XXXX.exe for writing 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28749" y="3590920"/>
            <a:ext cx="933757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建议：</a:t>
            </a:r>
            <a:endParaRPr lang="en-US" altLang="zh-CN" sz="2400" dirty="0"/>
          </a:p>
          <a:p>
            <a:r>
              <a:rPr lang="zh-CN" altLang="en-US" sz="2400" dirty="0"/>
              <a:t>  在任务管理器中查看程序是否关闭了。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14002" y="2101334"/>
            <a:ext cx="6102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程序运行后出现“停止工作”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7" t="20269" r="4563" b="19512"/>
          <a:stretch>
            <a:fillRect/>
          </a:stretch>
        </p:blipFill>
        <p:spPr>
          <a:xfrm>
            <a:off x="1716344" y="2596104"/>
            <a:ext cx="3674191" cy="2081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4" t="22675" r="10538" b="18623"/>
          <a:stretch>
            <a:fillRect/>
          </a:stretch>
        </p:blipFill>
        <p:spPr>
          <a:xfrm>
            <a:off x="6001977" y="2596104"/>
            <a:ext cx="3849898" cy="210117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2491" y="4896153"/>
            <a:ext cx="9337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建议：</a:t>
            </a:r>
            <a:endParaRPr lang="en-US" altLang="zh-CN" sz="2400" dirty="0"/>
          </a:p>
          <a:p>
            <a:r>
              <a:rPr lang="zh-CN" altLang="en-US" sz="2400" dirty="0"/>
              <a:t>检查了是否访问了未被定义的数组索引值，比如读取空指针的指向的内容。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14002" y="2101334"/>
            <a:ext cx="6102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程序正常，但是结果不是我们想要的。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14002" y="3464005"/>
            <a:ext cx="9573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建议：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）有些变量定义了，但是未给初始值。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）编程和逻辑错误，要学会设置断点，进行调试（</a:t>
            </a:r>
            <a:r>
              <a:rPr lang="en-US" altLang="zh-CN" sz="2400" dirty="0"/>
              <a:t>Debug</a:t>
            </a:r>
            <a:r>
              <a:rPr lang="zh-CN" altLang="en-US" sz="2400" dirty="0"/>
              <a:t>）。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14002" y="2101334"/>
            <a:ext cx="9035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编译环境不一样导致的问题。比如程序运行后，窗口自动就关闭了。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14002" y="3464005"/>
            <a:ext cx="8157701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建议：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）可以自己带电脑或者免安装的编译软件。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）不同编译软件的快捷键不一样，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比如：</a:t>
            </a:r>
            <a:r>
              <a:rPr lang="en-US" altLang="zh-CN" sz="2400" dirty="0"/>
              <a:t>F5</a:t>
            </a:r>
            <a:r>
              <a:rPr lang="zh-CN" altLang="en-US" sz="2400" dirty="0"/>
              <a:t>和</a:t>
            </a:r>
            <a:r>
              <a:rPr lang="en-US" altLang="zh-CN" sz="2400" dirty="0"/>
              <a:t>Ctrl+F5</a:t>
            </a:r>
            <a:endParaRPr lang="en-US" altLang="zh-CN" sz="2400" dirty="0"/>
          </a:p>
          <a:p>
            <a:r>
              <a:rPr lang="en-US" altLang="zh-CN" sz="2400" dirty="0"/>
              <a:t>                    </a:t>
            </a:r>
            <a:r>
              <a:rPr lang="zh-CN" altLang="en-US" sz="2400" dirty="0"/>
              <a:t>在</a:t>
            </a:r>
            <a:r>
              <a:rPr lang="en-US" altLang="zh-CN" sz="2400" dirty="0"/>
              <a:t>VC 6.0</a:t>
            </a:r>
            <a:r>
              <a:rPr lang="zh-CN" altLang="en-US" sz="2400" dirty="0"/>
              <a:t>中，</a:t>
            </a:r>
            <a:r>
              <a:rPr lang="en-US" altLang="zh-CN" sz="2400" dirty="0"/>
              <a:t>F5</a:t>
            </a:r>
            <a:r>
              <a:rPr lang="zh-CN" altLang="en-US" sz="2400" dirty="0"/>
              <a:t>是调试</a:t>
            </a:r>
            <a:r>
              <a:rPr lang="en-US" altLang="zh-CN" sz="2400" dirty="0"/>
              <a:t>                                                              </a:t>
            </a:r>
            <a:endParaRPr lang="en-US" altLang="zh-CN" sz="2400" dirty="0"/>
          </a:p>
          <a:p>
            <a:r>
              <a:rPr lang="en-US" altLang="zh-CN" sz="2400" dirty="0"/>
              <a:t>                                       Ctrl+F5</a:t>
            </a:r>
            <a:r>
              <a:rPr lang="zh-CN" altLang="en-US" sz="2400" dirty="0"/>
              <a:t>是执行。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483</Words>
  <Application>WPS 演示</Application>
  <PresentationFormat>宽屏</PresentationFormat>
  <Paragraphs>49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方正书宋_GBK</vt:lpstr>
      <vt:lpstr>Wingdings</vt:lpstr>
      <vt:lpstr>华文彩云</vt:lpstr>
      <vt:lpstr>宋体-简</vt:lpstr>
      <vt:lpstr>华文隶书</vt:lpstr>
      <vt:lpstr>华文仿宋</vt:lpstr>
      <vt:lpstr>Times New Roman</vt:lpstr>
      <vt:lpstr>等线</vt:lpstr>
      <vt:lpstr>汉仪中等线KW</vt:lpstr>
      <vt:lpstr>Gill Sans MT</vt:lpstr>
      <vt:lpstr>苹方-简</vt:lpstr>
      <vt:lpstr>微软雅黑</vt:lpstr>
      <vt:lpstr>汉仪旗黑</vt:lpstr>
      <vt:lpstr>宋体</vt:lpstr>
      <vt:lpstr>Arial Unicode MS</vt:lpstr>
      <vt:lpstr>等线 Light</vt:lpstr>
      <vt:lpstr>汉仪书宋二KW</vt:lpstr>
      <vt:lpstr>画廊</vt:lpstr>
      <vt:lpstr>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zhanghl</cp:lastModifiedBy>
  <cp:revision>313</cp:revision>
  <dcterms:created xsi:type="dcterms:W3CDTF">2021-09-16T12:31:20Z</dcterms:created>
  <dcterms:modified xsi:type="dcterms:W3CDTF">2021-09-16T12:31:20Z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