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0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3391" autoAdjust="0"/>
  </p:normalViewPr>
  <p:slideViewPr>
    <p:cSldViewPr snapToGrid="0">
      <p:cViewPr varScale="1">
        <p:scale>
          <a:sx n="104" d="100"/>
          <a:sy n="104" d="100"/>
        </p:scale>
        <p:origin x="1157" y="9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50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4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3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64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9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3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05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21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0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3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7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0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5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0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97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7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实验一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顺序表实验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911462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、顺序表的定义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、顺序表的创建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、顺序表的查找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、顺序表的插入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、顺序表的删除</a:t>
            </a:r>
            <a:endParaRPr lang="en-US" altLang="zh-CN" sz="2800" dirty="0"/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EB999A-7455-44EB-8B6F-2461F2FB15C6}"/>
              </a:ext>
            </a:extLst>
          </p:cNvPr>
          <p:cNvSpPr/>
          <p:nvPr/>
        </p:nvSpPr>
        <p:spPr>
          <a:xfrm>
            <a:off x="6987682" y="2364618"/>
            <a:ext cx="4339650" cy="8617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）该步骤要完成的功能任务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）写上相关程序段</a:t>
            </a:r>
          </a:p>
        </p:txBody>
      </p:sp>
    </p:spTree>
    <p:extLst>
      <p:ext uri="{BB962C8B-B14F-4D97-AF65-F5344CB8AC3E}">
        <p14:creationId xmlns:p14="http://schemas.microsoft.com/office/powerpoint/2010/main" val="128617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、顺序表的定义</a:t>
            </a:r>
            <a:endParaRPr lang="en-US" altLang="zh-CN" sz="2800" dirty="0"/>
          </a:p>
          <a:p>
            <a:pPr lvl="1"/>
            <a:r>
              <a:rPr lang="zh-CN" altLang="en-US" sz="2600" dirty="0"/>
              <a:t>定义一个公共的一维数组作为顺序表</a:t>
            </a:r>
            <a:endParaRPr lang="en-US" altLang="zh-CN" sz="2600" dirty="0"/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E5DED4-3AE7-4024-B98A-A6C3221C77C2}"/>
              </a:ext>
            </a:extLst>
          </p:cNvPr>
          <p:cNvSpPr/>
          <p:nvPr/>
        </p:nvSpPr>
        <p:spPr>
          <a:xfrm>
            <a:off x="1645039" y="4310737"/>
            <a:ext cx="8468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#define MAXLISTLEN 100                     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最大表长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 ListLen = 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              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当前表长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 SeqList[MAXLISTLEN]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      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顺序表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ED66B-C5D7-4483-AEEE-EFFE9B77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5039" y="5523782"/>
            <a:ext cx="8029831" cy="3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、顺序表的创建</a:t>
            </a:r>
            <a:endParaRPr lang="en-US" altLang="zh-CN" sz="2800" dirty="0"/>
          </a:p>
          <a:p>
            <a:pPr lvl="1"/>
            <a:r>
              <a:rPr lang="zh-CN" altLang="en-US" sz="2600" dirty="0"/>
              <a:t>将输入的关键字依次放入顺序表中</a:t>
            </a:r>
            <a:endParaRPr lang="en-US" altLang="zh-CN" sz="2600" dirty="0"/>
          </a:p>
          <a:p>
            <a:pPr lvl="1"/>
            <a:r>
              <a:rPr lang="zh-CN" altLang="en-US" sz="2600" dirty="0"/>
              <a:t>设置正确的当前表长</a:t>
            </a:r>
            <a:endParaRPr lang="en-US" altLang="zh-CN" sz="2600" dirty="0"/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2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、顺序表的查找</a:t>
            </a:r>
            <a:endParaRPr lang="en-US" altLang="zh-CN" sz="2800" dirty="0"/>
          </a:p>
          <a:p>
            <a:pPr lvl="1"/>
            <a:r>
              <a:rPr lang="zh-CN" altLang="en-US" sz="2600" dirty="0"/>
              <a:t>输出指定位置（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）的数据元素值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）超出范围，返回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如果顺序表为空表，返回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、顺序表的插入</a:t>
            </a:r>
            <a:endParaRPr lang="en-US" altLang="zh-CN" sz="2800" dirty="0"/>
          </a:p>
          <a:p>
            <a:pPr lvl="1"/>
            <a:r>
              <a:rPr lang="zh-CN" altLang="en-US" sz="2600" dirty="0"/>
              <a:t>将新元素插入到指定位置（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）上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）超出范围，返回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如果表长达到最大长度，返回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9F1518-43C3-4778-84D3-72ECB854C6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675" y="2101572"/>
            <a:ext cx="4535681" cy="18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、顺序表的删除</a:t>
            </a:r>
            <a:endParaRPr lang="en-US" altLang="zh-CN" sz="2800" dirty="0"/>
          </a:p>
          <a:p>
            <a:pPr lvl="1"/>
            <a:r>
              <a:rPr lang="zh-CN" altLang="en-US" sz="2600" dirty="0"/>
              <a:t>将指定位置（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）上的元素删除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）超出范围，返回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如果为空表，返回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81EFA4-6E2F-4F84-9D10-B63BBE66A7B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1843" y="1965531"/>
            <a:ext cx="4421974" cy="16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0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、结果输出模块</a:t>
            </a:r>
            <a:endParaRPr lang="en-US" altLang="zh-CN" sz="2800" dirty="0"/>
          </a:p>
          <a:p>
            <a:pPr lvl="1"/>
            <a:r>
              <a:rPr lang="zh-CN" altLang="en-US" sz="2600" dirty="0"/>
              <a:t>按照要求的格式，输出结果</a:t>
            </a:r>
            <a:endParaRPr lang="en-US" altLang="zh-CN" sz="2600" dirty="0"/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7FF10B-0695-4EE6-9C51-2D23BE2A1FF2}"/>
              </a:ext>
            </a:extLst>
          </p:cNvPr>
          <p:cNvSpPr/>
          <p:nvPr/>
        </p:nvSpPr>
        <p:spPr>
          <a:xfrm>
            <a:off x="6169396" y="2599998"/>
            <a:ext cx="54282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某些重要的模块或者</a:t>
            </a:r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C++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06810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流程图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五、程序流程图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CA8B9E-A78E-4642-A3E1-59C5B5D1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98" y="2529085"/>
            <a:ext cx="2919376" cy="42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zh-CN" altLang="en-US" sz="2800"/>
              <a:t>打印出程序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六、程序清单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739E4B-DCEC-4ED0-AD46-7471D306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2742" y="2444929"/>
            <a:ext cx="8134468" cy="28189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8CB9AE-D29E-4818-B499-276A86349D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2741" y="5240166"/>
            <a:ext cx="7718127" cy="8598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07D44D-5015-40C5-BC8F-BA370C6E7BC1}"/>
              </a:ext>
            </a:extLst>
          </p:cNvPr>
          <p:cNvSpPr/>
          <p:nvPr/>
        </p:nvSpPr>
        <p:spPr>
          <a:xfrm>
            <a:off x="824243" y="415864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写出注释</a:t>
            </a:r>
          </a:p>
        </p:txBody>
      </p:sp>
    </p:spTree>
    <p:extLst>
      <p:ext uri="{BB962C8B-B14F-4D97-AF65-F5344CB8AC3E}">
        <p14:creationId xmlns:p14="http://schemas.microsoft.com/office/powerpoint/2010/main" val="24445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9151-C400-4D63-AFFB-74BDC100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除了第六个部分打印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其余部分要求要手写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实验报告在实验之后的第一个周四课程上交。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465AE7-F8E6-4582-B532-214E49B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2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5250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掌握线性表的基本原理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/>
              <a:t>掌握顺序表的存储结构；</a:t>
            </a:r>
            <a:endParaRPr lang="en-US" altLang="zh-CN" sz="2800" dirty="0"/>
          </a:p>
          <a:p>
            <a:r>
              <a:rPr lang="zh-CN" altLang="en-US" sz="2800" dirty="0"/>
              <a:t>掌握顺序表的创建、查找、插入、删除的实现方法；</a:t>
            </a:r>
            <a:endParaRPr lang="en-US" altLang="zh-CN" sz="2800" dirty="0"/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一、实验目的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5250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熟悉</a:t>
            </a:r>
            <a:r>
              <a:rPr lang="en-US" altLang="zh-CN" sz="2800" dirty="0"/>
              <a:t>C++</a:t>
            </a:r>
            <a:r>
              <a:rPr lang="zh-CN" altLang="en-US" sz="2800" dirty="0"/>
              <a:t>语言编程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/>
              <a:t>熟练使用</a:t>
            </a:r>
            <a:r>
              <a:rPr lang="en-US" altLang="zh-CN" sz="2800" dirty="0"/>
              <a:t>C++</a:t>
            </a:r>
            <a:r>
              <a:rPr lang="zh-CN" altLang="en-US" sz="2800" dirty="0"/>
              <a:t>语言实现顺序表的创建、查找、插入、删除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二、实验要求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5250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、问题描述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给出一组初始数据的情况下，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实现顺序表的定义、创建、查找、插入、删除。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、算法</a:t>
            </a:r>
            <a:endParaRPr lang="en-US" altLang="zh-CN" sz="2800" dirty="0"/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顺序表的定义：一维数组、最大长度、实际长度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顺序表的创建：初始化顺序表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顺序表的查找：给出位置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顺序表的插入：位置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和后面的数据全部后移一位；在指定的位置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插入一个数据；长度加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顺序表的删除：位置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后面数据全部前移一位，覆盖掉位置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的数据；长度减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0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、输入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输入分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第一行：第一个数字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表示样本总数目，其后跟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个样本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第二行：查找数据的位置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第三行：插入新数据的位置、新的数据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第四行：待删除的数据的位置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、输入样本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5 2 4 3 5 7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2 9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                  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4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、输出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第一行：顺序表创建后，数据数组按顺序排列的全部数据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第二行：输出查找的数据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第三行：插入新数据后，数据数组按顺序排列的全部数据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第四行：删除一个数据后，数据数组按顺序排列的全部数据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8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顺序表实验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、输出样本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2 4 3 5 7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2 9 4 3 5 7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2 9 3 5 7                            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8FE349-FDB1-411F-BDF9-6D01CFCD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350" y="2903383"/>
            <a:ext cx="2157570" cy="19896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3067520-DB90-4F68-811C-82D1EEE76927}"/>
              </a:ext>
            </a:extLst>
          </p:cNvPr>
          <p:cNvSpPr/>
          <p:nvPr/>
        </p:nvSpPr>
        <p:spPr>
          <a:xfrm>
            <a:off x="8724969" y="48929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32222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6548</TotalTime>
  <Words>819</Words>
  <Application>Microsoft Office PowerPoint</Application>
  <PresentationFormat>宽屏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仿宋</vt:lpstr>
      <vt:lpstr>黑体</vt:lpstr>
      <vt:lpstr>华文彩云</vt:lpstr>
      <vt:lpstr>华文隶书</vt:lpstr>
      <vt:lpstr>Arial</vt:lpstr>
      <vt:lpstr>Gill Sans MT</vt:lpstr>
      <vt:lpstr>Times New Roman</vt:lpstr>
      <vt:lpstr>画廊</vt:lpstr>
      <vt:lpstr>数据结构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实验一 顺序表实验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370</cp:revision>
  <dcterms:created xsi:type="dcterms:W3CDTF">2018-09-04T02:30:21Z</dcterms:created>
  <dcterms:modified xsi:type="dcterms:W3CDTF">2019-09-18T01:35:34Z</dcterms:modified>
</cp:coreProperties>
</file>