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3391" autoAdjust="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4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6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9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3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0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2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5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7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实验二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单链表实验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02047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、单链表的定义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、单链表的创建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、单链表的查找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、单链表的插入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、单链表的删除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9EB999A-7455-44EB-8B6F-2461F2FB15C6}"/>
              </a:ext>
            </a:extLst>
          </p:cNvPr>
          <p:cNvSpPr/>
          <p:nvPr/>
        </p:nvSpPr>
        <p:spPr>
          <a:xfrm>
            <a:off x="6987682" y="2364618"/>
            <a:ext cx="4339650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）该步骤要完成的功能任务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）写上相关程序段</a:t>
            </a:r>
          </a:p>
        </p:txBody>
      </p:sp>
    </p:spTree>
    <p:extLst>
      <p:ext uri="{BB962C8B-B14F-4D97-AF65-F5344CB8AC3E}">
        <p14:creationId xmlns:p14="http://schemas.microsoft.com/office/powerpoint/2010/main" val="12861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、单链表的定义</a:t>
            </a:r>
            <a:endParaRPr lang="en-US" altLang="zh-CN" sz="2800" dirty="0"/>
          </a:p>
          <a:p>
            <a:pPr lvl="1"/>
            <a:r>
              <a:rPr lang="zh-CN" altLang="en-US" sz="2600" dirty="0"/>
              <a:t>定义一个</a:t>
            </a:r>
            <a:r>
              <a:rPr lang="zh-CN" altLang="en-US" sz="2800" dirty="0"/>
              <a:t>单链表的结点，其存储结构（</a:t>
            </a:r>
            <a:r>
              <a:rPr lang="en-US" altLang="zh-CN" sz="2800" dirty="0"/>
              <a:t>C</a:t>
            </a:r>
            <a:r>
              <a:rPr lang="zh-CN" altLang="en-US" sz="2800" dirty="0"/>
              <a:t>语言中的结构体）包含两个部分：数据、指向下一结点的指针</a:t>
            </a:r>
            <a:endParaRPr lang="en-US" altLang="zh-CN" sz="28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B0DB6FB-059B-4C3B-9619-ED0A88ED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0779" y="4209047"/>
            <a:ext cx="1705278" cy="333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345B52B-B7C1-4BF5-8DCA-F4923BCE88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5911" y="5403139"/>
            <a:ext cx="1835907" cy="701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636AE4A-4152-49CC-AE23-C9B181276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1817" y="5795405"/>
            <a:ext cx="2195553" cy="3494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A0EC4967-96F4-4FC8-94DE-1ABA0AB1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3541" y="4645453"/>
            <a:ext cx="5053496" cy="378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D0F226A-0DBB-4772-8532-58667D7AB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3541" y="5024296"/>
            <a:ext cx="5053496" cy="3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8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、单链表的创建</a:t>
            </a:r>
            <a:endParaRPr lang="en-US" altLang="zh-CN" sz="2800" dirty="0"/>
          </a:p>
          <a:p>
            <a:pPr lvl="1"/>
            <a:r>
              <a:rPr lang="zh-CN" altLang="en-US" sz="2600" dirty="0"/>
              <a:t>为每个输入元素创建空间，并将其依次链接到链表中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、链表的查找</a:t>
            </a:r>
            <a:endParaRPr lang="en-US" altLang="zh-CN" sz="2800" dirty="0"/>
          </a:p>
          <a:p>
            <a:pPr lvl="1"/>
            <a:r>
              <a:rPr lang="zh-CN" altLang="en-US" sz="2600" dirty="0"/>
              <a:t>输出第</a:t>
            </a:r>
            <a:r>
              <a:rPr lang="en-US" altLang="zh-CN" sz="2600" dirty="0" err="1"/>
              <a:t>i</a:t>
            </a:r>
            <a:r>
              <a:rPr lang="zh-CN" altLang="en-US" sz="2600" dirty="0"/>
              <a:t>个结点的数据域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/>
              <a:t>如果链表为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、单链表的插入</a:t>
            </a:r>
            <a:endParaRPr lang="en-US" altLang="zh-CN" sz="2800" dirty="0"/>
          </a:p>
          <a:p>
            <a:pPr lvl="1"/>
            <a:r>
              <a:rPr lang="zh-CN" altLang="en-US" sz="2600" dirty="0"/>
              <a:t>将新结点插入到指定位置（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</a:t>
            </a:r>
            <a:r>
              <a:rPr lang="en-US" altLang="zh-CN" sz="2600" dirty="0"/>
              <a:t>;</a:t>
            </a:r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-2;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如果表长达到最大长度，返回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-2;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7916186-6043-4199-BB9F-932526E2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0652"/>
            <a:ext cx="3517637" cy="1118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C5E75B3-3E96-4EBD-B5A4-1C0AAB8A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648" y="4591438"/>
            <a:ext cx="1901701" cy="627624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="" xmlns:a16="http://schemas.microsoft.com/office/drawing/2014/main" id="{7B1CA484-B6FD-4918-9C9A-04ECD12DE9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1521" y="5506040"/>
            <a:ext cx="806648" cy="2326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65EFA07D-3EE7-4527-80BA-E94649A508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754" y="5332560"/>
            <a:ext cx="975257" cy="1206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07FF97D-2003-458E-9BB0-5E2294C0F52E}"/>
              </a:ext>
            </a:extLst>
          </p:cNvPr>
          <p:cNvSpPr/>
          <p:nvPr/>
        </p:nvSpPr>
        <p:spPr>
          <a:xfrm>
            <a:off x="9194684" y="4892599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从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/>
              <a:t>链接到</a:t>
            </a:r>
            <a:r>
              <a:rPr lang="en-US" altLang="zh-CN" i="1" dirty="0"/>
              <a:t>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3EEEAB5-D229-45BE-ADAB-DD17E63A082D}"/>
              </a:ext>
            </a:extLst>
          </p:cNvPr>
          <p:cNvSpPr/>
          <p:nvPr/>
        </p:nvSpPr>
        <p:spPr>
          <a:xfrm>
            <a:off x="9194684" y="449482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</a:t>
            </a:r>
            <a:r>
              <a:rPr lang="en-US" altLang="zh-CN" i="1" dirty="0"/>
              <a:t>e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链接到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endParaRPr lang="en-US" altLang="zh-CN" i="1" dirty="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37B69EF-D1B3-4F7B-8556-91A3F201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498" y="4129761"/>
            <a:ext cx="4092867" cy="3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、单链表的删除</a:t>
            </a:r>
            <a:endParaRPr lang="en-US" altLang="zh-CN" sz="2800" dirty="0"/>
          </a:p>
          <a:p>
            <a:pPr lvl="1"/>
            <a:r>
              <a:rPr lang="zh-CN" altLang="en-US" sz="2600" dirty="0"/>
              <a:t>将指定位置（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）上的元素删除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如果为空表，返回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642971C-12E9-4D7F-A6C9-B821F507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5" y="4494819"/>
            <a:ext cx="6081575" cy="13146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C5B5705-2BFA-4E62-B9C5-BE2196A86B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669" y="5282476"/>
            <a:ext cx="595544" cy="5514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93CA886-8252-4709-AA70-596605FBCE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452" y="3606906"/>
            <a:ext cx="3670888" cy="3802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2DAFF07-310A-4A4E-ABC8-3EABCE2B9B9A}"/>
              </a:ext>
            </a:extLst>
          </p:cNvPr>
          <p:cNvSpPr/>
          <p:nvPr/>
        </p:nvSpPr>
        <p:spPr>
          <a:xfrm>
            <a:off x="8171988" y="307270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q=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A6DB10E7-7D99-4669-A848-E59606E756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297" y="3221613"/>
            <a:ext cx="1141570" cy="3127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A8ED8A9-5B96-43A4-8AC6-08424FD81E45}"/>
              </a:ext>
            </a:extLst>
          </p:cNvPr>
          <p:cNvSpPr/>
          <p:nvPr/>
        </p:nvSpPr>
        <p:spPr>
          <a:xfrm>
            <a:off x="8210452" y="403315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free(q)</a:t>
            </a:r>
          </a:p>
        </p:txBody>
      </p:sp>
    </p:spTree>
    <p:extLst>
      <p:ext uri="{BB962C8B-B14F-4D97-AF65-F5344CB8AC3E}">
        <p14:creationId xmlns:p14="http://schemas.microsoft.com/office/powerpoint/2010/main" val="24815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、结果输出模块</a:t>
            </a:r>
            <a:endParaRPr lang="en-US" altLang="zh-CN" sz="2800" dirty="0"/>
          </a:p>
          <a:p>
            <a:pPr lvl="1"/>
            <a:r>
              <a:rPr lang="zh-CN" altLang="en-US" sz="2600" dirty="0"/>
              <a:t>按照要求的格式，输出结果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37FF10B-0695-4EE6-9C51-2D23BE2A1FF2}"/>
              </a:ext>
            </a:extLst>
          </p:cNvPr>
          <p:cNvSpPr/>
          <p:nvPr/>
        </p:nvSpPr>
        <p:spPr>
          <a:xfrm>
            <a:off x="6169396" y="2599998"/>
            <a:ext cx="54282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某些重要的模块或者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C++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6810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流程图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五、程序流程图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1CA8B9E-A78E-4642-A3E1-59C5B5D1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98" y="2529085"/>
            <a:ext cx="2919376" cy="4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/>
              <a:t>打印出程序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六、程序清单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A207D44D-5015-40C5-BC8F-BA370C6E7BC1}"/>
              </a:ext>
            </a:extLst>
          </p:cNvPr>
          <p:cNvSpPr/>
          <p:nvPr/>
        </p:nvSpPr>
        <p:spPr>
          <a:xfrm>
            <a:off x="824243" y="41586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写出注释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98FE11B-FA56-4B75-BD1D-6CA49594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7738" y="2413325"/>
            <a:ext cx="8060344" cy="36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掌握单链表的基本原理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掌握单链表的存储结构；</a:t>
            </a:r>
            <a:endParaRPr lang="en-US" altLang="zh-CN" sz="2800" dirty="0"/>
          </a:p>
          <a:p>
            <a:r>
              <a:rPr lang="zh-CN" altLang="en-US" sz="2800" dirty="0"/>
              <a:t>掌握单链表的创建、查找、插入、删除的实现方法；</a:t>
            </a:r>
            <a:endParaRPr lang="en-US" altLang="zh-CN" sz="2800" dirty="0"/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一、实验目的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熟悉</a:t>
            </a:r>
            <a:r>
              <a:rPr lang="en-US" altLang="zh-CN" sz="2800" dirty="0"/>
              <a:t>C++/C</a:t>
            </a:r>
            <a:r>
              <a:rPr lang="zh-CN" altLang="en-US" sz="2800" dirty="0"/>
              <a:t>语言编程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熟练使用</a:t>
            </a:r>
            <a:r>
              <a:rPr lang="en-US" altLang="zh-CN" sz="2800" dirty="0"/>
              <a:t>C++/C</a:t>
            </a:r>
            <a:r>
              <a:rPr lang="zh-CN" altLang="en-US" sz="2800" dirty="0"/>
              <a:t>语言实现单链表的创建、查找、插入、删除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二、实验要求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、问题描述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给出一组初始数据的情况下，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400" dirty="0"/>
              <a:t>单链表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的定义、创建、查找、插入、删除。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单链表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的存储结构包含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个部分：数据和指向下一个结点的指针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单链表的创建：初始化单链表，依次为输入数据分配结点，并按序链接起来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单链表的查找：给出第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个结点的数据域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单链表的插入：创建新的结点，在位置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之间插入新的结点，修改相关指针指向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顺序表的删除：删除位置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结点，修改位置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结点的指针域，让其并指向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，释放被删除的结点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、输入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第一行：第一个数字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表示样本总数目，其后跟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第二行：查找数据的位置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第三行：插入新数据的位置、新的数据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第四行：待删除的数据的位置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、输入样本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4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、输出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</a:t>
            </a:r>
            <a:r>
              <a:rPr lang="zh-CN" altLang="en-US" sz="2400" dirty="0"/>
              <a:t>单链表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创建后，输出链表中按顺序排列的全部数据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第二行：按指定位置给出数据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第三行：插入新数据后，输出链表中按顺序排列的全部数据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第四行：删除一个数据后，输出链表中按顺序排列的全部数据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、输出样本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2 9 3 5 7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F8FE349-FDB1-411F-BDF9-6D01CFCD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50" y="2903383"/>
            <a:ext cx="2157570" cy="19896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3067520-DB90-4F68-811C-82D1EEE76927}"/>
              </a:ext>
            </a:extLst>
          </p:cNvPr>
          <p:cNvSpPr/>
          <p:nvPr/>
        </p:nvSpPr>
        <p:spPr>
          <a:xfrm>
            <a:off x="8724969" y="4892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222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7139</TotalTime>
  <Words>841</Words>
  <Application>Microsoft Office PowerPoint</Application>
  <PresentationFormat>宽屏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仿宋</vt:lpstr>
      <vt:lpstr>华文彩云</vt:lpstr>
      <vt:lpstr>华文隶书</vt:lpstr>
      <vt:lpstr>Arial</vt:lpstr>
      <vt:lpstr>Gill Sans MT</vt:lpstr>
      <vt:lpstr>Times New Roman</vt:lpstr>
      <vt:lpstr>画廊</vt:lpstr>
      <vt:lpstr>数据结构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395</cp:revision>
  <dcterms:created xsi:type="dcterms:W3CDTF">2018-09-04T02:30:21Z</dcterms:created>
  <dcterms:modified xsi:type="dcterms:W3CDTF">2021-10-07T03:11:18Z</dcterms:modified>
</cp:coreProperties>
</file>