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9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0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83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129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087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7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6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36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2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46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60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64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60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3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1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6A33D9-3AD9-4ADA-9A92-EC7E436070B0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7808-3788-4F9F-B02C-3D1F0C992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977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rjan.fesb.hr/~mcagalj/HCI/#/predavanj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40674-55FC-4A65-9928-F31A7FE9C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022" y="455646"/>
            <a:ext cx="11053585" cy="3575178"/>
          </a:xfrm>
        </p:spPr>
        <p:txBody>
          <a:bodyPr>
            <a:normAutofit fontScale="90000"/>
          </a:bodyPr>
          <a:lstStyle/>
          <a:p>
            <a:r>
              <a:rPr lang="hr-H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KORISNIČKA SUČELJA</a:t>
            </a:r>
            <a:br>
              <a:rPr lang="hr-H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br>
              <a:rPr lang="hr-H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hr-H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Business </a:t>
            </a:r>
            <a:r>
              <a:rPr lang="hr-HR" sz="6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Startup</a:t>
            </a:r>
            <a:br>
              <a:rPr lang="hr-H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hr-H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Web-App</a:t>
            </a:r>
            <a:endParaRPr lang="en-GB" sz="6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58571-7EAE-41EF-B1D1-F97258E8B789}"/>
              </a:ext>
            </a:extLst>
          </p:cNvPr>
          <p:cNvSpPr txBox="1"/>
          <p:nvPr/>
        </p:nvSpPr>
        <p:spPr>
          <a:xfrm>
            <a:off x="316022" y="5571357"/>
            <a:ext cx="2873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Stipe Žeravica</a:t>
            </a:r>
          </a:p>
          <a:p>
            <a:r>
              <a:rPr lang="hr-HR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Računarstvo 250</a:t>
            </a:r>
            <a:endParaRPr lang="en-GB" sz="2400" dirty="0">
              <a:solidFill>
                <a:schemeClr val="accent5">
                  <a:lumMod val="40000"/>
                  <a:lumOff val="6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4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0351-896E-450F-8952-82D26D50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Sadržaj</a:t>
            </a:r>
            <a:b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b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DD2C-B7EA-4F89-A81F-7AF361E5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  <a:p>
            <a:r>
              <a:rPr lang="hr-HR" dirty="0"/>
              <a:t>Dizajnerski principi</a:t>
            </a:r>
          </a:p>
          <a:p>
            <a:r>
              <a:rPr lang="hr-HR" dirty="0"/>
              <a:t>Demo</a:t>
            </a:r>
          </a:p>
          <a:p>
            <a:r>
              <a:rPr lang="hr-HR" dirty="0"/>
              <a:t>Literatura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72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356B-5CBB-4864-9E7C-8F0F6895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AE24-B5E6-4483-900B-BD3FD9F6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Web aplikacija</a:t>
            </a:r>
          </a:p>
          <a:p>
            <a:r>
              <a:rPr lang="hr-HR" dirty="0"/>
              <a:t>Tipovi korisnika</a:t>
            </a:r>
          </a:p>
          <a:p>
            <a:r>
              <a:rPr lang="hr-HR" dirty="0"/>
              <a:t>Tehnologije korištene</a:t>
            </a:r>
          </a:p>
          <a:p>
            <a:r>
              <a:rPr lang="hr-HR" dirty="0"/>
              <a:t>Zahtjevi</a:t>
            </a:r>
          </a:p>
        </p:txBody>
      </p:sp>
    </p:spTree>
    <p:extLst>
      <p:ext uri="{BB962C8B-B14F-4D97-AF65-F5344CB8AC3E}">
        <p14:creationId xmlns:p14="http://schemas.microsoft.com/office/powerpoint/2010/main" val="384136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4A00-09CD-4972-A8BF-09E8967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Dizajnerski principi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245A-C5C6-4B12-98D3-B80855C5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hr-HR" dirty="0"/>
              <a:t>10 Heuristika: </a:t>
            </a:r>
          </a:p>
          <a:p>
            <a:pPr lvl="1"/>
            <a:r>
              <a:rPr lang="hr-HR" dirty="0"/>
              <a:t>1. </a:t>
            </a:r>
            <a:r>
              <a:rPr lang="en-GB" dirty="0" err="1"/>
              <a:t>Vidljivost</a:t>
            </a:r>
            <a:r>
              <a:rPr lang="en-GB" dirty="0"/>
              <a:t> </a:t>
            </a:r>
            <a:r>
              <a:rPr lang="en-GB" dirty="0" err="1"/>
              <a:t>statusa</a:t>
            </a:r>
            <a:r>
              <a:rPr lang="en-GB" dirty="0"/>
              <a:t> </a:t>
            </a:r>
            <a:r>
              <a:rPr lang="en-GB" dirty="0" err="1"/>
              <a:t>sustava</a:t>
            </a:r>
            <a:r>
              <a:rPr lang="en-GB" dirty="0"/>
              <a:t> </a:t>
            </a:r>
            <a:endParaRPr lang="hr-HR" dirty="0"/>
          </a:p>
          <a:p>
            <a:pPr lvl="1"/>
            <a:r>
              <a:rPr lang="hr-HR" dirty="0"/>
              <a:t>2. </a:t>
            </a:r>
            <a:r>
              <a:rPr lang="en-GB" dirty="0" err="1"/>
              <a:t>Podudaranje</a:t>
            </a:r>
            <a:r>
              <a:rPr lang="en-GB" dirty="0"/>
              <a:t> </a:t>
            </a:r>
            <a:r>
              <a:rPr lang="en-GB" dirty="0" err="1"/>
              <a:t>stvarnog</a:t>
            </a:r>
            <a:r>
              <a:rPr lang="en-GB" dirty="0"/>
              <a:t> </a:t>
            </a:r>
            <a:r>
              <a:rPr lang="en-GB" dirty="0" err="1"/>
              <a:t>svijeta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sustavom</a:t>
            </a:r>
            <a:r>
              <a:rPr lang="en-GB" dirty="0"/>
              <a:t> </a:t>
            </a:r>
            <a:endParaRPr lang="hr-HR" dirty="0"/>
          </a:p>
          <a:p>
            <a:pPr lvl="1"/>
            <a:r>
              <a:rPr lang="hr-HR" dirty="0"/>
              <a:t>3. Konzistencija i standardi </a:t>
            </a:r>
          </a:p>
          <a:p>
            <a:pPr lvl="1"/>
            <a:r>
              <a:rPr lang="hr-HR" dirty="0"/>
              <a:t>4. Sloboda korisnika i korisnička kontrola </a:t>
            </a:r>
          </a:p>
          <a:p>
            <a:pPr lvl="1"/>
            <a:r>
              <a:rPr lang="hr-HR" dirty="0"/>
              <a:t>5. Sprječavanje grešaka</a:t>
            </a:r>
          </a:p>
          <a:p>
            <a:pPr lvl="1"/>
            <a:r>
              <a:rPr lang="hr-HR" dirty="0"/>
              <a:t>6. </a:t>
            </a:r>
            <a:r>
              <a:rPr lang="pl-PL" dirty="0"/>
              <a:t>Detekcija i oporavak od greške </a:t>
            </a:r>
            <a:endParaRPr lang="pl-PL" b="1" dirty="0"/>
          </a:p>
          <a:p>
            <a:pPr lvl="1"/>
            <a:r>
              <a:rPr lang="pl-PL" dirty="0"/>
              <a:t>7. Prepoznavanje umjesto prisjećanja </a:t>
            </a:r>
          </a:p>
          <a:p>
            <a:pPr lvl="1"/>
            <a:r>
              <a:rPr lang="pl-PL" dirty="0"/>
              <a:t>8. </a:t>
            </a:r>
            <a:r>
              <a:rPr lang="en-GB" dirty="0" err="1"/>
              <a:t>Fleksibilnost</a:t>
            </a:r>
            <a:r>
              <a:rPr lang="en-GB" dirty="0"/>
              <a:t> 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efikasnost</a:t>
            </a:r>
            <a:r>
              <a:rPr lang="en-GB" dirty="0"/>
              <a:t> </a:t>
            </a:r>
            <a:r>
              <a:rPr lang="en-GB" dirty="0" err="1"/>
              <a:t>korištenja</a:t>
            </a:r>
            <a:r>
              <a:rPr lang="en-GB" dirty="0"/>
              <a:t> </a:t>
            </a:r>
            <a:endParaRPr lang="pl-PL" dirty="0"/>
          </a:p>
          <a:p>
            <a:pPr lvl="1"/>
            <a:r>
              <a:rPr lang="pl-PL" dirty="0"/>
              <a:t>9. Estetika i minimalistički dizajn</a:t>
            </a:r>
          </a:p>
          <a:p>
            <a:pPr lvl="1"/>
            <a:r>
              <a:rPr lang="pl-PL" dirty="0"/>
              <a:t>10. Pomoć i dokumentacija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47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4A00-09CD-4972-A8BF-09E8967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Dizajnerski principi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245A-C5C6-4B12-98D3-B80855C5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hr-HR" dirty="0"/>
              <a:t>C.R.A.P. principi </a:t>
            </a:r>
          </a:p>
          <a:p>
            <a:pPr lvl="1"/>
            <a:r>
              <a:rPr lang="hr-HR" dirty="0"/>
              <a:t>1. Kontrast (</a:t>
            </a:r>
            <a:r>
              <a:rPr lang="hr-HR" dirty="0" err="1"/>
              <a:t>Contrast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2. Ponavljanje (</a:t>
            </a:r>
            <a:r>
              <a:rPr lang="hr-HR" dirty="0" err="1"/>
              <a:t>Repetition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3. Poravnavanje (</a:t>
            </a:r>
            <a:r>
              <a:rPr lang="hr-HR" dirty="0" err="1"/>
              <a:t>Alignment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4. Neposrednost (</a:t>
            </a:r>
            <a:r>
              <a:rPr lang="hr-HR" dirty="0" err="1"/>
              <a:t>Proximity</a:t>
            </a:r>
            <a:r>
              <a:rPr lang="hr-HR" dirty="0"/>
              <a:t>)</a:t>
            </a:r>
          </a:p>
          <a:p>
            <a:r>
              <a:rPr lang="hr-HR" dirty="0" err="1"/>
              <a:t>Hick’s</a:t>
            </a:r>
            <a:r>
              <a:rPr lang="hr-HR" dirty="0"/>
              <a:t> </a:t>
            </a:r>
            <a:r>
              <a:rPr lang="hr-HR" dirty="0" err="1"/>
              <a:t>law</a:t>
            </a:r>
            <a:endParaRPr lang="hr-HR" dirty="0"/>
          </a:p>
          <a:p>
            <a:r>
              <a:rPr lang="hr-HR" dirty="0" err="1"/>
              <a:t>Fitts</a:t>
            </a:r>
            <a:r>
              <a:rPr lang="hr-HR" dirty="0"/>
              <a:t>’ </a:t>
            </a:r>
            <a:r>
              <a:rPr lang="hr-HR" dirty="0" err="1"/>
              <a:t>law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0658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F7C4-C8DE-4DBB-9BF2-272D0B67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762" y="3020877"/>
            <a:ext cx="1910476" cy="816246"/>
          </a:xfrm>
        </p:spPr>
        <p:txBody>
          <a:bodyPr/>
          <a:lstStyle/>
          <a:p>
            <a:r>
              <a:rPr lang="hr-HR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96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E783-CEF6-43D2-B53D-22671460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63A8-CA4C-411B-A592-C2D75070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HCI – Human Computer </a:t>
            </a:r>
            <a:r>
              <a:rPr lang="hr-HR" dirty="0" err="1"/>
              <a:t>Interfaces</a:t>
            </a:r>
            <a:endParaRPr lang="hr-HR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http://marjan.fesb.hr/~mcagalj/HCI/#/predavanja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140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Century Gothic</vt:lpstr>
      <vt:lpstr>Wingdings 3</vt:lpstr>
      <vt:lpstr>Ion</vt:lpstr>
      <vt:lpstr>KORISNIČKA SUČELJA  Business Startup Web-App</vt:lpstr>
      <vt:lpstr>Sadržaj  </vt:lpstr>
      <vt:lpstr>Uvod</vt:lpstr>
      <vt:lpstr>Dizajnerski principi</vt:lpstr>
      <vt:lpstr>Dizajnerski principi</vt:lpstr>
      <vt:lpstr>DEMO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KORISNIČKA SUČELJA  Business Startup</dc:title>
  <dc:creator>Stipe Žeravica</dc:creator>
  <cp:lastModifiedBy>Stipe Žeravica</cp:lastModifiedBy>
  <cp:revision>6</cp:revision>
  <dcterms:created xsi:type="dcterms:W3CDTF">2019-08-26T22:59:54Z</dcterms:created>
  <dcterms:modified xsi:type="dcterms:W3CDTF">2019-08-26T23:25:11Z</dcterms:modified>
</cp:coreProperties>
</file>