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23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4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55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5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3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0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5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1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A5220F-7FF9-40CD-8CA7-7EB6C2171C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7EB2DC-FC2A-4619-95EA-F79DE48A1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4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da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profile/ravi-kumar-6/articles/radar-types-its-application" TargetMode="External"/><Relationship Id="rId2" Type="http://schemas.openxmlformats.org/officeDocument/2006/relationships/hyperlink" Target="https://www.elprocus.com/radar-basics-types-and-application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profile/ravi-kumar-6/articles/radar-types-its-application" TargetMode="External"/><Relationship Id="rId2" Type="http://schemas.openxmlformats.org/officeDocument/2006/relationships/hyperlink" Target="https://www.elprocus.com/radar-basics-types-and-application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profile/ravi-kumar-6/articles/radar-types-its-application" TargetMode="External"/><Relationship Id="rId2" Type="http://schemas.openxmlformats.org/officeDocument/2006/relationships/hyperlink" Target="https://www.elprocus.com/radar-basics-types-and-application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profile/ravi-kumar-6/articles/radar-types-its-application" TargetMode="External"/><Relationship Id="rId2" Type="http://schemas.openxmlformats.org/officeDocument/2006/relationships/hyperlink" Target="https://www.elprocus.com/radar-basics-types-and-application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onicsforu.com/resources/learn-electronics/radar-applications-testing-basic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84" y="1339688"/>
            <a:ext cx="10234431" cy="885593"/>
          </a:xfrm>
        </p:spPr>
        <p:txBody>
          <a:bodyPr>
            <a:noAutofit/>
          </a:bodyPr>
          <a:lstStyle/>
          <a:p>
            <a:r>
              <a:rPr lang="hr-HR" sz="5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Radari i njihova primjena</a:t>
            </a:r>
            <a:endParaRPr lang="en-US" sz="5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988" y="3180575"/>
            <a:ext cx="6400800" cy="194733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53" y="729762"/>
            <a:ext cx="11165870" cy="672578"/>
          </a:xfrm>
        </p:spPr>
        <p:txBody>
          <a:bodyPr anchor="b">
            <a:normAutofit/>
          </a:bodyPr>
          <a:lstStyle/>
          <a:p>
            <a:r>
              <a:rPr lang="hr-HR" sz="3600" dirty="0">
                <a:solidFill>
                  <a:schemeClr val="tx2"/>
                </a:solidFill>
              </a:rPr>
              <a:t>1. History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53" y="1705673"/>
            <a:ext cx="11165870" cy="4848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https://en.wikipedia.org/wiki/Radar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endParaRPr lang="hr-H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1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53" y="729762"/>
            <a:ext cx="11165870" cy="672578"/>
          </a:xfrm>
        </p:spPr>
        <p:txBody>
          <a:bodyPr anchor="b">
            <a:normAutofit/>
          </a:bodyPr>
          <a:lstStyle/>
          <a:p>
            <a:r>
              <a:rPr lang="hr-HR" sz="3600" dirty="0">
                <a:solidFill>
                  <a:schemeClr val="tx2"/>
                </a:solidFill>
              </a:rPr>
              <a:t>2. RADAR Basics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53" y="1705673"/>
            <a:ext cx="11165870" cy="4848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https://www.elprocus.com/radar-basics-types-and-applications/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https://www.eeweb.com/profile/ravi-kumar-6/articles/radar-types-its-application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endParaRPr lang="hr-H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53" y="729762"/>
            <a:ext cx="11165870" cy="672578"/>
          </a:xfrm>
        </p:spPr>
        <p:txBody>
          <a:bodyPr anchor="b">
            <a:normAutofit/>
          </a:bodyPr>
          <a:lstStyle/>
          <a:p>
            <a:r>
              <a:rPr lang="hr-HR" sz="3600" dirty="0">
                <a:solidFill>
                  <a:schemeClr val="tx2"/>
                </a:solidFill>
              </a:rPr>
              <a:t>3. RADAR Types 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53" y="1705673"/>
            <a:ext cx="11165870" cy="4848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https://www.elprocus.com/radar-basics-types-and-applications/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https://www.eeweb.com/profile/ravi-kumar-6/articles/radar-types-its-application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endParaRPr lang="hr-H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53" y="729762"/>
            <a:ext cx="11165870" cy="672578"/>
          </a:xfrm>
        </p:spPr>
        <p:txBody>
          <a:bodyPr anchor="b">
            <a:normAutofit/>
          </a:bodyPr>
          <a:lstStyle/>
          <a:p>
            <a:r>
              <a:rPr lang="hr-HR" sz="3600" dirty="0">
                <a:solidFill>
                  <a:schemeClr val="tx2"/>
                </a:solidFill>
              </a:rPr>
              <a:t>4. RADAR Applications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53" y="1705673"/>
            <a:ext cx="11165870" cy="4848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https://www.elprocus.com/radar-basics-types-and-applications/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https://www.eeweb.com/profile/ravi-kumar-6/articles/radar-types-its-application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endParaRPr lang="hr-H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0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53" y="729762"/>
            <a:ext cx="11165870" cy="672578"/>
          </a:xfrm>
        </p:spPr>
        <p:txBody>
          <a:bodyPr anchor="b">
            <a:normAutofit/>
          </a:bodyPr>
          <a:lstStyle/>
          <a:p>
            <a:r>
              <a:rPr lang="hr-HR" sz="3600" dirty="0">
                <a:solidFill>
                  <a:schemeClr val="tx2"/>
                </a:solidFill>
              </a:rPr>
              <a:t>5. RADAR Applications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53" y="1705673"/>
            <a:ext cx="11165870" cy="4848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https://www.elprocus.com/radar-basics-types-and-applications/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https://www.eeweb.com/profile/ravi-kumar-6/articles/radar-types-its-application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  <a:p>
            <a:endParaRPr lang="hr-H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2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53" y="729762"/>
            <a:ext cx="11165870" cy="672578"/>
          </a:xfrm>
        </p:spPr>
        <p:txBody>
          <a:bodyPr anchor="b">
            <a:normAutofit/>
          </a:bodyPr>
          <a:lstStyle/>
          <a:p>
            <a:r>
              <a:rPr lang="hr-HR" sz="3600" dirty="0">
                <a:solidFill>
                  <a:schemeClr val="tx2"/>
                </a:solidFill>
              </a:rPr>
              <a:t>6. RADAR examples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53" y="1705673"/>
            <a:ext cx="11165870" cy="4848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https://electronicsforu.com/resources/learn-electronics/radar-applications-testing-basics</a:t>
            </a:r>
            <a:endParaRPr lang="hr-H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5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53" y="729762"/>
            <a:ext cx="11165870" cy="672578"/>
          </a:xfrm>
        </p:spPr>
        <p:txBody>
          <a:bodyPr anchor="b">
            <a:normAutofit/>
          </a:bodyPr>
          <a:lstStyle/>
          <a:p>
            <a:r>
              <a:rPr lang="hr-HR" sz="3600" dirty="0">
                <a:solidFill>
                  <a:schemeClr val="tx2"/>
                </a:solidFill>
              </a:rPr>
              <a:t>7. literature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9834-21FF-47ED-87B3-C34CCC61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53" y="1705673"/>
            <a:ext cx="11165870" cy="4848991"/>
          </a:xfrm>
        </p:spPr>
        <p:txBody>
          <a:bodyPr>
            <a:normAutofit/>
          </a:bodyPr>
          <a:lstStyle/>
          <a:p>
            <a:endParaRPr lang="hr-H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6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11464-5B9C-48B6-B021-5FE706D3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77" y="1287898"/>
            <a:ext cx="10081846" cy="833301"/>
          </a:xfrm>
        </p:spPr>
        <p:txBody>
          <a:bodyPr>
            <a:noAutofit/>
          </a:bodyPr>
          <a:lstStyle/>
          <a:p>
            <a:r>
              <a:rPr lang="hr-HR" sz="5400" dirty="0">
                <a:solidFill>
                  <a:schemeClr val="tx2">
                    <a:lumMod val="75000"/>
                  </a:schemeClr>
                </a:solidFill>
              </a:rPr>
              <a:t>Thanks for your attention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61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Radari i njihova primjena</vt:lpstr>
      <vt:lpstr>1. History</vt:lpstr>
      <vt:lpstr>2. RADAR Basics</vt:lpstr>
      <vt:lpstr>3. RADAR Types </vt:lpstr>
      <vt:lpstr>4. RADAR Applications</vt:lpstr>
      <vt:lpstr>5. RADAR Applications</vt:lpstr>
      <vt:lpstr>6. RADAR examples</vt:lpstr>
      <vt:lpstr>7. literature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Radari i njihova primjena</dc:title>
  <dc:creator>Stipe Zeravica</dc:creator>
  <cp:lastModifiedBy>Stipe Zeravica</cp:lastModifiedBy>
  <cp:revision>4</cp:revision>
  <dcterms:created xsi:type="dcterms:W3CDTF">2019-12-10T12:41:03Z</dcterms:created>
  <dcterms:modified xsi:type="dcterms:W3CDTF">2019-12-10T12:44:31Z</dcterms:modified>
</cp:coreProperties>
</file>