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 PAL go!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8445743" y="3248226"/>
            <a:ext cx="467019" cy="46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8876196" y="3106914"/>
            <a:ext cx="467019" cy="463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8660969" y="2700279"/>
            <a:ext cx="467019" cy="46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9168671" y="2605747"/>
            <a:ext cx="467019" cy="463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9030696" y="2219841"/>
            <a:ext cx="467019" cy="463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8598143" y="3400626"/>
            <a:ext cx="467019" cy="463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503">
            <a:off x="5173081" y="4331855"/>
            <a:ext cx="283865" cy="281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9985544" y="1573473"/>
            <a:ext cx="467019" cy="463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484">
            <a:off x="10278019" y="1210159"/>
            <a:ext cx="467019" cy="4636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503">
            <a:off x="5173080" y="4690108"/>
            <a:ext cx="283865" cy="281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503">
            <a:off x="5173081" y="4959426"/>
            <a:ext cx="283865" cy="2818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503">
            <a:off x="5173079" y="5240423"/>
            <a:ext cx="283865" cy="2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499"/>
            <a:ext cx="9601200" cy="4329113"/>
          </a:xfrm>
        </p:spPr>
        <p:txBody>
          <a:bodyPr/>
          <a:lstStyle/>
          <a:p>
            <a:r>
              <a:rPr lang="en-US" dirty="0"/>
              <a:t>Reality &amp; Problem </a:t>
            </a:r>
          </a:p>
          <a:p>
            <a:pPr marL="0" indent="0">
              <a:buNone/>
            </a:pPr>
            <a:r>
              <a:rPr lang="en-US" dirty="0"/>
              <a:t>       ---- People are becoming live their life not just live</a:t>
            </a:r>
          </a:p>
          <a:p>
            <a:pPr marL="0" indent="0">
              <a:buNone/>
            </a:pPr>
            <a:r>
              <a:rPr lang="en-US" dirty="0"/>
              <a:t>       ---- There are many travel agents to help people plan their travel</a:t>
            </a:r>
          </a:p>
          <a:p>
            <a:pPr marL="0" indent="0">
              <a:buNone/>
            </a:pPr>
            <a:r>
              <a:rPr lang="en-US" dirty="0"/>
              <a:t>       ----  NO TRAVEL AGENCIES or Website to help people customize their travel plan</a:t>
            </a:r>
          </a:p>
          <a:p>
            <a:r>
              <a:rPr lang="en-US" dirty="0"/>
              <a:t>Solution</a:t>
            </a:r>
          </a:p>
          <a:p>
            <a:pPr marL="0" indent="0">
              <a:buNone/>
            </a:pPr>
            <a:r>
              <a:rPr lang="en-US" dirty="0"/>
              <a:t>       ----  NU Pal Go!</a:t>
            </a:r>
          </a:p>
          <a:p>
            <a:pPr marL="0" indent="0">
              <a:buNone/>
            </a:pPr>
            <a:r>
              <a:rPr lang="en-US" dirty="0"/>
              <a:t>       ---- A Website for NU Students to Have a Better Travel</a:t>
            </a:r>
          </a:p>
          <a:p>
            <a:pPr marL="0" indent="0">
              <a:buNone/>
            </a:pPr>
            <a:r>
              <a:rPr lang="en-US" dirty="0"/>
              <a:t>       ---- Customize travelers traveling plan based on their needs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14499"/>
            <a:ext cx="9601200" cy="4329113"/>
          </a:xfrm>
        </p:spPr>
        <p:txBody>
          <a:bodyPr/>
          <a:lstStyle/>
          <a:p>
            <a:r>
              <a:rPr lang="en-US" dirty="0"/>
              <a:t>Register &amp; Login</a:t>
            </a:r>
          </a:p>
          <a:p>
            <a:r>
              <a:rPr lang="en-US" dirty="0"/>
              <a:t>Explore the World</a:t>
            </a:r>
          </a:p>
          <a:p>
            <a:r>
              <a:rPr lang="en-US" dirty="0"/>
              <a:t>Find Traveling Pals</a:t>
            </a:r>
          </a:p>
          <a:p>
            <a:r>
              <a:rPr lang="en-US" dirty="0"/>
              <a:t>Customize Your Travel Plan</a:t>
            </a:r>
          </a:p>
          <a:p>
            <a:r>
              <a:rPr lang="en-US" dirty="0"/>
              <a:t>Find Solutions of the Problem Encountered During Your Traveling</a:t>
            </a:r>
          </a:p>
          <a:p>
            <a:r>
              <a:rPr lang="en-US" dirty="0"/>
              <a:t>Blog Platform to Record and Share Your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714499"/>
            <a:ext cx="9601200" cy="4329113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JSP</a:t>
            </a:r>
          </a:p>
          <a:p>
            <a:r>
              <a:rPr lang="en-US"/>
              <a:t>Servlet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 dirty="0"/>
              <a:t>Special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714499"/>
            <a:ext cx="9601200" cy="4329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Customize Travelers Plan </a:t>
            </a:r>
          </a:p>
          <a:p>
            <a:pPr marL="0" indent="0">
              <a:buNone/>
            </a:pPr>
            <a:r>
              <a:rPr lang="en-US" dirty="0"/>
              <a:t>      -- Travelers can publish their requirement </a:t>
            </a:r>
          </a:p>
          <a:p>
            <a:pPr marL="0" indent="0">
              <a:buNone/>
            </a:pPr>
            <a:r>
              <a:rPr lang="en-US" dirty="0"/>
              <a:t>      -- Agents will upload their plan</a:t>
            </a:r>
          </a:p>
          <a:p>
            <a:r>
              <a:rPr lang="en-US" dirty="0"/>
              <a:t>Only NU Students are Allowed </a:t>
            </a:r>
            <a:r>
              <a:rPr lang="en-US"/>
              <a:t>to Use </a:t>
            </a:r>
            <a:r>
              <a:rPr lang="en-US" dirty="0"/>
              <a:t>the Main Functions</a:t>
            </a:r>
          </a:p>
          <a:p>
            <a:pPr marL="0" indent="0">
              <a:buNone/>
            </a:pPr>
            <a:r>
              <a:rPr lang="en-US" dirty="0"/>
              <a:t>      Others Can Only View the Information</a:t>
            </a:r>
          </a:p>
          <a:p>
            <a:pPr marL="0" indent="0">
              <a:buNone/>
            </a:pPr>
            <a:r>
              <a:rPr lang="en-US" dirty="0"/>
              <a:t>      Make Sure the Safety and Security </a:t>
            </a:r>
          </a:p>
          <a:p>
            <a:r>
              <a:rPr lang="en-US" dirty="0"/>
              <a:t>Users Can Have a Complete Travel Experience </a:t>
            </a:r>
          </a:p>
          <a:p>
            <a:pPr marL="0" indent="0">
              <a:buNone/>
            </a:pPr>
            <a:r>
              <a:rPr lang="en-US" dirty="0"/>
              <a:t>      Find a good place </a:t>
            </a:r>
            <a:r>
              <a:rPr lang="en-US" dirty="0">
                <a:sym typeface="Wingdings"/>
              </a:rPr>
              <a:t> Find a sweet travel pal  Make a thoughtful travel plan  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Solve the problem during the travel  Record travelers story </a:t>
            </a:r>
            <a:endParaRPr lang="en-US" dirty="0"/>
          </a:p>
          <a:p>
            <a:r>
              <a:rPr lang="en-US" dirty="0"/>
              <a:t>Everything Has Been Prepared Well For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8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442" y="259882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71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7" y="260032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3025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</TotalTime>
  <Words>206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NU PAL go! </vt:lpstr>
      <vt:lpstr>Problem &amp; Solution</vt:lpstr>
      <vt:lpstr>Functions</vt:lpstr>
      <vt:lpstr>Techniques</vt:lpstr>
      <vt:lpstr>Special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PAL go! </dc:title>
  <dc:creator>Silu Zhao</dc:creator>
  <cp:lastModifiedBy>Silu Zhao</cp:lastModifiedBy>
  <cp:revision>15</cp:revision>
  <dcterms:created xsi:type="dcterms:W3CDTF">2016-12-09T23:39:26Z</dcterms:created>
  <dcterms:modified xsi:type="dcterms:W3CDTF">2018-12-22T04:57:04Z</dcterms:modified>
</cp:coreProperties>
</file>