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Analyzing Amazon Sales data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2C2242-8C76-432E-344D-ED2C474754A8}"/>
              </a:ext>
            </a:extLst>
          </p:cNvPr>
          <p:cNvSpPr txBox="1"/>
          <p:nvPr/>
        </p:nvSpPr>
        <p:spPr>
          <a:xfrm>
            <a:off x="5635869" y="3509963"/>
            <a:ext cx="3700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Data Analytics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Sales management has gained importance to meet increasing competition and the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need for improved methods of distribution to reduce cost and to increase profits. Sales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management today is the most important function in a commercial and business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enterprise.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Do ETL: Extract-Transform-Load some Amazon dataset and find for me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Sales-trend -&gt; month-wise, year-wise, </a:t>
            </a:r>
            <a:r>
              <a:rPr lang="en-US" dirty="0" err="1"/>
              <a:t>yearly_month</a:t>
            </a:r>
            <a:r>
              <a:rPr lang="en-US" dirty="0"/>
              <a:t>-wise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Find key metrics and factors and show the meaningful relationships between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attributes. Do your own research and come up with your findings.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06" name="Google Shape;206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E1B893-DA1A-3A28-C2FE-CDA358F0F003}"/>
              </a:ext>
            </a:extLst>
          </p:cNvPr>
          <p:cNvSpPr/>
          <p:nvPr/>
        </p:nvSpPr>
        <p:spPr>
          <a:xfrm>
            <a:off x="1324163" y="200342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7DF9E8-6897-37D8-4CFF-EC9F98DEFBB8}"/>
              </a:ext>
            </a:extLst>
          </p:cNvPr>
          <p:cNvSpPr/>
          <p:nvPr/>
        </p:nvSpPr>
        <p:spPr>
          <a:xfrm>
            <a:off x="1324163" y="283609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AE19C3-EC63-ABE1-FCF8-736BDD78F1FA}"/>
              </a:ext>
            </a:extLst>
          </p:cNvPr>
          <p:cNvSpPr/>
          <p:nvPr/>
        </p:nvSpPr>
        <p:spPr>
          <a:xfrm>
            <a:off x="1324163" y="386867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FB666A-1C52-C264-5996-B087FBBC4161}"/>
              </a:ext>
            </a:extLst>
          </p:cNvPr>
          <p:cNvSpPr/>
          <p:nvPr/>
        </p:nvSpPr>
        <p:spPr>
          <a:xfrm>
            <a:off x="1328559" y="483039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DFCC-864E-8C44-1E3F-90FA4D8F93CE}"/>
              </a:ext>
            </a:extLst>
          </p:cNvPr>
          <p:cNvSpPr txBox="1"/>
          <p:nvPr/>
        </p:nvSpPr>
        <p:spPr>
          <a:xfrm>
            <a:off x="1624602" y="192191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C2BD8-34FF-EE28-7FBF-6FDA62192631}"/>
              </a:ext>
            </a:extLst>
          </p:cNvPr>
          <p:cNvSpPr txBox="1"/>
          <p:nvPr/>
        </p:nvSpPr>
        <p:spPr>
          <a:xfrm>
            <a:off x="1624601" y="273874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2013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F9F13-D96F-581C-67D1-7C4D377F7D5C}"/>
              </a:ext>
            </a:extLst>
          </p:cNvPr>
          <p:cNvSpPr txBox="1"/>
          <p:nvPr/>
        </p:nvSpPr>
        <p:spPr>
          <a:xfrm>
            <a:off x="1624601" y="376588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2015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CD9BF-6F35-024C-EED7-7CBD9E6FEDB4}"/>
              </a:ext>
            </a:extLst>
          </p:cNvPr>
          <p:cNvSpPr txBox="1"/>
          <p:nvPr/>
        </p:nvSpPr>
        <p:spPr>
          <a:xfrm>
            <a:off x="1592363" y="473365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2017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41E085-E54B-3D89-B2AD-43EC26075A71}"/>
              </a:ext>
            </a:extLst>
          </p:cNvPr>
          <p:cNvCxnSpPr>
            <a:cxnSpLocks/>
          </p:cNvCxnSpPr>
          <p:nvPr/>
        </p:nvCxnSpPr>
        <p:spPr>
          <a:xfrm>
            <a:off x="2356338" y="2075801"/>
            <a:ext cx="142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28A341-44E1-8399-2FFA-150459D4A74F}"/>
              </a:ext>
            </a:extLst>
          </p:cNvPr>
          <p:cNvCxnSpPr>
            <a:cxnSpLocks/>
          </p:cNvCxnSpPr>
          <p:nvPr/>
        </p:nvCxnSpPr>
        <p:spPr>
          <a:xfrm>
            <a:off x="2356338" y="2892636"/>
            <a:ext cx="142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D49332-11BC-E058-8C9F-A238CF3FC4C1}"/>
              </a:ext>
            </a:extLst>
          </p:cNvPr>
          <p:cNvCxnSpPr>
            <a:cxnSpLocks/>
          </p:cNvCxnSpPr>
          <p:nvPr/>
        </p:nvCxnSpPr>
        <p:spPr>
          <a:xfrm>
            <a:off x="2356338" y="3919771"/>
            <a:ext cx="142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9AA787-CC71-C164-A769-F2971D486796}"/>
              </a:ext>
            </a:extLst>
          </p:cNvPr>
          <p:cNvCxnSpPr>
            <a:cxnSpLocks/>
          </p:cNvCxnSpPr>
          <p:nvPr/>
        </p:nvCxnSpPr>
        <p:spPr>
          <a:xfrm>
            <a:off x="2356338" y="4887544"/>
            <a:ext cx="142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8E47A8-A785-1121-DA36-2A6FEA44D0D8}"/>
              </a:ext>
            </a:extLst>
          </p:cNvPr>
          <p:cNvCxnSpPr/>
          <p:nvPr/>
        </p:nvCxnSpPr>
        <p:spPr>
          <a:xfrm>
            <a:off x="3780692" y="2075801"/>
            <a:ext cx="0" cy="281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DC8204-0D19-4BEA-DE55-4A8DD2BA6ABD}"/>
              </a:ext>
            </a:extLst>
          </p:cNvPr>
          <p:cNvCxnSpPr/>
          <p:nvPr/>
        </p:nvCxnSpPr>
        <p:spPr>
          <a:xfrm>
            <a:off x="3780692" y="3429000"/>
            <a:ext cx="43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49B8E8-561C-CEBE-C1B1-ECDDEF867E99}"/>
              </a:ext>
            </a:extLst>
          </p:cNvPr>
          <p:cNvSpPr txBox="1"/>
          <p:nvPr/>
        </p:nvSpPr>
        <p:spPr>
          <a:xfrm>
            <a:off x="4517162" y="2003429"/>
            <a:ext cx="1485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January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February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March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April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May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June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July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August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September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October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November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December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8A34B9-01B8-B5C9-4B39-E46CF04D56AA}"/>
              </a:ext>
            </a:extLst>
          </p:cNvPr>
          <p:cNvCxnSpPr/>
          <p:nvPr/>
        </p:nvCxnSpPr>
        <p:spPr>
          <a:xfrm>
            <a:off x="6189785" y="3429000"/>
            <a:ext cx="65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08CB4F-9EBB-9763-3962-31A8B0B13C7B}"/>
              </a:ext>
            </a:extLst>
          </p:cNvPr>
          <p:cNvSpPr txBox="1"/>
          <p:nvPr/>
        </p:nvSpPr>
        <p:spPr>
          <a:xfrm>
            <a:off x="7117005" y="2861905"/>
            <a:ext cx="205537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Country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Region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Order by Date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Distribution of Items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Mode of Purchasing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1A8EC4A-CB43-4639-61E1-428457DC8B5C}"/>
              </a:ext>
            </a:extLst>
          </p:cNvPr>
          <p:cNvSpPr/>
          <p:nvPr/>
        </p:nvSpPr>
        <p:spPr>
          <a:xfrm>
            <a:off x="1324163" y="2448352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72F35-E1AD-38E6-0516-78448C8720EE}"/>
              </a:ext>
            </a:extLst>
          </p:cNvPr>
          <p:cNvSpPr txBox="1"/>
          <p:nvPr/>
        </p:nvSpPr>
        <p:spPr>
          <a:xfrm>
            <a:off x="1628009" y="237095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2012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0D8B06-9DD0-23D5-C7DE-C3CCC11C2FCD}"/>
              </a:ext>
            </a:extLst>
          </p:cNvPr>
          <p:cNvSpPr txBox="1"/>
          <p:nvPr/>
        </p:nvSpPr>
        <p:spPr>
          <a:xfrm>
            <a:off x="1624601" y="32075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2014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6AEAF2-5CF0-7F46-FDA8-C0E06BBBFC48}"/>
              </a:ext>
            </a:extLst>
          </p:cNvPr>
          <p:cNvSpPr txBox="1"/>
          <p:nvPr/>
        </p:nvSpPr>
        <p:spPr>
          <a:xfrm>
            <a:off x="1624601" y="42397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2016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B7EF87-BC17-9B47-9160-0D1845CCBF91}"/>
              </a:ext>
            </a:extLst>
          </p:cNvPr>
          <p:cNvSpPr/>
          <p:nvPr/>
        </p:nvSpPr>
        <p:spPr>
          <a:xfrm>
            <a:off x="1328559" y="329576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7D30ABA-A177-510B-C4A2-160ED278B462}"/>
              </a:ext>
            </a:extLst>
          </p:cNvPr>
          <p:cNvSpPr/>
          <p:nvPr/>
        </p:nvSpPr>
        <p:spPr>
          <a:xfrm>
            <a:off x="1323569" y="4349536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1BB7C2-6685-9469-BFE3-5ACD6732C419}"/>
              </a:ext>
            </a:extLst>
          </p:cNvPr>
          <p:cNvCxnSpPr>
            <a:cxnSpLocks/>
          </p:cNvCxnSpPr>
          <p:nvPr/>
        </p:nvCxnSpPr>
        <p:spPr>
          <a:xfrm>
            <a:off x="2356338" y="2524845"/>
            <a:ext cx="142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BE5A05-9479-338F-707A-6DEE621F7BF6}"/>
              </a:ext>
            </a:extLst>
          </p:cNvPr>
          <p:cNvCxnSpPr>
            <a:cxnSpLocks/>
          </p:cNvCxnSpPr>
          <p:nvPr/>
        </p:nvCxnSpPr>
        <p:spPr>
          <a:xfrm>
            <a:off x="2356338" y="3352919"/>
            <a:ext cx="142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BCFCA5-0E16-1ABD-2033-C069B957FDC6}"/>
              </a:ext>
            </a:extLst>
          </p:cNvPr>
          <p:cNvCxnSpPr>
            <a:cxnSpLocks/>
          </p:cNvCxnSpPr>
          <p:nvPr/>
        </p:nvCxnSpPr>
        <p:spPr>
          <a:xfrm>
            <a:off x="2356338" y="4362075"/>
            <a:ext cx="142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Main KPIs</a:t>
            </a:r>
            <a:endParaRPr/>
          </a:p>
        </p:txBody>
      </p:sp>
      <p:sp>
        <p:nvSpPr>
          <p:cNvPr id="225" name="Google Shape;225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1/1/2023</a:t>
            </a:r>
            <a:endParaRPr dirty="0"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1" y="1753435"/>
            <a:ext cx="9207337" cy="362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Years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Months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Mode of Purchasing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Distribution of items by Regions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Items Sold in Various Regions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Order Priority By Year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Total Profit By Year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Region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Country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My Design</a:t>
            </a:r>
            <a:endParaRPr/>
          </a:p>
        </p:txBody>
      </p:sp>
      <p:sp>
        <p:nvSpPr>
          <p:cNvPr id="250" name="Google Shape;250;p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4154F1-9E6F-72A3-39E6-606DE0D6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993" y="279811"/>
            <a:ext cx="4841689" cy="2778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706ED-4700-E176-B37D-1C45E2788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840" y="3429000"/>
            <a:ext cx="4809574" cy="2767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CE63D2-7D2C-ECE7-F248-D97CF4E83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01" y="3436016"/>
            <a:ext cx="4809574" cy="2760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Wingdings</vt:lpstr>
      <vt:lpstr>Calibri</vt:lpstr>
      <vt:lpstr>Arial</vt:lpstr>
      <vt:lpstr>Office Theme</vt:lpstr>
      <vt:lpstr>Analyzing Amazon Sales data</vt:lpstr>
      <vt:lpstr>Introduction</vt:lpstr>
      <vt:lpstr>Details of Data</vt:lpstr>
      <vt:lpstr>Main KPIs</vt:lpstr>
      <vt:lpstr>My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Amazon Sales data</dc:title>
  <dc:creator>NAVEEN SRINIVASAN</dc:creator>
  <cp:lastModifiedBy>sawan kumar meena</cp:lastModifiedBy>
  <cp:revision>1</cp:revision>
  <dcterms:created xsi:type="dcterms:W3CDTF">2022-12-29T06:36:15Z</dcterms:created>
  <dcterms:modified xsi:type="dcterms:W3CDTF">2024-02-05T07:09:37Z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