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embeddedFontLst>
    <p:embeddedFont>
      <p:font typeface="Poppins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Employee Attrition Analysis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A8D7A7-F179-EB0D-00DB-C3B40AB5F4BD}"/>
              </a:ext>
            </a:extLst>
          </p:cNvPr>
          <p:cNvSpPr txBox="1"/>
          <p:nvPr/>
        </p:nvSpPr>
        <p:spPr>
          <a:xfrm>
            <a:off x="5767754" y="3683977"/>
            <a:ext cx="449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analytics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XYZ company which was established a few years back is facing around a 15% attrition rate for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a couple of years. And it's majorly affecting the company in many aspects. In order to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understand why employees are leaving the company and reduce the attrition rate XYZ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company has approached an HR analytics consultancy for analyzing the data they have. You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are playing the HR analyst role in this project and building a dashboard which can help the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organization in making data-driven decisions.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Main KPIs</a:t>
            </a:r>
            <a:endParaRPr/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Department wise &amp; Gender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Attrition by Education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Attrition by salary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Attrition by Age &amp; Age-Group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Attrition by Job-Role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My Design</a:t>
            </a:r>
            <a:endParaRPr/>
          </a:p>
        </p:txBody>
      </p:sp>
      <p:sp>
        <p:nvSpPr>
          <p:cNvPr id="250" name="Google Shape;250;p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8E418-A7A5-B28B-1C2B-52E2F1DD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71" y="343373"/>
            <a:ext cx="4267561" cy="2406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A36DEA-C641-E3DF-C92A-8DB4266AC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386" y="3079843"/>
            <a:ext cx="4274375" cy="24025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E0F9D6-18BE-F40D-7605-71542984B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180" y="3069918"/>
            <a:ext cx="4305602" cy="24125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Poppins</vt:lpstr>
      <vt:lpstr>Calibri</vt:lpstr>
      <vt:lpstr>Office Theme</vt:lpstr>
      <vt:lpstr>Employee Attrition Analysis</vt:lpstr>
      <vt:lpstr>Introduction</vt:lpstr>
      <vt:lpstr>Main KPIs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NAVEEN SRINIVASAN</dc:creator>
  <cp:lastModifiedBy>sawan kumar meena</cp:lastModifiedBy>
  <cp:revision>1</cp:revision>
  <dcterms:created xsi:type="dcterms:W3CDTF">2022-12-29T06:36:15Z</dcterms:created>
  <dcterms:modified xsi:type="dcterms:W3CDTF">2024-02-05T06:23:37Z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