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3"/>
  </p:notesMasterIdLst>
  <p:handoutMasterIdLst>
    <p:handoutMasterId r:id="rId74"/>
  </p:handoutMasterIdLst>
  <p:sldIdLst>
    <p:sldId id="423" r:id="rId2"/>
    <p:sldId id="421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19" r:id="rId7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>
      <p:cViewPr varScale="1">
        <p:scale>
          <a:sx n="75" d="100"/>
          <a:sy n="75" d="100"/>
        </p:scale>
        <p:origin x="1512" y="4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53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32.emf"/><Relationship Id="rId4" Type="http://schemas.openxmlformats.org/officeDocument/2006/relationships/image" Target="../media/image31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2" y="1595120"/>
            <a:ext cx="4635137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119815</TotalTime>
  <Words>3630</Words>
  <Application>Microsoft Office PowerPoint</Application>
  <PresentationFormat>On-screen Show (4:3)</PresentationFormat>
  <Paragraphs>410</Paragraphs>
  <Slides>71</Slides>
  <Notes>71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  <vt:variant>
        <vt:lpstr>Custom Shows</vt:lpstr>
      </vt:variant>
      <vt:variant>
        <vt:i4>1</vt:i4>
      </vt:variant>
    </vt:vector>
  </HeadingPairs>
  <TitlesOfParts>
    <vt:vector size="78" baseType="lpstr">
      <vt:lpstr>Arial</vt:lpstr>
      <vt:lpstr>Helvetica</vt:lpstr>
      <vt:lpstr>Monotype Sorts</vt:lpstr>
      <vt:lpstr>Times New Roman</vt:lpstr>
      <vt:lpstr>Wingdings</vt:lpstr>
      <vt:lpstr>2_db-5-grey</vt:lpstr>
      <vt:lpstr>Chapter 6: Database Design Using the E-R Model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Saima</cp:lastModifiedBy>
  <cp:revision>503</cp:revision>
  <cp:lastPrinted>1999-06-28T19:27:31Z</cp:lastPrinted>
  <dcterms:created xsi:type="dcterms:W3CDTF">2009-12-21T15:40:22Z</dcterms:created>
  <dcterms:modified xsi:type="dcterms:W3CDTF">2022-03-08T08:28:20Z</dcterms:modified>
</cp:coreProperties>
</file>