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-Ra24/Advanced-Network-Campus-Project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-Ra24/Advanced-Network-Campus-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8686E-2F5C-4BD3-927A-EBB99F2F19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C46D5-AE7E-4657-AB1F-22A9D6836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Ping Tests: Check connectivity between devices.</a:t>
          </a:r>
        </a:p>
      </dgm:t>
    </dgm:pt>
    <dgm:pt modelId="{C474E575-7D48-4634-896D-A3B1F05CB5CC}" type="parTrans" cxnId="{9347E322-5EBB-4E49-8C68-6F0C70322CF8}">
      <dgm:prSet/>
      <dgm:spPr/>
      <dgm:t>
        <a:bodyPr/>
        <a:lstStyle/>
        <a:p>
          <a:endParaRPr lang="en-US"/>
        </a:p>
      </dgm:t>
    </dgm:pt>
    <dgm:pt modelId="{B35D3C56-5020-403F-8381-C9B0342CD805}" type="sibTrans" cxnId="{9347E322-5EBB-4E49-8C68-6F0C70322CF8}">
      <dgm:prSet/>
      <dgm:spPr/>
      <dgm:t>
        <a:bodyPr/>
        <a:lstStyle/>
        <a:p>
          <a:endParaRPr lang="en-US"/>
        </a:p>
      </dgm:t>
    </dgm:pt>
    <dgm:pt modelId="{00411AC7-0F52-4F1A-8D48-BCA9D3BB9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DHCP Tests: Verify IP address allocation.</a:t>
          </a:r>
        </a:p>
      </dgm:t>
    </dgm:pt>
    <dgm:pt modelId="{0F4473EB-9AFA-446E-BDEE-174326EAE5D0}" type="parTrans" cxnId="{646C5866-EA87-433F-A295-032639A3EDCA}">
      <dgm:prSet/>
      <dgm:spPr/>
      <dgm:t>
        <a:bodyPr/>
        <a:lstStyle/>
        <a:p>
          <a:endParaRPr lang="en-US"/>
        </a:p>
      </dgm:t>
    </dgm:pt>
    <dgm:pt modelId="{6DFE70C7-C0D2-48F0-9A3D-56EE975B21AF}" type="sibTrans" cxnId="{646C5866-EA87-433F-A295-032639A3EDCA}">
      <dgm:prSet/>
      <dgm:spPr/>
      <dgm:t>
        <a:bodyPr/>
        <a:lstStyle/>
        <a:p>
          <a:endParaRPr lang="en-US"/>
        </a:p>
      </dgm:t>
    </dgm:pt>
    <dgm:pt modelId="{81CE8C95-6872-4226-81F5-E3500D7E1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OSPF Routing: Use 'show ip route' on devices to confirm routes.</a:t>
          </a:r>
        </a:p>
      </dgm:t>
    </dgm:pt>
    <dgm:pt modelId="{1B336BB0-DBFD-41D9-8475-A7C7F5F8BFE6}" type="parTrans" cxnId="{EA59324F-7382-4939-B56F-11CEE507CC2C}">
      <dgm:prSet/>
      <dgm:spPr/>
      <dgm:t>
        <a:bodyPr/>
        <a:lstStyle/>
        <a:p>
          <a:endParaRPr lang="en-US"/>
        </a:p>
      </dgm:t>
    </dgm:pt>
    <dgm:pt modelId="{1D9CDC2A-90C5-4BB5-9D6A-C21DFB5C8285}" type="sibTrans" cxnId="{EA59324F-7382-4939-B56F-11CEE507CC2C}">
      <dgm:prSet/>
      <dgm:spPr/>
      <dgm:t>
        <a:bodyPr/>
        <a:lstStyle/>
        <a:p>
          <a:endParaRPr lang="en-US"/>
        </a:p>
      </dgm:t>
    </dgm:pt>
    <dgm:pt modelId="{D6733E53-04A7-432C-8DDE-728F249C17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Tests: Test scenarios to validate Port Security, DAI, and DHCP Snooping.</a:t>
          </a:r>
        </a:p>
      </dgm:t>
    </dgm:pt>
    <dgm:pt modelId="{1E835C89-0992-4068-9CD5-A7889B098E46}" type="parTrans" cxnId="{24695986-D3FA-4D44-A21F-3F9B8226B572}">
      <dgm:prSet/>
      <dgm:spPr/>
      <dgm:t>
        <a:bodyPr/>
        <a:lstStyle/>
        <a:p>
          <a:endParaRPr lang="en-US"/>
        </a:p>
      </dgm:t>
    </dgm:pt>
    <dgm:pt modelId="{1F07BEAB-FA99-43DA-B283-813745F2B54A}" type="sibTrans" cxnId="{24695986-D3FA-4D44-A21F-3F9B8226B572}">
      <dgm:prSet/>
      <dgm:spPr/>
      <dgm:t>
        <a:bodyPr/>
        <a:lstStyle/>
        <a:p>
          <a:endParaRPr lang="en-US"/>
        </a:p>
      </dgm:t>
    </dgm:pt>
    <dgm:pt modelId="{D333112A-01FB-4A29-8CAB-E0F67EDC07B4}" type="pres">
      <dgm:prSet presAssocID="{4008686E-2F5C-4BD3-927A-EBB99F2F1998}" presName="root" presStyleCnt="0">
        <dgm:presLayoutVars>
          <dgm:dir/>
          <dgm:resizeHandles val="exact"/>
        </dgm:presLayoutVars>
      </dgm:prSet>
      <dgm:spPr/>
    </dgm:pt>
    <dgm:pt modelId="{5AE79C54-CCF1-4B65-A30E-15EFDF7D06EF}" type="pres">
      <dgm:prSet presAssocID="{0A0C46D5-AE7E-4657-AB1F-22A9D683674F}" presName="compNode" presStyleCnt="0"/>
      <dgm:spPr/>
    </dgm:pt>
    <dgm:pt modelId="{3F47BF0C-E3DD-4DAA-BD05-E61D62C10399}" type="pres">
      <dgm:prSet presAssocID="{0A0C46D5-AE7E-4657-AB1F-22A9D683674F}" presName="bgRect" presStyleLbl="bgShp" presStyleIdx="0" presStyleCnt="4"/>
      <dgm:spPr/>
    </dgm:pt>
    <dgm:pt modelId="{47E76FC8-8C27-435C-9A3B-3DD92440A503}" type="pres">
      <dgm:prSet presAssocID="{0A0C46D5-AE7E-4657-AB1F-22A9D68367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77554297-B309-4748-BA8E-1D428074301D}" type="pres">
      <dgm:prSet presAssocID="{0A0C46D5-AE7E-4657-AB1F-22A9D683674F}" presName="spaceRect" presStyleCnt="0"/>
      <dgm:spPr/>
    </dgm:pt>
    <dgm:pt modelId="{4C33D024-6291-49AA-AE13-82354CA637A9}" type="pres">
      <dgm:prSet presAssocID="{0A0C46D5-AE7E-4657-AB1F-22A9D683674F}" presName="parTx" presStyleLbl="revTx" presStyleIdx="0" presStyleCnt="4">
        <dgm:presLayoutVars>
          <dgm:chMax val="0"/>
          <dgm:chPref val="0"/>
        </dgm:presLayoutVars>
      </dgm:prSet>
      <dgm:spPr/>
    </dgm:pt>
    <dgm:pt modelId="{DCC87C8D-719D-4B2A-A2D8-F5447AD4552E}" type="pres">
      <dgm:prSet presAssocID="{B35D3C56-5020-403F-8381-C9B0342CD805}" presName="sibTrans" presStyleCnt="0"/>
      <dgm:spPr/>
    </dgm:pt>
    <dgm:pt modelId="{A616804E-5C62-4A69-93C5-3B8DCB909805}" type="pres">
      <dgm:prSet presAssocID="{00411AC7-0F52-4F1A-8D48-BCA9D3BB98D1}" presName="compNode" presStyleCnt="0"/>
      <dgm:spPr/>
    </dgm:pt>
    <dgm:pt modelId="{34974611-9D7F-4A7F-903D-592646233B3B}" type="pres">
      <dgm:prSet presAssocID="{00411AC7-0F52-4F1A-8D48-BCA9D3BB98D1}" presName="bgRect" presStyleLbl="bgShp" presStyleIdx="1" presStyleCnt="4"/>
      <dgm:spPr/>
    </dgm:pt>
    <dgm:pt modelId="{6FFE41B2-0F34-461D-B586-1A034F22EA6D}" type="pres">
      <dgm:prSet presAssocID="{00411AC7-0F52-4F1A-8D48-BCA9D3BB98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F10E8E-C9CE-416D-971E-C2334B344EA8}" type="pres">
      <dgm:prSet presAssocID="{00411AC7-0F52-4F1A-8D48-BCA9D3BB98D1}" presName="spaceRect" presStyleCnt="0"/>
      <dgm:spPr/>
    </dgm:pt>
    <dgm:pt modelId="{D954AA30-F0D7-4040-8521-914A6F9905ED}" type="pres">
      <dgm:prSet presAssocID="{00411AC7-0F52-4F1A-8D48-BCA9D3BB98D1}" presName="parTx" presStyleLbl="revTx" presStyleIdx="1" presStyleCnt="4">
        <dgm:presLayoutVars>
          <dgm:chMax val="0"/>
          <dgm:chPref val="0"/>
        </dgm:presLayoutVars>
      </dgm:prSet>
      <dgm:spPr/>
    </dgm:pt>
    <dgm:pt modelId="{4303725B-EF8A-41B4-8008-01A94D2AA8F2}" type="pres">
      <dgm:prSet presAssocID="{6DFE70C7-C0D2-48F0-9A3D-56EE975B21AF}" presName="sibTrans" presStyleCnt="0"/>
      <dgm:spPr/>
    </dgm:pt>
    <dgm:pt modelId="{010DC10D-F244-4AA0-ACCE-98DEE72929C9}" type="pres">
      <dgm:prSet presAssocID="{81CE8C95-6872-4226-81F5-E3500D7E1EB8}" presName="compNode" presStyleCnt="0"/>
      <dgm:spPr/>
    </dgm:pt>
    <dgm:pt modelId="{F0F42CEC-178F-4DDA-AFA8-981F05B29014}" type="pres">
      <dgm:prSet presAssocID="{81CE8C95-6872-4226-81F5-E3500D7E1EB8}" presName="bgRect" presStyleLbl="bgShp" presStyleIdx="2" presStyleCnt="4"/>
      <dgm:spPr/>
    </dgm:pt>
    <dgm:pt modelId="{D19FA361-D287-4016-A954-5823F10625B0}" type="pres">
      <dgm:prSet presAssocID="{81CE8C95-6872-4226-81F5-E3500D7E1E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4DF9558-1640-41EC-9C7E-F42CEB78682A}" type="pres">
      <dgm:prSet presAssocID="{81CE8C95-6872-4226-81F5-E3500D7E1EB8}" presName="spaceRect" presStyleCnt="0"/>
      <dgm:spPr/>
    </dgm:pt>
    <dgm:pt modelId="{29DF2358-637F-416B-8926-A9E91D1B2F6C}" type="pres">
      <dgm:prSet presAssocID="{81CE8C95-6872-4226-81F5-E3500D7E1EB8}" presName="parTx" presStyleLbl="revTx" presStyleIdx="2" presStyleCnt="4">
        <dgm:presLayoutVars>
          <dgm:chMax val="0"/>
          <dgm:chPref val="0"/>
        </dgm:presLayoutVars>
      </dgm:prSet>
      <dgm:spPr/>
    </dgm:pt>
    <dgm:pt modelId="{23C6E50F-63E0-4162-B3DB-F1AC77450209}" type="pres">
      <dgm:prSet presAssocID="{1D9CDC2A-90C5-4BB5-9D6A-C21DFB5C8285}" presName="sibTrans" presStyleCnt="0"/>
      <dgm:spPr/>
    </dgm:pt>
    <dgm:pt modelId="{D677EC3B-B53D-49DA-B1C1-A39702DACBE1}" type="pres">
      <dgm:prSet presAssocID="{D6733E53-04A7-432C-8DDE-728F249C17A6}" presName="compNode" presStyleCnt="0"/>
      <dgm:spPr/>
    </dgm:pt>
    <dgm:pt modelId="{1C258F15-8AC4-4E83-88E8-3DD595554456}" type="pres">
      <dgm:prSet presAssocID="{D6733E53-04A7-432C-8DDE-728F249C17A6}" presName="bgRect" presStyleLbl="bgShp" presStyleIdx="3" presStyleCnt="4"/>
      <dgm:spPr/>
    </dgm:pt>
    <dgm:pt modelId="{1A5E1ED5-6162-46B3-B707-ED5DD7108562}" type="pres">
      <dgm:prSet presAssocID="{D6733E53-04A7-432C-8DDE-728F249C17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5E76D39-1AA9-4C16-9A7C-5CE62A7A4BD8}" type="pres">
      <dgm:prSet presAssocID="{D6733E53-04A7-432C-8DDE-728F249C17A6}" presName="spaceRect" presStyleCnt="0"/>
      <dgm:spPr/>
    </dgm:pt>
    <dgm:pt modelId="{DB2E3165-2D60-49B5-9F28-73BDBDF4D993}" type="pres">
      <dgm:prSet presAssocID="{D6733E53-04A7-432C-8DDE-728F249C17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47E322-5EBB-4E49-8C68-6F0C70322CF8}" srcId="{4008686E-2F5C-4BD3-927A-EBB99F2F1998}" destId="{0A0C46D5-AE7E-4657-AB1F-22A9D683674F}" srcOrd="0" destOrd="0" parTransId="{C474E575-7D48-4634-896D-A3B1F05CB5CC}" sibTransId="{B35D3C56-5020-403F-8381-C9B0342CD805}"/>
    <dgm:cxn modelId="{646C5866-EA87-433F-A295-032639A3EDCA}" srcId="{4008686E-2F5C-4BD3-927A-EBB99F2F1998}" destId="{00411AC7-0F52-4F1A-8D48-BCA9D3BB98D1}" srcOrd="1" destOrd="0" parTransId="{0F4473EB-9AFA-446E-BDEE-174326EAE5D0}" sibTransId="{6DFE70C7-C0D2-48F0-9A3D-56EE975B21AF}"/>
    <dgm:cxn modelId="{3C72136A-BE4D-4EC6-8380-005EBDB9F97E}" type="presOf" srcId="{0A0C46D5-AE7E-4657-AB1F-22A9D683674F}" destId="{4C33D024-6291-49AA-AE13-82354CA637A9}" srcOrd="0" destOrd="0" presId="urn:microsoft.com/office/officeart/2018/2/layout/IconVerticalSolidList"/>
    <dgm:cxn modelId="{EA59324F-7382-4939-B56F-11CEE507CC2C}" srcId="{4008686E-2F5C-4BD3-927A-EBB99F2F1998}" destId="{81CE8C95-6872-4226-81F5-E3500D7E1EB8}" srcOrd="2" destOrd="0" parTransId="{1B336BB0-DBFD-41D9-8475-A7C7F5F8BFE6}" sibTransId="{1D9CDC2A-90C5-4BB5-9D6A-C21DFB5C8285}"/>
    <dgm:cxn modelId="{E9338C84-498F-4AE8-A4C3-EB269659DD2E}" type="presOf" srcId="{D6733E53-04A7-432C-8DDE-728F249C17A6}" destId="{DB2E3165-2D60-49B5-9F28-73BDBDF4D993}" srcOrd="0" destOrd="0" presId="urn:microsoft.com/office/officeart/2018/2/layout/IconVerticalSolidList"/>
    <dgm:cxn modelId="{24695986-D3FA-4D44-A21F-3F9B8226B572}" srcId="{4008686E-2F5C-4BD3-927A-EBB99F2F1998}" destId="{D6733E53-04A7-432C-8DDE-728F249C17A6}" srcOrd="3" destOrd="0" parTransId="{1E835C89-0992-4068-9CD5-A7889B098E46}" sibTransId="{1F07BEAB-FA99-43DA-B283-813745F2B54A}"/>
    <dgm:cxn modelId="{78BAEAC5-CF45-4990-8BE8-384945F1AE55}" type="presOf" srcId="{4008686E-2F5C-4BD3-927A-EBB99F2F1998}" destId="{D333112A-01FB-4A29-8CAB-E0F67EDC07B4}" srcOrd="0" destOrd="0" presId="urn:microsoft.com/office/officeart/2018/2/layout/IconVerticalSolidList"/>
    <dgm:cxn modelId="{38719CDC-463D-469E-9E79-B740B9B3662C}" type="presOf" srcId="{00411AC7-0F52-4F1A-8D48-BCA9D3BB98D1}" destId="{D954AA30-F0D7-4040-8521-914A6F9905ED}" srcOrd="0" destOrd="0" presId="urn:microsoft.com/office/officeart/2018/2/layout/IconVerticalSolidList"/>
    <dgm:cxn modelId="{5E15D2F6-9DF2-4DC4-B169-894F89306B57}" type="presOf" srcId="{81CE8C95-6872-4226-81F5-E3500D7E1EB8}" destId="{29DF2358-637F-416B-8926-A9E91D1B2F6C}" srcOrd="0" destOrd="0" presId="urn:microsoft.com/office/officeart/2018/2/layout/IconVerticalSolidList"/>
    <dgm:cxn modelId="{8C17A53B-FD55-4D9F-A326-33D9D969CC07}" type="presParOf" srcId="{D333112A-01FB-4A29-8CAB-E0F67EDC07B4}" destId="{5AE79C54-CCF1-4B65-A30E-15EFDF7D06EF}" srcOrd="0" destOrd="0" presId="urn:microsoft.com/office/officeart/2018/2/layout/IconVerticalSolidList"/>
    <dgm:cxn modelId="{DA0760DB-E125-4A31-B08B-8B574AC70D77}" type="presParOf" srcId="{5AE79C54-CCF1-4B65-A30E-15EFDF7D06EF}" destId="{3F47BF0C-E3DD-4DAA-BD05-E61D62C10399}" srcOrd="0" destOrd="0" presId="urn:microsoft.com/office/officeart/2018/2/layout/IconVerticalSolidList"/>
    <dgm:cxn modelId="{77BDF2FC-8257-4A2D-9289-FE03E2E23B18}" type="presParOf" srcId="{5AE79C54-CCF1-4B65-A30E-15EFDF7D06EF}" destId="{47E76FC8-8C27-435C-9A3B-3DD92440A503}" srcOrd="1" destOrd="0" presId="urn:microsoft.com/office/officeart/2018/2/layout/IconVerticalSolidList"/>
    <dgm:cxn modelId="{2F2F3253-5DC5-45FC-A3D7-E940E7EC5164}" type="presParOf" srcId="{5AE79C54-CCF1-4B65-A30E-15EFDF7D06EF}" destId="{77554297-B309-4748-BA8E-1D428074301D}" srcOrd="2" destOrd="0" presId="urn:microsoft.com/office/officeart/2018/2/layout/IconVerticalSolidList"/>
    <dgm:cxn modelId="{63ADBDC8-5402-4070-AFF1-BC707A4A5868}" type="presParOf" srcId="{5AE79C54-CCF1-4B65-A30E-15EFDF7D06EF}" destId="{4C33D024-6291-49AA-AE13-82354CA637A9}" srcOrd="3" destOrd="0" presId="urn:microsoft.com/office/officeart/2018/2/layout/IconVerticalSolidList"/>
    <dgm:cxn modelId="{B202F5A4-D60F-4AF7-AC71-E1326A1AF30D}" type="presParOf" srcId="{D333112A-01FB-4A29-8CAB-E0F67EDC07B4}" destId="{DCC87C8D-719D-4B2A-A2D8-F5447AD4552E}" srcOrd="1" destOrd="0" presId="urn:microsoft.com/office/officeart/2018/2/layout/IconVerticalSolidList"/>
    <dgm:cxn modelId="{2B41DEBA-CE14-4E87-9683-20E73F15CF66}" type="presParOf" srcId="{D333112A-01FB-4A29-8CAB-E0F67EDC07B4}" destId="{A616804E-5C62-4A69-93C5-3B8DCB909805}" srcOrd="2" destOrd="0" presId="urn:microsoft.com/office/officeart/2018/2/layout/IconVerticalSolidList"/>
    <dgm:cxn modelId="{559E81BD-A535-4F23-993E-AD6155327D36}" type="presParOf" srcId="{A616804E-5C62-4A69-93C5-3B8DCB909805}" destId="{34974611-9D7F-4A7F-903D-592646233B3B}" srcOrd="0" destOrd="0" presId="urn:microsoft.com/office/officeart/2018/2/layout/IconVerticalSolidList"/>
    <dgm:cxn modelId="{45CA0C01-3A67-4C53-95CF-3979A0057C89}" type="presParOf" srcId="{A616804E-5C62-4A69-93C5-3B8DCB909805}" destId="{6FFE41B2-0F34-461D-B586-1A034F22EA6D}" srcOrd="1" destOrd="0" presId="urn:microsoft.com/office/officeart/2018/2/layout/IconVerticalSolidList"/>
    <dgm:cxn modelId="{B5209085-9112-4F24-8994-9E678A2F94A7}" type="presParOf" srcId="{A616804E-5C62-4A69-93C5-3B8DCB909805}" destId="{30F10E8E-C9CE-416D-971E-C2334B344EA8}" srcOrd="2" destOrd="0" presId="urn:microsoft.com/office/officeart/2018/2/layout/IconVerticalSolidList"/>
    <dgm:cxn modelId="{B3C3B737-56EF-4310-8EE4-892B2B666AFC}" type="presParOf" srcId="{A616804E-5C62-4A69-93C5-3B8DCB909805}" destId="{D954AA30-F0D7-4040-8521-914A6F9905ED}" srcOrd="3" destOrd="0" presId="urn:microsoft.com/office/officeart/2018/2/layout/IconVerticalSolidList"/>
    <dgm:cxn modelId="{358B30BC-1C1E-464A-AF40-DBD1648DD48B}" type="presParOf" srcId="{D333112A-01FB-4A29-8CAB-E0F67EDC07B4}" destId="{4303725B-EF8A-41B4-8008-01A94D2AA8F2}" srcOrd="3" destOrd="0" presId="urn:microsoft.com/office/officeart/2018/2/layout/IconVerticalSolidList"/>
    <dgm:cxn modelId="{B2D5E7AC-F3C1-4B6C-9248-A7AB481D371B}" type="presParOf" srcId="{D333112A-01FB-4A29-8CAB-E0F67EDC07B4}" destId="{010DC10D-F244-4AA0-ACCE-98DEE72929C9}" srcOrd="4" destOrd="0" presId="urn:microsoft.com/office/officeart/2018/2/layout/IconVerticalSolidList"/>
    <dgm:cxn modelId="{7D665BE0-0AB7-40A8-BF2B-96958D76F4E5}" type="presParOf" srcId="{010DC10D-F244-4AA0-ACCE-98DEE72929C9}" destId="{F0F42CEC-178F-4DDA-AFA8-981F05B29014}" srcOrd="0" destOrd="0" presId="urn:microsoft.com/office/officeart/2018/2/layout/IconVerticalSolidList"/>
    <dgm:cxn modelId="{4DA74F5D-8ABB-445F-8151-8E4048EFB7BB}" type="presParOf" srcId="{010DC10D-F244-4AA0-ACCE-98DEE72929C9}" destId="{D19FA361-D287-4016-A954-5823F10625B0}" srcOrd="1" destOrd="0" presId="urn:microsoft.com/office/officeart/2018/2/layout/IconVerticalSolidList"/>
    <dgm:cxn modelId="{9CFA2EEA-C948-4D67-8934-C56CBBCF1386}" type="presParOf" srcId="{010DC10D-F244-4AA0-ACCE-98DEE72929C9}" destId="{A4DF9558-1640-41EC-9C7E-F42CEB78682A}" srcOrd="2" destOrd="0" presId="urn:microsoft.com/office/officeart/2018/2/layout/IconVerticalSolidList"/>
    <dgm:cxn modelId="{CDA9C6E6-FE9E-4B94-8507-10969EF0BC7C}" type="presParOf" srcId="{010DC10D-F244-4AA0-ACCE-98DEE72929C9}" destId="{29DF2358-637F-416B-8926-A9E91D1B2F6C}" srcOrd="3" destOrd="0" presId="urn:microsoft.com/office/officeart/2018/2/layout/IconVerticalSolidList"/>
    <dgm:cxn modelId="{92CA4A09-0BB3-494E-8781-D50694A3C8EC}" type="presParOf" srcId="{D333112A-01FB-4A29-8CAB-E0F67EDC07B4}" destId="{23C6E50F-63E0-4162-B3DB-F1AC77450209}" srcOrd="5" destOrd="0" presId="urn:microsoft.com/office/officeart/2018/2/layout/IconVerticalSolidList"/>
    <dgm:cxn modelId="{41114D90-824A-47C3-B3BF-7FE70F82E3CD}" type="presParOf" srcId="{D333112A-01FB-4A29-8CAB-E0F67EDC07B4}" destId="{D677EC3B-B53D-49DA-B1C1-A39702DACBE1}" srcOrd="6" destOrd="0" presId="urn:microsoft.com/office/officeart/2018/2/layout/IconVerticalSolidList"/>
    <dgm:cxn modelId="{37C5E4D1-AB60-4566-886E-722724775D2E}" type="presParOf" srcId="{D677EC3B-B53D-49DA-B1C1-A39702DACBE1}" destId="{1C258F15-8AC4-4E83-88E8-3DD595554456}" srcOrd="0" destOrd="0" presId="urn:microsoft.com/office/officeart/2018/2/layout/IconVerticalSolidList"/>
    <dgm:cxn modelId="{380516A2-6C42-4BB1-8382-34662DA41E08}" type="presParOf" srcId="{D677EC3B-B53D-49DA-B1C1-A39702DACBE1}" destId="{1A5E1ED5-6162-46B3-B707-ED5DD7108562}" srcOrd="1" destOrd="0" presId="urn:microsoft.com/office/officeart/2018/2/layout/IconVerticalSolidList"/>
    <dgm:cxn modelId="{6083A914-F149-4794-849E-A60EB1FF55F1}" type="presParOf" srcId="{D677EC3B-B53D-49DA-B1C1-A39702DACBE1}" destId="{B5E76D39-1AA9-4C16-9A7C-5CE62A7A4BD8}" srcOrd="2" destOrd="0" presId="urn:microsoft.com/office/officeart/2018/2/layout/IconVerticalSolidList"/>
    <dgm:cxn modelId="{CD89E2B0-300E-4737-A6BE-F89BE44D0272}" type="presParOf" srcId="{D677EC3B-B53D-49DA-B1C1-A39702DACBE1}" destId="{DB2E3165-2D60-49B5-9F28-73BDBDF4D9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2B773-2A3A-4893-9BE6-019A81CFA6C5}" type="doc">
      <dgm:prSet loTypeId="urn:microsoft.com/office/officeart/2005/8/layout/hChevron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00A92C-0D1A-4018-8EA4-3B5169E59749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For the configuration files here is my GitHub repo that contains the project file and the configurations</a:t>
          </a:r>
        </a:p>
      </dgm:t>
    </dgm:pt>
    <dgm:pt modelId="{2FE57B70-849E-4318-88F7-A6ECF57028AD}" type="parTrans" cxnId="{401EDC01-8C12-4D5C-84AB-1230A77FC905}">
      <dgm:prSet/>
      <dgm:spPr/>
      <dgm:t>
        <a:bodyPr/>
        <a:lstStyle/>
        <a:p>
          <a:endParaRPr lang="en-US"/>
        </a:p>
      </dgm:t>
    </dgm:pt>
    <dgm:pt modelId="{86BB325B-3005-42EC-B518-0FFA074B180A}" type="sibTrans" cxnId="{401EDC01-8C12-4D5C-84AB-1230A77FC905}">
      <dgm:prSet/>
      <dgm:spPr/>
      <dgm:t>
        <a:bodyPr/>
        <a:lstStyle/>
        <a:p>
          <a:endParaRPr lang="en-US"/>
        </a:p>
      </dgm:t>
    </dgm:pt>
    <dgm:pt modelId="{552BEBE4-0930-466A-AF05-F1E3E6DCF4B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dirty="0" err="1">
              <a:hlinkClick xmlns:r="http://schemas.openxmlformats.org/officeDocument/2006/relationships" r:id="rId1"/>
            </a:rPr>
            <a:t>github.com</a:t>
          </a:r>
          <a:r>
            <a:rPr lang="en-US" dirty="0">
              <a:hlinkClick xmlns:r="http://schemas.openxmlformats.org/officeDocument/2006/relationships" r:id="rId1"/>
            </a:rPr>
            <a:t>/Sa-</a:t>
          </a:r>
          <a:r>
            <a:rPr lang="en-US" dirty="0" err="1">
              <a:hlinkClick xmlns:r="http://schemas.openxmlformats.org/officeDocument/2006/relationships" r:id="rId1"/>
            </a:rPr>
            <a:t>Ra24</a:t>
          </a:r>
          <a:r>
            <a:rPr lang="en-US" dirty="0">
              <a:hlinkClick xmlns:r="http://schemas.openxmlformats.org/officeDocument/2006/relationships" r:id="rId1"/>
            </a:rPr>
            <a:t>/Advanced-Network-Campus-Project</a:t>
          </a:r>
          <a:endParaRPr lang="en-US" dirty="0"/>
        </a:p>
      </dgm:t>
    </dgm:pt>
    <dgm:pt modelId="{76D0CADF-4FCC-4FA2-9EE9-186F8F5205A5}" type="parTrans" cxnId="{C109B9AE-C1C6-4950-93C1-49904D480712}">
      <dgm:prSet/>
      <dgm:spPr/>
      <dgm:t>
        <a:bodyPr/>
        <a:lstStyle/>
        <a:p>
          <a:endParaRPr lang="en-US"/>
        </a:p>
      </dgm:t>
    </dgm:pt>
    <dgm:pt modelId="{A8695391-80BC-48D6-8D43-434D28F84EF9}" type="sibTrans" cxnId="{C109B9AE-C1C6-4950-93C1-49904D480712}">
      <dgm:prSet/>
      <dgm:spPr/>
      <dgm:t>
        <a:bodyPr/>
        <a:lstStyle/>
        <a:p>
          <a:endParaRPr lang="en-US"/>
        </a:p>
      </dgm:t>
    </dgm:pt>
    <dgm:pt modelId="{B91520FA-A6FE-4B7F-9BCF-74F951B724AA}" type="pres">
      <dgm:prSet presAssocID="{84A2B773-2A3A-4893-9BE6-019A81CFA6C5}" presName="Name0" presStyleCnt="0">
        <dgm:presLayoutVars>
          <dgm:dir/>
          <dgm:resizeHandles val="exact"/>
        </dgm:presLayoutVars>
      </dgm:prSet>
      <dgm:spPr/>
    </dgm:pt>
    <dgm:pt modelId="{F25A6E9C-4219-40B3-89B0-5C97EB6A2023}" type="pres">
      <dgm:prSet presAssocID="{0100A92C-0D1A-4018-8EA4-3B5169E59749}" presName="parTxOnly" presStyleLbl="node1" presStyleIdx="0" presStyleCnt="2">
        <dgm:presLayoutVars>
          <dgm:bulletEnabled val="1"/>
        </dgm:presLayoutVars>
      </dgm:prSet>
      <dgm:spPr/>
    </dgm:pt>
    <dgm:pt modelId="{4E2EFBE7-C450-49E5-A276-0476862BDA50}" type="pres">
      <dgm:prSet presAssocID="{86BB325B-3005-42EC-B518-0FFA074B180A}" presName="parSpace" presStyleCnt="0"/>
      <dgm:spPr/>
    </dgm:pt>
    <dgm:pt modelId="{31B791D3-650C-4978-B94B-3CD0568AC2AC}" type="pres">
      <dgm:prSet presAssocID="{552BEBE4-0930-466A-AF05-F1E3E6DCF4BF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401EDC01-8C12-4D5C-84AB-1230A77FC905}" srcId="{84A2B773-2A3A-4893-9BE6-019A81CFA6C5}" destId="{0100A92C-0D1A-4018-8EA4-3B5169E59749}" srcOrd="0" destOrd="0" parTransId="{2FE57B70-849E-4318-88F7-A6ECF57028AD}" sibTransId="{86BB325B-3005-42EC-B518-0FFA074B180A}"/>
    <dgm:cxn modelId="{A3B1CA33-9CC4-46D3-9222-1048EBA68C63}" type="presOf" srcId="{552BEBE4-0930-466A-AF05-F1E3E6DCF4BF}" destId="{31B791D3-650C-4978-B94B-3CD0568AC2AC}" srcOrd="0" destOrd="0" presId="urn:microsoft.com/office/officeart/2005/8/layout/hChevron3"/>
    <dgm:cxn modelId="{C109B9AE-C1C6-4950-93C1-49904D480712}" srcId="{84A2B773-2A3A-4893-9BE6-019A81CFA6C5}" destId="{552BEBE4-0930-466A-AF05-F1E3E6DCF4BF}" srcOrd="1" destOrd="0" parTransId="{76D0CADF-4FCC-4FA2-9EE9-186F8F5205A5}" sibTransId="{A8695391-80BC-48D6-8D43-434D28F84EF9}"/>
    <dgm:cxn modelId="{CADAC4DA-0A57-4539-AA0A-8072EE6A5778}" type="presOf" srcId="{0100A92C-0D1A-4018-8EA4-3B5169E59749}" destId="{F25A6E9C-4219-40B3-89B0-5C97EB6A2023}" srcOrd="0" destOrd="0" presId="urn:microsoft.com/office/officeart/2005/8/layout/hChevron3"/>
    <dgm:cxn modelId="{DDBA14E3-FB47-4210-B3CF-0AA4DAE9F344}" type="presOf" srcId="{84A2B773-2A3A-4893-9BE6-019A81CFA6C5}" destId="{B91520FA-A6FE-4B7F-9BCF-74F951B724AA}" srcOrd="0" destOrd="0" presId="urn:microsoft.com/office/officeart/2005/8/layout/hChevron3"/>
    <dgm:cxn modelId="{807D6A42-C621-4D4F-AAAD-3986403655F8}" type="presParOf" srcId="{B91520FA-A6FE-4B7F-9BCF-74F951B724AA}" destId="{F25A6E9C-4219-40B3-89B0-5C97EB6A2023}" srcOrd="0" destOrd="0" presId="urn:microsoft.com/office/officeart/2005/8/layout/hChevron3"/>
    <dgm:cxn modelId="{E59BC77C-4CA8-4317-B88A-7128935DDD37}" type="presParOf" srcId="{B91520FA-A6FE-4B7F-9BCF-74F951B724AA}" destId="{4E2EFBE7-C450-49E5-A276-0476862BDA50}" srcOrd="1" destOrd="0" presId="urn:microsoft.com/office/officeart/2005/8/layout/hChevron3"/>
    <dgm:cxn modelId="{A20A1317-01D6-43DA-9506-55709060993B}" type="presParOf" srcId="{B91520FA-A6FE-4B7F-9BCF-74F951B724AA}" destId="{31B791D3-650C-4978-B94B-3CD0568AC2A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7BF0C-E3DD-4DAA-BD05-E61D62C10399}">
      <dsp:nvSpPr>
        <dsp:cNvPr id="0" name=""/>
        <dsp:cNvSpPr/>
      </dsp:nvSpPr>
      <dsp:spPr>
        <a:xfrm>
          <a:off x="0" y="1467"/>
          <a:ext cx="3986392" cy="743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76FC8-8C27-435C-9A3B-3DD92440A503}">
      <dsp:nvSpPr>
        <dsp:cNvPr id="0" name=""/>
        <dsp:cNvSpPr/>
      </dsp:nvSpPr>
      <dsp:spPr>
        <a:xfrm>
          <a:off x="224942" y="168779"/>
          <a:ext cx="408985" cy="408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3D024-6291-49AA-AE13-82354CA637A9}">
      <dsp:nvSpPr>
        <dsp:cNvPr id="0" name=""/>
        <dsp:cNvSpPr/>
      </dsp:nvSpPr>
      <dsp:spPr>
        <a:xfrm>
          <a:off x="858869" y="1467"/>
          <a:ext cx="3127522" cy="743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99" tIns="78699" rIns="78699" bIns="7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Ping Tests: Check connectivity between devices.</a:t>
          </a:r>
        </a:p>
      </dsp:txBody>
      <dsp:txXfrm>
        <a:off x="858869" y="1467"/>
        <a:ext cx="3127522" cy="743610"/>
      </dsp:txXfrm>
    </dsp:sp>
    <dsp:sp modelId="{34974611-9D7F-4A7F-903D-592646233B3B}">
      <dsp:nvSpPr>
        <dsp:cNvPr id="0" name=""/>
        <dsp:cNvSpPr/>
      </dsp:nvSpPr>
      <dsp:spPr>
        <a:xfrm>
          <a:off x="0" y="930979"/>
          <a:ext cx="3986392" cy="743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E41B2-0F34-461D-B586-1A034F22EA6D}">
      <dsp:nvSpPr>
        <dsp:cNvPr id="0" name=""/>
        <dsp:cNvSpPr/>
      </dsp:nvSpPr>
      <dsp:spPr>
        <a:xfrm>
          <a:off x="224942" y="1098292"/>
          <a:ext cx="408985" cy="408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AA30-F0D7-4040-8521-914A6F9905ED}">
      <dsp:nvSpPr>
        <dsp:cNvPr id="0" name=""/>
        <dsp:cNvSpPr/>
      </dsp:nvSpPr>
      <dsp:spPr>
        <a:xfrm>
          <a:off x="858869" y="930979"/>
          <a:ext cx="3127522" cy="743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99" tIns="78699" rIns="78699" bIns="7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DHCP Tests: Verify IP address allocation.</a:t>
          </a:r>
        </a:p>
      </dsp:txBody>
      <dsp:txXfrm>
        <a:off x="858869" y="930979"/>
        <a:ext cx="3127522" cy="743610"/>
      </dsp:txXfrm>
    </dsp:sp>
    <dsp:sp modelId="{F0F42CEC-178F-4DDA-AFA8-981F05B29014}">
      <dsp:nvSpPr>
        <dsp:cNvPr id="0" name=""/>
        <dsp:cNvSpPr/>
      </dsp:nvSpPr>
      <dsp:spPr>
        <a:xfrm>
          <a:off x="0" y="1860492"/>
          <a:ext cx="3986392" cy="743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FA361-D287-4016-A954-5823F10625B0}">
      <dsp:nvSpPr>
        <dsp:cNvPr id="0" name=""/>
        <dsp:cNvSpPr/>
      </dsp:nvSpPr>
      <dsp:spPr>
        <a:xfrm>
          <a:off x="224942" y="2027805"/>
          <a:ext cx="408985" cy="408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F2358-637F-416B-8926-A9E91D1B2F6C}">
      <dsp:nvSpPr>
        <dsp:cNvPr id="0" name=""/>
        <dsp:cNvSpPr/>
      </dsp:nvSpPr>
      <dsp:spPr>
        <a:xfrm>
          <a:off x="858869" y="1860492"/>
          <a:ext cx="3127522" cy="743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99" tIns="78699" rIns="78699" bIns="7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OSPF Routing: Use 'show ip route' on devices to confirm routes.</a:t>
          </a:r>
        </a:p>
      </dsp:txBody>
      <dsp:txXfrm>
        <a:off x="858869" y="1860492"/>
        <a:ext cx="3127522" cy="743610"/>
      </dsp:txXfrm>
    </dsp:sp>
    <dsp:sp modelId="{1C258F15-8AC4-4E83-88E8-3DD595554456}">
      <dsp:nvSpPr>
        <dsp:cNvPr id="0" name=""/>
        <dsp:cNvSpPr/>
      </dsp:nvSpPr>
      <dsp:spPr>
        <a:xfrm>
          <a:off x="0" y="2790005"/>
          <a:ext cx="3986392" cy="7436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E1ED5-6162-46B3-B707-ED5DD7108562}">
      <dsp:nvSpPr>
        <dsp:cNvPr id="0" name=""/>
        <dsp:cNvSpPr/>
      </dsp:nvSpPr>
      <dsp:spPr>
        <a:xfrm>
          <a:off x="224942" y="2957317"/>
          <a:ext cx="408985" cy="408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E3165-2D60-49B5-9F28-73BDBDF4D993}">
      <dsp:nvSpPr>
        <dsp:cNvPr id="0" name=""/>
        <dsp:cNvSpPr/>
      </dsp:nvSpPr>
      <dsp:spPr>
        <a:xfrm>
          <a:off x="858869" y="2790005"/>
          <a:ext cx="3127522" cy="743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99" tIns="78699" rIns="78699" bIns="78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Tests: Test scenarios to validate Port Security, DAI, and DHCP Snooping.</a:t>
          </a:r>
        </a:p>
      </dsp:txBody>
      <dsp:txXfrm>
        <a:off x="858869" y="2790005"/>
        <a:ext cx="3127522" cy="743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A6E9C-4219-40B3-89B0-5C97EB6A2023}">
      <dsp:nvSpPr>
        <dsp:cNvPr id="0" name=""/>
        <dsp:cNvSpPr/>
      </dsp:nvSpPr>
      <dsp:spPr>
        <a:xfrm>
          <a:off x="6161" y="1300738"/>
          <a:ext cx="4374653" cy="1749861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/>
              </a:solidFill>
            </a:rPr>
            <a:t>For the configuration files here is my GitHub repo that contains the project file and the configurations</a:t>
          </a:r>
        </a:p>
      </dsp:txBody>
      <dsp:txXfrm>
        <a:off x="6161" y="1300738"/>
        <a:ext cx="3937188" cy="1749861"/>
      </dsp:txXfrm>
    </dsp:sp>
    <dsp:sp modelId="{31B791D3-650C-4978-B94B-3CD0568AC2AC}">
      <dsp:nvSpPr>
        <dsp:cNvPr id="0" name=""/>
        <dsp:cNvSpPr/>
      </dsp:nvSpPr>
      <dsp:spPr>
        <a:xfrm>
          <a:off x="3505884" y="1300738"/>
          <a:ext cx="4374653" cy="1749861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1"/>
            </a:rPr>
            <a:t>https://</a:t>
          </a:r>
          <a:r>
            <a:rPr lang="en-US" sz="2100" kern="1200" dirty="0" err="1">
              <a:hlinkClick xmlns:r="http://schemas.openxmlformats.org/officeDocument/2006/relationships" r:id="rId1"/>
            </a:rPr>
            <a:t>github.com</a:t>
          </a:r>
          <a:r>
            <a:rPr lang="en-US" sz="2100" kern="1200" dirty="0">
              <a:hlinkClick xmlns:r="http://schemas.openxmlformats.org/officeDocument/2006/relationships" r:id="rId1"/>
            </a:rPr>
            <a:t>/Sa-</a:t>
          </a:r>
          <a:r>
            <a:rPr lang="en-US" sz="2100" kern="1200" dirty="0" err="1">
              <a:hlinkClick xmlns:r="http://schemas.openxmlformats.org/officeDocument/2006/relationships" r:id="rId1"/>
            </a:rPr>
            <a:t>Ra24</a:t>
          </a:r>
          <a:r>
            <a:rPr lang="en-US" sz="2100" kern="1200" dirty="0">
              <a:hlinkClick xmlns:r="http://schemas.openxmlformats.org/officeDocument/2006/relationships" r:id="rId1"/>
            </a:rPr>
            <a:t>/Advanced-Network-Campus-Project</a:t>
          </a:r>
          <a:endParaRPr lang="en-US" sz="2100" kern="1200" dirty="0"/>
        </a:p>
      </dsp:txBody>
      <dsp:txXfrm>
        <a:off x="4380815" y="1300738"/>
        <a:ext cx="2624792" cy="1749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Network Design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Comprehensive Configurations and Topology</a:t>
            </a:r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D1B0E44B-BE79-679B-C357-363862EB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49" y="2194941"/>
            <a:ext cx="4000647" cy="376983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/>
              <a:t>This project focuses on: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Designing a segmented network using VLANs for enhanced security and traffic management.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Establishing redundancy and improving bandwidth with EtherChannel.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Implementing high-availability features using </a:t>
            </a:r>
            <a:r>
              <a:rPr lang="en-US" sz="1600" dirty="0" err="1"/>
              <a:t>HSRP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Setting up dynamic routing with OSPF.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Configuring servers and network services for functionality.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Securing the network with advanced features like Port Security, DAI, and DHCP Snooping.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FE703FC-1363-1708-0426-A137245D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8" r="49980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Objectives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49BDCFD2-B3B4-F37B-9269-2FEA4E552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95" r="50518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266041"/>
            <a:ext cx="4083287" cy="35912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/>
              <a:t>The primary objectives of this project were: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design a segmented network using VLANs for enhanced security and traffic management.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establish redundancy and improve bandwidth with EtherChannel.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implement high-availability features using </a:t>
            </a:r>
            <a:r>
              <a:rPr lang="en-US" sz="1400" dirty="0" err="1"/>
              <a:t>HSRP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set up dynamic routing with OSPF.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configure servers and network services for functionality.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- To secure the network with advanced features like Port Security, DAI, and DHCP Snooping.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4.jpg"/>
          <p:cNvPicPr>
            <a:picLocks noChangeAspect="1"/>
          </p:cNvPicPr>
          <p:nvPr/>
        </p:nvPicPr>
        <p:blipFill>
          <a:blip r:embed="rId2"/>
          <a:srcRect r="4167" b="1"/>
          <a:stretch/>
        </p:blipFill>
        <p:spPr>
          <a:xfrm>
            <a:off x="20" y="10"/>
            <a:ext cx="9143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/>
              <a:t>Network Topology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Configurations Overview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800" b="1" dirty="0"/>
              <a:t>The project includes configurations for: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Basic Settings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VLAN Configurations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STP</a:t>
            </a:r>
            <a:r>
              <a:rPr lang="en-US" sz="1600" dirty="0"/>
              <a:t> port fast and </a:t>
            </a:r>
            <a:r>
              <a:rPr lang="en-US" sz="1600" dirty="0" err="1"/>
              <a:t>BBDU</a:t>
            </a:r>
            <a:r>
              <a:rPr lang="en-US" sz="1600" dirty="0"/>
              <a:t> guard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Etherchannel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Subnetting and IP addressing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Static IP address to DMZ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err="1"/>
              <a:t>HSRP</a:t>
            </a:r>
            <a:r>
              <a:rPr lang="en-US" sz="1600" dirty="0"/>
              <a:t>, </a:t>
            </a:r>
            <a:r>
              <a:rPr sz="1600" dirty="0"/>
              <a:t>Inter-VLAN Routing (SVI), IP Helper Address.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600" dirty="0"/>
              <a:t>OSPF dynamic routing.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Firewall static route, NAT</a:t>
            </a:r>
            <a:endParaRPr sz="1600" dirty="0"/>
          </a:p>
          <a:p>
            <a:pPr>
              <a:buFont typeface="Wingdings" panose="05000000000000000000" pitchFamily="2" charset="2"/>
              <a:buChar char="q"/>
            </a:pPr>
            <a:r>
              <a:rPr sz="1600" dirty="0"/>
              <a:t>Firewall Inspection Policies.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600" dirty="0"/>
              <a:t>Server Setup: Web, Email, FTP, DNS.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600" dirty="0"/>
              <a:t>Network Security: Port Security, Dynamic ARP Inspection (DAI), DHCP Snooping.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Steps to Test and Verify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BB9D3FAC-124B-B552-945D-451BEBC1A5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8692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55B522F-6001-E0C1-AEF4-4E9E5A9093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EECE92-1EA7-863A-442E-D097CF49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1E27E-E4AB-6DC9-BF8D-03615D9FB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2473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254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Network Design Project</vt:lpstr>
      <vt:lpstr>Project Overview</vt:lpstr>
      <vt:lpstr>Objectives</vt:lpstr>
      <vt:lpstr>Network Topology</vt:lpstr>
      <vt:lpstr>Configurations Overview</vt:lpstr>
      <vt:lpstr>Steps to Test and Verify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es-Salmahesham2024</cp:lastModifiedBy>
  <cp:revision>2</cp:revision>
  <dcterms:created xsi:type="dcterms:W3CDTF">2013-01-27T09:14:16Z</dcterms:created>
  <dcterms:modified xsi:type="dcterms:W3CDTF">2024-11-29T00:59:00Z</dcterms:modified>
  <cp:category/>
</cp:coreProperties>
</file>