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Configurations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PowerPoint based on the provided project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outlines the configurations and specifications of the provided project. Details include software components, hardware requirements, and system configurations.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configurations will be listed in subsequent slides.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for Section 1. Placeholder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for Section 2. Placeholder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for Section 3. Placeholder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