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69E3A73-C6FD-4D80-8F86-7F8CF608BC0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77F895-24F7-44A9-BA6F-3E7DE7EAC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3A73-C6FD-4D80-8F86-7F8CF608BC0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F895-24F7-44A9-BA6F-3E7DE7EAC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9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9E3A73-C6FD-4D80-8F86-7F8CF608BC0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77F895-24F7-44A9-BA6F-3E7DE7EAC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3A73-C6FD-4D80-8F86-7F8CF608BC0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F895-24F7-44A9-BA6F-3E7DE7EAC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9E3A73-C6FD-4D80-8F86-7F8CF608BC0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77F895-24F7-44A9-BA6F-3E7DE7EAC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8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9E3A73-C6FD-4D80-8F86-7F8CF608BC0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77F895-24F7-44A9-BA6F-3E7DE7EAC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5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9E3A73-C6FD-4D80-8F86-7F8CF608BC0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77F895-24F7-44A9-BA6F-3E7DE7EAC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2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3A73-C6FD-4D80-8F86-7F8CF608BC0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F895-24F7-44A9-BA6F-3E7DE7EAC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39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9E3A73-C6FD-4D80-8F86-7F8CF608BC0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77F895-24F7-44A9-BA6F-3E7DE7EAC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07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3A73-C6FD-4D80-8F86-7F8CF608BC0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F895-24F7-44A9-BA6F-3E7DE7EAC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9E3A73-C6FD-4D80-8F86-7F8CF608BC0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177F895-24F7-44A9-BA6F-3E7DE7EAC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2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3A73-C6FD-4D80-8F86-7F8CF608BC0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F895-24F7-44A9-BA6F-3E7DE7EAC2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2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.githubusercontent.com/view/ipynb?commit=c8d935a3044482788c00617225655cc54a1a66a9&amp;enc_url=68747470733a2f2f7261772e67697468756275736572636f6e74656e742e636f6d2f53612d69646576656c6f7065722f43617073746f6e652d446174612d50726f6a6563742f633864393335613330343434383237383863303036313732323536353563633534613161363661392f426174746c652532306f662532307468652532304e65696768626f72686f6f64732532305765656b25323034253230616e64253230352e6970796e62&amp;nwo=Sa-ideveloper%2FCapstone-Data-Project&amp;path=Battle+of+the+Neighborhoods+Week+4+and+5.ipynb&amp;repository_id=258388316&amp;repository_type=Repository#Cluster-1-is-best-for-Snacks-and-Fitness-Foo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" TargetMode="External"/><Relationship Id="rId2" Type="http://schemas.openxmlformats.org/officeDocument/2006/relationships/hyperlink" Target="https://www.kaggle.com/shrutimehta/zomato-restaurants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rutimehta/zomato-restaurants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5E7F-9866-405B-B125-4344CF307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Battle of the Neighborhoods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FC262-49D2-4363-B7A9-F061BED01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IBM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129161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B68C-6040-470C-A062-1A3FD3BB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Results - </a:t>
            </a:r>
            <a:br>
              <a:rPr lang="en-GB" dirty="0"/>
            </a:br>
            <a:r>
              <a:rPr lang="en-GB" sz="2400" dirty="0"/>
              <a:t>Bar chart 4</a:t>
            </a:r>
            <a:br>
              <a:rPr lang="en-GB" sz="2400" dirty="0"/>
            </a:br>
            <a:r>
              <a:rPr lang="en-GB" sz="2400" dirty="0"/>
              <a:t>Lowest No. of  Restaurants</a:t>
            </a:r>
            <a:br>
              <a:rPr lang="en-GB" sz="2400" dirty="0"/>
            </a:br>
            <a:r>
              <a:rPr lang="en-GB" sz="2400" dirty="0"/>
              <a:t>by Locality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4A4CD-CFA9-408A-B509-4E97CD084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96" y="803275"/>
            <a:ext cx="5345345" cy="5248275"/>
          </a:xfrm>
        </p:spPr>
      </p:pic>
    </p:spTree>
    <p:extLst>
      <p:ext uri="{BB962C8B-B14F-4D97-AF65-F5344CB8AC3E}">
        <p14:creationId xmlns:p14="http://schemas.microsoft.com/office/powerpoint/2010/main" val="226494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22FC-D54A-4E52-94E4-1D4544E9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Results - </a:t>
            </a:r>
            <a:br>
              <a:rPr lang="en-GB" dirty="0"/>
            </a:br>
            <a:r>
              <a:rPr lang="en-GB" sz="2400" dirty="0"/>
              <a:t>Bar Chart 5</a:t>
            </a:r>
            <a:br>
              <a:rPr lang="en-GB" sz="2400" dirty="0"/>
            </a:br>
            <a:r>
              <a:rPr lang="en-GB" sz="2400" dirty="0"/>
              <a:t>Best Locality to Set Up a South Indian Restaurant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7BDA1-0C59-4F12-A978-6708CE229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50" y="803275"/>
            <a:ext cx="5191638" cy="5248275"/>
          </a:xfrm>
        </p:spPr>
      </p:pic>
    </p:spTree>
    <p:extLst>
      <p:ext uri="{BB962C8B-B14F-4D97-AF65-F5344CB8AC3E}">
        <p14:creationId xmlns:p14="http://schemas.microsoft.com/office/powerpoint/2010/main" val="203153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1F77-5C71-49A1-8D66-33EAA3A3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Results - </a:t>
            </a:r>
            <a:br>
              <a:rPr lang="en-GB" dirty="0"/>
            </a:br>
            <a:r>
              <a:rPr lang="en-GB" sz="2400" dirty="0"/>
              <a:t>Bar chart 6</a:t>
            </a:r>
            <a:br>
              <a:rPr lang="en-GB" sz="2400" dirty="0"/>
            </a:br>
            <a:r>
              <a:rPr lang="en-GB" sz="2400" dirty="0"/>
              <a:t>Best places with South Indian Restaurants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29C2A-F4EA-4192-855B-01AF60B54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09" y="803275"/>
            <a:ext cx="5918120" cy="5248275"/>
          </a:xfrm>
        </p:spPr>
      </p:pic>
    </p:spTree>
    <p:extLst>
      <p:ext uri="{BB962C8B-B14F-4D97-AF65-F5344CB8AC3E}">
        <p14:creationId xmlns:p14="http://schemas.microsoft.com/office/powerpoint/2010/main" val="366205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A32B-E972-4C80-A20D-9F834219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5F1F-93CF-4D50-8696-4CEE217F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Conclusion</a:t>
            </a:r>
          </a:p>
          <a:p>
            <a:r>
              <a:rPr lang="en-US" dirty="0"/>
              <a:t>DLF Phase 3, Sector 14 and Sohna road are the best localities to set up a South Indian Restaurant.</a:t>
            </a:r>
          </a:p>
          <a:p>
            <a:r>
              <a:rPr lang="en-US" dirty="0"/>
              <a:t>Ambience Mall, Sushant Lok and One Horizon Center, Golf course Road have the best South Indian Restaurants.</a:t>
            </a:r>
          </a:p>
          <a:p>
            <a:r>
              <a:rPr lang="en-US" dirty="0"/>
              <a:t>DLF Phase 3, Cyber Hub, DLF Cyber City and Sector 14 are the best places for a foodie to stay.</a:t>
            </a:r>
          </a:p>
          <a:p>
            <a:r>
              <a:rPr lang="en-US" dirty="0"/>
              <a:t>Ambience Mall, DLF Star Mall, Sector 30 and Sun City Business Toer, Golf Course Road have the top rated restaurants.</a:t>
            </a:r>
          </a:p>
          <a:p>
            <a:r>
              <a:rPr lang="en-US" b="1" dirty="0"/>
              <a:t>Cluster 1 is best for Snacks and Fitness Food</a:t>
            </a:r>
            <a:r>
              <a:rPr lang="en-US" b="1" dirty="0">
                <a:hlinkClick r:id="rId2"/>
              </a:rPr>
              <a:t>¶</a:t>
            </a:r>
            <a:endParaRPr lang="en-US" b="1" dirty="0"/>
          </a:p>
          <a:p>
            <a:r>
              <a:rPr lang="en-US" b="1" dirty="0"/>
              <a:t>Cluster 2 is best for Hotels and Bars</a:t>
            </a:r>
          </a:p>
          <a:p>
            <a:r>
              <a:rPr lang="en-US" b="1" dirty="0"/>
              <a:t>Cluster 3 is best for Indian and Fast Food</a:t>
            </a:r>
          </a:p>
          <a:p>
            <a:r>
              <a:rPr lang="en-US" b="1" dirty="0"/>
              <a:t>Cluster 4 is best for Indian Food</a:t>
            </a:r>
          </a:p>
          <a:p>
            <a:r>
              <a:rPr lang="en-US" b="1" dirty="0"/>
              <a:t>Cluster 5 is best for Cafés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97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2EF9-35C4-4EB7-A823-22017DC1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DC5B-8D9E-41A1-A41F-329D7E17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Gurgaon, India, officially named Gurugram, is a city located in the northern Indian state of Haryana</a:t>
            </a:r>
          </a:p>
          <a:p>
            <a:r>
              <a:rPr lang="en-US" dirty="0"/>
              <a:t>It has become a leading financial and banking center in India after Mumbai and Chennai.</a:t>
            </a:r>
          </a:p>
          <a:p>
            <a:r>
              <a:rPr lang="en-US" dirty="0"/>
              <a:t>Today, Gurgaon has local offices for more than 250 Fortune 500 companies </a:t>
            </a:r>
          </a:p>
          <a:p>
            <a:r>
              <a:rPr lang="en-US" dirty="0"/>
              <a:t>Because of the highly diverse community the food industry has booming to extent to satisfy all of its visitors </a:t>
            </a:r>
          </a:p>
          <a:p>
            <a:r>
              <a:rPr lang="en-US" dirty="0"/>
              <a:t>We are here to find out which locality is the best to stay in, the different types of restaurants present in each locality and we will visualize this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42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34E7-D2B8-458A-8013-AF844116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C7F9-137E-49D4-BAD9-0CE0EBE7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the best location in Gurgaon city to have South Indian food.</a:t>
            </a:r>
          </a:p>
          <a:p>
            <a:r>
              <a:rPr lang="en-US" dirty="0"/>
              <a:t>Which areas have the best South Indian Restaurant Market.</a:t>
            </a:r>
          </a:p>
          <a:p>
            <a:r>
              <a:rPr lang="en-US" dirty="0"/>
              <a:t>Which areas have a less number of restaurants.</a:t>
            </a:r>
          </a:p>
          <a:p>
            <a:r>
              <a:rPr lang="en-US" dirty="0"/>
              <a:t>Which is the best place to stay if I prefer South Indian cuisine.</a:t>
            </a:r>
          </a:p>
          <a:p>
            <a:r>
              <a:rPr lang="en-US" dirty="0"/>
              <a:t>What places have the best restaurants in Gurgaon.</a:t>
            </a:r>
          </a:p>
        </p:txBody>
      </p:sp>
    </p:spTree>
    <p:extLst>
      <p:ext uri="{BB962C8B-B14F-4D97-AF65-F5344CB8AC3E}">
        <p14:creationId xmlns:p14="http://schemas.microsoft.com/office/powerpoint/2010/main" val="78916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3323-7FF3-4E85-B48F-4FC277B6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7967-F063-456A-95FF-5A3FBBC10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that we will be using in this project will be</a:t>
            </a:r>
          </a:p>
          <a:p>
            <a:r>
              <a:rPr lang="en-US" dirty="0"/>
              <a:t>All the restaurant data that is present in Gurgaon:</a:t>
            </a:r>
          </a:p>
          <a:p>
            <a:pPr lvl="1"/>
            <a:r>
              <a:rPr lang="en-US" dirty="0"/>
              <a:t>Data source: </a:t>
            </a:r>
            <a:r>
              <a:rPr lang="en-US" u="sng" dirty="0">
                <a:hlinkClick r:id="rId2"/>
              </a:rPr>
              <a:t>Zomato Kaggle Dataset</a:t>
            </a:r>
            <a:endParaRPr lang="en-US" dirty="0"/>
          </a:p>
          <a:p>
            <a:pPr lvl="1"/>
            <a:r>
              <a:rPr lang="en-US" dirty="0"/>
              <a:t>Description : This dataset contain all the details of every restaurant in Gurgaon, we will use this dataset to explore all the localities in Gurgaon.</a:t>
            </a:r>
          </a:p>
          <a:p>
            <a:r>
              <a:rPr lang="en-US" dirty="0"/>
              <a:t>Nearby places in each Locality in Gurgaon:</a:t>
            </a:r>
          </a:p>
          <a:p>
            <a:pPr lvl="1"/>
            <a:r>
              <a:rPr lang="en-US" dirty="0"/>
              <a:t>Data Source: </a:t>
            </a:r>
            <a:r>
              <a:rPr lang="en-US" u="sng" dirty="0">
                <a:hlinkClick r:id="rId3"/>
              </a:rPr>
              <a:t>Foursquare API</a:t>
            </a:r>
            <a:endParaRPr lang="en-US" dirty="0"/>
          </a:p>
          <a:p>
            <a:pPr lvl="1"/>
            <a:r>
              <a:rPr lang="en-US" dirty="0"/>
              <a:t>Description : Using this API we will get all the venues in each neighborhood.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51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F261-4D89-451F-8B3B-DEC93A06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approach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6CD3-1684-4F9C-96E2-6EBC4D40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the data from </a:t>
            </a:r>
            <a:r>
              <a:rPr lang="en-US" u="sng" dirty="0">
                <a:hlinkClick r:id="rId2"/>
              </a:rPr>
              <a:t>Zomato Kaggle Dataset</a:t>
            </a:r>
            <a:r>
              <a:rPr lang="en-US" dirty="0"/>
              <a:t>.</a:t>
            </a:r>
          </a:p>
          <a:p>
            <a:r>
              <a:rPr lang="en-US" dirty="0"/>
              <a:t>Using the foursquare API, we will find the all the venues for each neighborhood</a:t>
            </a:r>
          </a:p>
          <a:p>
            <a:r>
              <a:rPr lang="en-US" dirty="0"/>
              <a:t>Filter out all the venues which are nearby each locality.</a:t>
            </a:r>
          </a:p>
          <a:p>
            <a:r>
              <a:rPr lang="en-US" dirty="0"/>
              <a:t>We will use the aggregative rating for each restaurant to find the best places.</a:t>
            </a:r>
          </a:p>
          <a:p>
            <a:r>
              <a:rPr lang="en-US" dirty="0"/>
              <a:t>Finally we will visualize the Ranking of the Neighborhoods using the Folium Library.</a:t>
            </a:r>
          </a:p>
        </p:txBody>
      </p:sp>
    </p:spTree>
    <p:extLst>
      <p:ext uri="{BB962C8B-B14F-4D97-AF65-F5344CB8AC3E}">
        <p14:creationId xmlns:p14="http://schemas.microsoft.com/office/powerpoint/2010/main" val="416943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095B-B58C-4E46-81CC-1B2950D3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Results (Maps) </a:t>
            </a:r>
            <a:r>
              <a:rPr lang="en-GB" sz="2400" dirty="0"/>
              <a:t>–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Map 1 – Restaurants in Gurgaon</a:t>
            </a:r>
            <a:br>
              <a:rPr lang="en-GB" sz="2400" dirty="0"/>
            </a:br>
            <a:r>
              <a:rPr lang="en-GB" sz="2400" dirty="0"/>
              <a:t>Map 2 – Clusters for the Suitable Localities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EEEE4B-8FF6-487E-828F-7760B517C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42" y="318420"/>
            <a:ext cx="4728238" cy="29060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4CF91-3ABF-4189-97D4-6632E87B6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574" y="3353345"/>
            <a:ext cx="4798574" cy="29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F9DD-632A-47D0-BCB9-D71D7B93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Results - </a:t>
            </a:r>
            <a:br>
              <a:rPr lang="en-GB" dirty="0"/>
            </a:br>
            <a:r>
              <a:rPr lang="en-GB" sz="2400" dirty="0"/>
              <a:t>Bar chart 1</a:t>
            </a:r>
            <a:br>
              <a:rPr lang="en-GB" sz="2400" dirty="0"/>
            </a:br>
            <a:r>
              <a:rPr lang="en-GB" sz="2400" dirty="0"/>
              <a:t>Highest Rated Restaurants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EE49B-30B7-4ECB-9C64-35D794587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53" y="803275"/>
            <a:ext cx="5745916" cy="5581338"/>
          </a:xfrm>
        </p:spPr>
      </p:pic>
    </p:spTree>
    <p:extLst>
      <p:ext uri="{BB962C8B-B14F-4D97-AF65-F5344CB8AC3E}">
        <p14:creationId xmlns:p14="http://schemas.microsoft.com/office/powerpoint/2010/main" val="372901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BCBF-6C5D-44A6-89D5-422A6BD1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Results - </a:t>
            </a:r>
            <a:br>
              <a:rPr lang="en-GB" dirty="0"/>
            </a:br>
            <a:r>
              <a:rPr lang="en-GB" sz="2400" dirty="0"/>
              <a:t>Bar Chart 2</a:t>
            </a:r>
            <a:br>
              <a:rPr lang="en-GB" sz="2400" dirty="0"/>
            </a:br>
            <a:r>
              <a:rPr lang="en-GB" sz="2400" dirty="0"/>
              <a:t>Worst Rated Restaurants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1C5FE-D21F-4557-8C68-C5040F7B0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05" y="803275"/>
            <a:ext cx="5132928" cy="5248275"/>
          </a:xfrm>
        </p:spPr>
      </p:pic>
    </p:spTree>
    <p:extLst>
      <p:ext uri="{BB962C8B-B14F-4D97-AF65-F5344CB8AC3E}">
        <p14:creationId xmlns:p14="http://schemas.microsoft.com/office/powerpoint/2010/main" val="13185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01DF-1487-455D-AEB9-BBD9FAB5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Results - </a:t>
            </a:r>
            <a:br>
              <a:rPr lang="en-GB" dirty="0"/>
            </a:br>
            <a:r>
              <a:rPr lang="en-GB" sz="2400" dirty="0"/>
              <a:t>Bar chart 3</a:t>
            </a:r>
            <a:br>
              <a:rPr lang="en-GB" sz="2400" dirty="0"/>
            </a:br>
            <a:r>
              <a:rPr lang="en-GB" sz="2400" dirty="0"/>
              <a:t>Highest No. of  Restaurants</a:t>
            </a:r>
            <a:br>
              <a:rPr lang="en-GB" sz="2400" dirty="0"/>
            </a:br>
            <a:r>
              <a:rPr lang="en-GB" sz="2400" dirty="0"/>
              <a:t>by Locality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32BE9-C6ED-4955-9367-482E81BD6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804902"/>
            <a:ext cx="6281738" cy="5245021"/>
          </a:xfrm>
        </p:spPr>
      </p:pic>
    </p:spTree>
    <p:extLst>
      <p:ext uri="{BB962C8B-B14F-4D97-AF65-F5344CB8AC3E}">
        <p14:creationId xmlns:p14="http://schemas.microsoft.com/office/powerpoint/2010/main" val="10344604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540</TotalTime>
  <Words>548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 Light</vt:lpstr>
      <vt:lpstr>Rockwell</vt:lpstr>
      <vt:lpstr>Wingdings</vt:lpstr>
      <vt:lpstr>Atlas</vt:lpstr>
      <vt:lpstr>Battle of the Neighborhoods </vt:lpstr>
      <vt:lpstr>Introduction</vt:lpstr>
      <vt:lpstr>Objectives</vt:lpstr>
      <vt:lpstr>Data Used </vt:lpstr>
      <vt:lpstr>How to approach the problem</vt:lpstr>
      <vt:lpstr>Results (Maps) –  Map 1 – Restaurants in Gurgaon Map 2 – Clusters for the Suitable Localities</vt:lpstr>
      <vt:lpstr>Results -  Bar chart 1 Highest Rated Restaurants</vt:lpstr>
      <vt:lpstr>Results -  Bar Chart 2 Worst Rated Restaurants</vt:lpstr>
      <vt:lpstr>Results -  Bar chart 3 Highest No. of  Restaurants by Locality</vt:lpstr>
      <vt:lpstr>Results -  Bar chart 4 Lowest No. of  Restaurants by Locality</vt:lpstr>
      <vt:lpstr>Results -  Bar Chart 5 Best Locality to Set Up a South Indian Restaurant</vt:lpstr>
      <vt:lpstr>Results -  Bar chart 6 Best places with South Indian Restaurants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Sai Srinivas</dc:creator>
  <cp:lastModifiedBy>Sai Srinivas</cp:lastModifiedBy>
  <cp:revision>10</cp:revision>
  <dcterms:created xsi:type="dcterms:W3CDTF">2020-05-06T06:47:05Z</dcterms:created>
  <dcterms:modified xsi:type="dcterms:W3CDTF">2020-05-06T15:47:59Z</dcterms:modified>
</cp:coreProperties>
</file>