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B42672-5642-4556-ACE6-4E7674864DEA}" v="1" dt="2022-12-06T21:03:31.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ti Sagar" userId="1fa48cc4e67ec287" providerId="LiveId" clId="{D7B42672-5642-4556-ACE6-4E7674864DEA}"/>
    <pc:docChg chg="undo custSel addSld modSld">
      <pc:chgData name="Bharti Sagar" userId="1fa48cc4e67ec287" providerId="LiveId" clId="{D7B42672-5642-4556-ACE6-4E7674864DEA}" dt="2022-12-06T21:03:38.926" v="2767" actId="1076"/>
      <pc:docMkLst>
        <pc:docMk/>
      </pc:docMkLst>
      <pc:sldChg chg="modSp mod">
        <pc:chgData name="Bharti Sagar" userId="1fa48cc4e67ec287" providerId="LiveId" clId="{D7B42672-5642-4556-ACE6-4E7674864DEA}" dt="2022-12-06T20:29:27.961" v="204" actId="20577"/>
        <pc:sldMkLst>
          <pc:docMk/>
          <pc:sldMk cId="1575408860" sldId="258"/>
        </pc:sldMkLst>
        <pc:spChg chg="mod">
          <ac:chgData name="Bharti Sagar" userId="1fa48cc4e67ec287" providerId="LiveId" clId="{D7B42672-5642-4556-ACE6-4E7674864DEA}" dt="2022-12-06T20:29:27.961" v="204" actId="20577"/>
          <ac:spMkLst>
            <pc:docMk/>
            <pc:sldMk cId="1575408860" sldId="258"/>
            <ac:spMk id="3" creationId="{CD8020A9-B2A9-DDC4-9131-4E385FF2B2C0}"/>
          </ac:spMkLst>
        </pc:spChg>
      </pc:sldChg>
      <pc:sldChg chg="modSp mod">
        <pc:chgData name="Bharti Sagar" userId="1fa48cc4e67ec287" providerId="LiveId" clId="{D7B42672-5642-4556-ACE6-4E7674864DEA}" dt="2022-12-06T20:55:35.277" v="2081" actId="27636"/>
        <pc:sldMkLst>
          <pc:docMk/>
          <pc:sldMk cId="275944213" sldId="259"/>
        </pc:sldMkLst>
        <pc:spChg chg="mod">
          <ac:chgData name="Bharti Sagar" userId="1fa48cc4e67ec287" providerId="LiveId" clId="{D7B42672-5642-4556-ACE6-4E7674864DEA}" dt="2022-12-06T20:55:35.277" v="2081" actId="27636"/>
          <ac:spMkLst>
            <pc:docMk/>
            <pc:sldMk cId="275944213" sldId="259"/>
            <ac:spMk id="3" creationId="{5E20C5EB-1F80-97EC-A018-CDA2AD37E2E2}"/>
          </ac:spMkLst>
        </pc:spChg>
      </pc:sldChg>
      <pc:sldChg chg="modSp new mod">
        <pc:chgData name="Bharti Sagar" userId="1fa48cc4e67ec287" providerId="LiveId" clId="{D7B42672-5642-4556-ACE6-4E7674864DEA}" dt="2022-12-06T20:49:27.272" v="1669" actId="313"/>
        <pc:sldMkLst>
          <pc:docMk/>
          <pc:sldMk cId="2309775215" sldId="260"/>
        </pc:sldMkLst>
        <pc:spChg chg="mod">
          <ac:chgData name="Bharti Sagar" userId="1fa48cc4e67ec287" providerId="LiveId" clId="{D7B42672-5642-4556-ACE6-4E7674864DEA}" dt="2022-12-06T20:38:54.443" v="955" actId="255"/>
          <ac:spMkLst>
            <pc:docMk/>
            <pc:sldMk cId="2309775215" sldId="260"/>
            <ac:spMk id="2" creationId="{AB3BB3C1-2095-D961-427B-09E3AF5C72D2}"/>
          </ac:spMkLst>
        </pc:spChg>
        <pc:spChg chg="mod">
          <ac:chgData name="Bharti Sagar" userId="1fa48cc4e67ec287" providerId="LiveId" clId="{D7B42672-5642-4556-ACE6-4E7674864DEA}" dt="2022-12-06T20:49:27.272" v="1669" actId="313"/>
          <ac:spMkLst>
            <pc:docMk/>
            <pc:sldMk cId="2309775215" sldId="260"/>
            <ac:spMk id="3" creationId="{80840514-DA1B-AB22-0DE6-21F0D0AF07E6}"/>
          </ac:spMkLst>
        </pc:spChg>
      </pc:sldChg>
      <pc:sldChg chg="modSp new mod">
        <pc:chgData name="Bharti Sagar" userId="1fa48cc4e67ec287" providerId="LiveId" clId="{D7B42672-5642-4556-ACE6-4E7674864DEA}" dt="2022-12-06T20:56:33.829" v="2178" actId="20577"/>
        <pc:sldMkLst>
          <pc:docMk/>
          <pc:sldMk cId="1230005118" sldId="261"/>
        </pc:sldMkLst>
        <pc:spChg chg="mod">
          <ac:chgData name="Bharti Sagar" userId="1fa48cc4e67ec287" providerId="LiveId" clId="{D7B42672-5642-4556-ACE6-4E7674864DEA}" dt="2022-12-06T20:49:50.993" v="1680" actId="255"/>
          <ac:spMkLst>
            <pc:docMk/>
            <pc:sldMk cId="1230005118" sldId="261"/>
            <ac:spMk id="2" creationId="{7627A780-52A1-ACD2-C75E-3853E07C3512}"/>
          </ac:spMkLst>
        </pc:spChg>
        <pc:spChg chg="mod">
          <ac:chgData name="Bharti Sagar" userId="1fa48cc4e67ec287" providerId="LiveId" clId="{D7B42672-5642-4556-ACE6-4E7674864DEA}" dt="2022-12-06T20:56:33.829" v="2178" actId="20577"/>
          <ac:spMkLst>
            <pc:docMk/>
            <pc:sldMk cId="1230005118" sldId="261"/>
            <ac:spMk id="3" creationId="{983DEDC7-6B83-004B-6D40-C90336641CDF}"/>
          </ac:spMkLst>
        </pc:spChg>
      </pc:sldChg>
      <pc:sldChg chg="modSp new mod">
        <pc:chgData name="Bharti Sagar" userId="1fa48cc4e67ec287" providerId="LiveId" clId="{D7B42672-5642-4556-ACE6-4E7674864DEA}" dt="2022-12-06T21:01:56.156" v="2748" actId="20577"/>
        <pc:sldMkLst>
          <pc:docMk/>
          <pc:sldMk cId="3930248084" sldId="262"/>
        </pc:sldMkLst>
        <pc:spChg chg="mod">
          <ac:chgData name="Bharti Sagar" userId="1fa48cc4e67ec287" providerId="LiveId" clId="{D7B42672-5642-4556-ACE6-4E7674864DEA}" dt="2022-12-06T20:56:57.936" v="2197" actId="14100"/>
          <ac:spMkLst>
            <pc:docMk/>
            <pc:sldMk cId="3930248084" sldId="262"/>
            <ac:spMk id="2" creationId="{7F6108FE-6ED9-9F52-A1A9-C5CFC876137D}"/>
          </ac:spMkLst>
        </pc:spChg>
        <pc:spChg chg="mod">
          <ac:chgData name="Bharti Sagar" userId="1fa48cc4e67ec287" providerId="LiveId" clId="{D7B42672-5642-4556-ACE6-4E7674864DEA}" dt="2022-12-06T21:01:56.156" v="2748" actId="20577"/>
          <ac:spMkLst>
            <pc:docMk/>
            <pc:sldMk cId="3930248084" sldId="262"/>
            <ac:spMk id="3" creationId="{B6419FC3-EF7C-779C-1BE6-D4ED5C437691}"/>
          </ac:spMkLst>
        </pc:spChg>
      </pc:sldChg>
      <pc:sldChg chg="addSp modSp new mod">
        <pc:chgData name="Bharti Sagar" userId="1fa48cc4e67ec287" providerId="LiveId" clId="{D7B42672-5642-4556-ACE6-4E7674864DEA}" dt="2022-12-06T21:03:38.926" v="2767" actId="1076"/>
        <pc:sldMkLst>
          <pc:docMk/>
          <pc:sldMk cId="1331974253" sldId="263"/>
        </pc:sldMkLst>
        <pc:spChg chg="mod">
          <ac:chgData name="Bharti Sagar" userId="1fa48cc4e67ec287" providerId="LiveId" clId="{D7B42672-5642-4556-ACE6-4E7674864DEA}" dt="2022-12-06T21:03:08.846" v="2764" actId="255"/>
          <ac:spMkLst>
            <pc:docMk/>
            <pc:sldMk cId="1331974253" sldId="263"/>
            <ac:spMk id="3" creationId="{8380C1F8-CCF6-819B-D716-C6EFEA29A08E}"/>
          </ac:spMkLst>
        </pc:spChg>
        <pc:picChg chg="add mod">
          <ac:chgData name="Bharti Sagar" userId="1fa48cc4e67ec287" providerId="LiveId" clId="{D7B42672-5642-4556-ACE6-4E7674864DEA}" dt="2022-12-06T21:02:52.847" v="2754" actId="14100"/>
          <ac:picMkLst>
            <pc:docMk/>
            <pc:sldMk cId="1331974253" sldId="263"/>
            <ac:picMk id="5" creationId="{63AD2008-BF27-A62C-17A1-8D303507EF04}"/>
          </ac:picMkLst>
        </pc:picChg>
        <pc:picChg chg="add mod">
          <ac:chgData name="Bharti Sagar" userId="1fa48cc4e67ec287" providerId="LiveId" clId="{D7B42672-5642-4556-ACE6-4E7674864DEA}" dt="2022-12-06T21:03:38.926" v="2767" actId="1076"/>
          <ac:picMkLst>
            <pc:docMk/>
            <pc:sldMk cId="1331974253" sldId="263"/>
            <ac:picMk id="7" creationId="{11B9984E-87BB-F5BE-BD48-6CE21276E80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42C189A-7DFB-4B3B-BF14-7B77E391217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61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36C00-D054-4A9A-8138-5DC407B5A024}"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C189A-7DFB-4B3B-BF14-7B77E3912177}" type="slidenum">
              <a:rPr lang="en-IN" smtClean="0"/>
              <a:t>‹#›</a:t>
            </a:fld>
            <a:endParaRPr lang="en-IN"/>
          </a:p>
        </p:txBody>
      </p:sp>
    </p:spTree>
    <p:extLst>
      <p:ext uri="{BB962C8B-B14F-4D97-AF65-F5344CB8AC3E}">
        <p14:creationId xmlns:p14="http://schemas.microsoft.com/office/powerpoint/2010/main" val="84582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145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spTree>
    <p:extLst>
      <p:ext uri="{BB962C8B-B14F-4D97-AF65-F5344CB8AC3E}">
        <p14:creationId xmlns:p14="http://schemas.microsoft.com/office/powerpoint/2010/main" val="403891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33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146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171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669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spTree>
    <p:extLst>
      <p:ext uri="{BB962C8B-B14F-4D97-AF65-F5344CB8AC3E}">
        <p14:creationId xmlns:p14="http://schemas.microsoft.com/office/powerpoint/2010/main" val="119557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36C00-D054-4A9A-8138-5DC407B5A024}" type="datetimeFigureOut">
              <a:rPr lang="en-IN" smtClean="0"/>
              <a:t>06-12-2022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C189A-7DFB-4B3B-BF14-7B77E391217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819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D36C00-D054-4A9A-8138-5DC407B5A024}"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C189A-7DFB-4B3B-BF14-7B77E3912177}" type="slidenum">
              <a:rPr lang="en-IN" smtClean="0"/>
              <a:t>‹#›</a:t>
            </a:fld>
            <a:endParaRPr lang="en-IN"/>
          </a:p>
        </p:txBody>
      </p:sp>
    </p:spTree>
    <p:extLst>
      <p:ext uri="{BB962C8B-B14F-4D97-AF65-F5344CB8AC3E}">
        <p14:creationId xmlns:p14="http://schemas.microsoft.com/office/powerpoint/2010/main" val="40695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D36C00-D054-4A9A-8138-5DC407B5A024}" type="datetimeFigureOut">
              <a:rPr lang="en-IN" smtClean="0"/>
              <a:t>06-12-2022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C189A-7DFB-4B3B-BF14-7B77E391217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525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D36C00-D054-4A9A-8138-5DC407B5A024}" type="datetimeFigureOut">
              <a:rPr lang="en-IN" smtClean="0"/>
              <a:t>06-12-2022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2C189A-7DFB-4B3B-BF14-7B77E391217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33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36C00-D054-4A9A-8138-5DC407B5A024}" type="datetimeFigureOut">
              <a:rPr lang="en-IN" smtClean="0"/>
              <a:t>06-12-2022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2C189A-7DFB-4B3B-BF14-7B77E3912177}" type="slidenum">
              <a:rPr lang="en-IN" smtClean="0"/>
              <a:t>‹#›</a:t>
            </a:fld>
            <a:endParaRPr lang="en-IN"/>
          </a:p>
        </p:txBody>
      </p:sp>
    </p:spTree>
    <p:extLst>
      <p:ext uri="{BB962C8B-B14F-4D97-AF65-F5344CB8AC3E}">
        <p14:creationId xmlns:p14="http://schemas.microsoft.com/office/powerpoint/2010/main" val="51218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36C00-D054-4A9A-8138-5DC407B5A024}"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C189A-7DFB-4B3B-BF14-7B77E391217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968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36C00-D054-4A9A-8138-5DC407B5A024}" type="datetimeFigureOut">
              <a:rPr lang="en-IN" smtClean="0"/>
              <a:t>06-12-2022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2C189A-7DFB-4B3B-BF14-7B77E3912177}" type="slidenum">
              <a:rPr lang="en-IN" smtClean="0"/>
              <a:t>‹#›</a:t>
            </a:fld>
            <a:endParaRPr lang="en-IN"/>
          </a:p>
        </p:txBody>
      </p:sp>
    </p:spTree>
    <p:extLst>
      <p:ext uri="{BB962C8B-B14F-4D97-AF65-F5344CB8AC3E}">
        <p14:creationId xmlns:p14="http://schemas.microsoft.com/office/powerpoint/2010/main" val="251511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5D36C00-D054-4A9A-8138-5DC407B5A024}" type="datetimeFigureOut">
              <a:rPr lang="en-IN" smtClean="0"/>
              <a:t>06-12-2022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2C189A-7DFB-4B3B-BF14-7B77E3912177}" type="slidenum">
              <a:rPr lang="en-IN" smtClean="0"/>
              <a:t>‹#›</a:t>
            </a:fld>
            <a:endParaRPr lang="en-IN"/>
          </a:p>
        </p:txBody>
      </p:sp>
    </p:spTree>
    <p:extLst>
      <p:ext uri="{BB962C8B-B14F-4D97-AF65-F5344CB8AC3E}">
        <p14:creationId xmlns:p14="http://schemas.microsoft.com/office/powerpoint/2010/main" val="3863886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215B-E605-A919-CE83-DFD3E8EA50C0}"/>
              </a:ext>
            </a:extLst>
          </p:cNvPr>
          <p:cNvSpPr>
            <a:spLocks noGrp="1"/>
          </p:cNvSpPr>
          <p:nvPr>
            <p:ph type="ctrTitle"/>
          </p:nvPr>
        </p:nvSpPr>
        <p:spPr/>
        <p:txBody>
          <a:bodyPr/>
          <a:lstStyle/>
          <a:p>
            <a:r>
              <a:rPr lang="en-IN" dirty="0"/>
              <a:t>E-Commerce Website</a:t>
            </a:r>
          </a:p>
        </p:txBody>
      </p:sp>
      <p:sp>
        <p:nvSpPr>
          <p:cNvPr id="3" name="Subtitle 2">
            <a:extLst>
              <a:ext uri="{FF2B5EF4-FFF2-40B4-BE49-F238E27FC236}">
                <a16:creationId xmlns:a16="http://schemas.microsoft.com/office/drawing/2014/main" id="{C266A82D-6526-73D1-E19C-BBCEBAF7B78A}"/>
              </a:ext>
            </a:extLst>
          </p:cNvPr>
          <p:cNvSpPr>
            <a:spLocks noGrp="1"/>
          </p:cNvSpPr>
          <p:nvPr>
            <p:ph type="subTitle" idx="1"/>
          </p:nvPr>
        </p:nvSpPr>
        <p:spPr/>
        <p:txBody>
          <a:bodyPr>
            <a:normAutofit/>
          </a:bodyPr>
          <a:lstStyle/>
          <a:p>
            <a:r>
              <a:rPr lang="en-IN" sz="4000" dirty="0"/>
              <a:t>Shoe-Shopee</a:t>
            </a:r>
          </a:p>
          <a:p>
            <a:r>
              <a:rPr lang="en-IN" sz="2200" dirty="0"/>
              <a:t>Created by Group G</a:t>
            </a:r>
          </a:p>
        </p:txBody>
      </p:sp>
    </p:spTree>
    <p:extLst>
      <p:ext uri="{BB962C8B-B14F-4D97-AF65-F5344CB8AC3E}">
        <p14:creationId xmlns:p14="http://schemas.microsoft.com/office/powerpoint/2010/main" val="180226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089D9-2716-959F-9279-C72F1CC4D55C}"/>
              </a:ext>
            </a:extLst>
          </p:cNvPr>
          <p:cNvSpPr>
            <a:spLocks noGrp="1"/>
          </p:cNvSpPr>
          <p:nvPr>
            <p:ph idx="1"/>
          </p:nvPr>
        </p:nvSpPr>
        <p:spPr>
          <a:xfrm>
            <a:off x="670560" y="721360"/>
            <a:ext cx="10226037" cy="5154508"/>
          </a:xfrm>
        </p:spPr>
        <p:txBody>
          <a:bodyPr>
            <a:normAutofit fontScale="92500"/>
          </a:bodyPr>
          <a:lstStyle/>
          <a:p>
            <a:r>
              <a:rPr lang="en-IN" dirty="0"/>
              <a:t>We have created E-commerce website with the help of html, java script and </a:t>
            </a:r>
            <a:r>
              <a:rPr lang="en-IN" dirty="0" err="1"/>
              <a:t>css</a:t>
            </a:r>
            <a:r>
              <a:rPr lang="en-IN" dirty="0"/>
              <a:t>.</a:t>
            </a:r>
          </a:p>
          <a:p>
            <a:r>
              <a:rPr lang="en-IN" dirty="0"/>
              <a:t>First we have Index page: In this page we created header with the help of </a:t>
            </a:r>
            <a:r>
              <a:rPr lang="en-IN" dirty="0" err="1"/>
              <a:t>Div</a:t>
            </a:r>
            <a:r>
              <a:rPr lang="en-IN" dirty="0"/>
              <a:t> class and used list for Navigation to connect with others pages. Then we added a video in div tag.</a:t>
            </a:r>
          </a:p>
          <a:p>
            <a:endParaRPr lang="en-IN" dirty="0"/>
          </a:p>
          <a:p>
            <a:r>
              <a:rPr lang="en-IN" dirty="0"/>
              <a:t>We have 6 Different page and one add to cart option.</a:t>
            </a:r>
          </a:p>
          <a:p>
            <a:r>
              <a:rPr lang="en-IN" dirty="0"/>
              <a:t>On the index page we add some product’s images and customer can also these products in cart for this we used button tag and connect with add to cart option.</a:t>
            </a:r>
          </a:p>
          <a:p>
            <a:r>
              <a:rPr lang="en-IN" dirty="0"/>
              <a:t>At the end we added our details like email, contact no and address with the help of image tags </a:t>
            </a:r>
          </a:p>
          <a:p>
            <a:r>
              <a:rPr lang="en-IN" dirty="0"/>
              <a:t>In the footer we used logo and others page navigations and details in Footer tag.</a:t>
            </a:r>
          </a:p>
          <a:p>
            <a:r>
              <a:rPr lang="en-IN" dirty="0"/>
              <a:t>We used only one external </a:t>
            </a:r>
            <a:r>
              <a:rPr lang="en-IN" dirty="0" err="1"/>
              <a:t>javascript</a:t>
            </a:r>
            <a:r>
              <a:rPr lang="en-IN" dirty="0"/>
              <a:t> file connects in different pages.</a:t>
            </a:r>
          </a:p>
          <a:p>
            <a:endParaRPr lang="en-IN" dirty="0"/>
          </a:p>
        </p:txBody>
      </p:sp>
    </p:spTree>
    <p:extLst>
      <p:ext uri="{BB962C8B-B14F-4D97-AF65-F5344CB8AC3E}">
        <p14:creationId xmlns:p14="http://schemas.microsoft.com/office/powerpoint/2010/main" val="346184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2355-8687-863E-11D4-0C4BDA89DBC0}"/>
              </a:ext>
            </a:extLst>
          </p:cNvPr>
          <p:cNvSpPr>
            <a:spLocks noGrp="1"/>
          </p:cNvSpPr>
          <p:nvPr>
            <p:ph type="title"/>
          </p:nvPr>
        </p:nvSpPr>
        <p:spPr>
          <a:xfrm>
            <a:off x="1295402" y="568961"/>
            <a:ext cx="9601196" cy="833120"/>
          </a:xfrm>
        </p:spPr>
        <p:txBody>
          <a:bodyPr>
            <a:normAutofit/>
          </a:bodyPr>
          <a:lstStyle/>
          <a:p>
            <a:r>
              <a:rPr lang="en-IN" sz="2000" dirty="0"/>
              <a:t>Category page</a:t>
            </a:r>
          </a:p>
        </p:txBody>
      </p:sp>
      <p:sp>
        <p:nvSpPr>
          <p:cNvPr id="3" name="Content Placeholder 2">
            <a:extLst>
              <a:ext uri="{FF2B5EF4-FFF2-40B4-BE49-F238E27FC236}">
                <a16:creationId xmlns:a16="http://schemas.microsoft.com/office/drawing/2014/main" id="{CD8020A9-B2A9-DDC4-9131-4E385FF2B2C0}"/>
              </a:ext>
            </a:extLst>
          </p:cNvPr>
          <p:cNvSpPr>
            <a:spLocks noGrp="1"/>
          </p:cNvSpPr>
          <p:nvPr>
            <p:ph idx="1"/>
          </p:nvPr>
        </p:nvSpPr>
        <p:spPr>
          <a:xfrm>
            <a:off x="1295401" y="1158240"/>
            <a:ext cx="9601196" cy="4717628"/>
          </a:xfrm>
        </p:spPr>
        <p:txBody>
          <a:bodyPr/>
          <a:lstStyle/>
          <a:p>
            <a:r>
              <a:rPr lang="en-IN" dirty="0"/>
              <a:t>Second we have category page where we have three categories: Men, women and kids and we used drop down list for inserting these categories.</a:t>
            </a:r>
          </a:p>
          <a:p>
            <a:r>
              <a:rPr lang="en-IN" dirty="0"/>
              <a:t>We are using same header and footer in all the pages.</a:t>
            </a:r>
          </a:p>
          <a:p>
            <a:r>
              <a:rPr lang="en-IN" dirty="0"/>
              <a:t>Under categories and click on button of categories we have products.</a:t>
            </a:r>
          </a:p>
          <a:p>
            <a:r>
              <a:rPr lang="en-IN" dirty="0"/>
              <a:t>These categories using hyperlinks for connecting these pages depends on customer’s choices.</a:t>
            </a:r>
          </a:p>
          <a:p>
            <a:r>
              <a:rPr lang="en-IN" dirty="0"/>
              <a:t>These selected products validate in java script and showing alert that this item is already in your cart.</a:t>
            </a:r>
          </a:p>
          <a:p>
            <a:r>
              <a:rPr lang="en-IN" dirty="0"/>
              <a:t>Every product have price and product id for easy to insert in to cart.</a:t>
            </a:r>
          </a:p>
          <a:p>
            <a:endParaRPr lang="en-IN" dirty="0"/>
          </a:p>
          <a:p>
            <a:endParaRPr lang="en-IN" dirty="0"/>
          </a:p>
          <a:p>
            <a:endParaRPr lang="en-IN" dirty="0"/>
          </a:p>
        </p:txBody>
      </p:sp>
    </p:spTree>
    <p:extLst>
      <p:ext uri="{BB962C8B-B14F-4D97-AF65-F5344CB8AC3E}">
        <p14:creationId xmlns:p14="http://schemas.microsoft.com/office/powerpoint/2010/main" val="157540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1B9B-5895-69BA-D67A-8FF2AC395C4E}"/>
              </a:ext>
            </a:extLst>
          </p:cNvPr>
          <p:cNvSpPr>
            <a:spLocks noGrp="1"/>
          </p:cNvSpPr>
          <p:nvPr>
            <p:ph type="title"/>
          </p:nvPr>
        </p:nvSpPr>
        <p:spPr>
          <a:xfrm>
            <a:off x="1295402" y="524931"/>
            <a:ext cx="9601196" cy="836509"/>
          </a:xfrm>
        </p:spPr>
        <p:txBody>
          <a:bodyPr>
            <a:normAutofit/>
          </a:bodyPr>
          <a:lstStyle/>
          <a:p>
            <a:r>
              <a:rPr lang="en-IN" sz="2000" dirty="0"/>
              <a:t>Contact us </a:t>
            </a:r>
          </a:p>
        </p:txBody>
      </p:sp>
      <p:sp>
        <p:nvSpPr>
          <p:cNvPr id="3" name="Content Placeholder 2">
            <a:extLst>
              <a:ext uri="{FF2B5EF4-FFF2-40B4-BE49-F238E27FC236}">
                <a16:creationId xmlns:a16="http://schemas.microsoft.com/office/drawing/2014/main" id="{5E20C5EB-1F80-97EC-A018-CDA2AD37E2E2}"/>
              </a:ext>
            </a:extLst>
          </p:cNvPr>
          <p:cNvSpPr>
            <a:spLocks noGrp="1"/>
          </p:cNvSpPr>
          <p:nvPr>
            <p:ph idx="1"/>
          </p:nvPr>
        </p:nvSpPr>
        <p:spPr>
          <a:xfrm>
            <a:off x="924560" y="1148080"/>
            <a:ext cx="9972037" cy="4727788"/>
          </a:xfrm>
        </p:spPr>
        <p:txBody>
          <a:bodyPr>
            <a:normAutofit lnSpcReduction="10000"/>
          </a:bodyPr>
          <a:lstStyle/>
          <a:p>
            <a:r>
              <a:rPr lang="en-IN" dirty="0"/>
              <a:t>In contact us page we used same header then we have created div class  and attached the details of contacting.</a:t>
            </a:r>
          </a:p>
          <a:p>
            <a:r>
              <a:rPr lang="en-IN" dirty="0"/>
              <a:t>Here customer can connect with us by call, email and we have provided address we used hyperlink and it will connect to direct calling or email portal.</a:t>
            </a:r>
          </a:p>
          <a:p>
            <a:r>
              <a:rPr lang="en-IN" dirty="0"/>
              <a:t>Then we have a form which have 4 fields with validation of only characters in First and Last name.</a:t>
            </a:r>
          </a:p>
          <a:p>
            <a:r>
              <a:rPr lang="en-IN" dirty="0"/>
              <a:t>In email we have validation for valid email address provide by customer if we entered wrong email then it will show an alert after clicking on submit button it will work with the help of event click function.</a:t>
            </a:r>
          </a:p>
          <a:p>
            <a:r>
              <a:rPr lang="en-IN" dirty="0"/>
              <a:t>In the message customer can not put numbers, it only valid on characters.</a:t>
            </a:r>
          </a:p>
          <a:p>
            <a:r>
              <a:rPr lang="en-IN" dirty="0"/>
              <a:t>In the validation part we used java script regular expression </a:t>
            </a:r>
          </a:p>
          <a:p>
            <a:endParaRPr lang="en-IN" dirty="0"/>
          </a:p>
          <a:p>
            <a:endParaRPr lang="en-IN" dirty="0"/>
          </a:p>
          <a:p>
            <a:endParaRPr lang="en-IN" dirty="0"/>
          </a:p>
        </p:txBody>
      </p:sp>
    </p:spTree>
    <p:extLst>
      <p:ext uri="{BB962C8B-B14F-4D97-AF65-F5344CB8AC3E}">
        <p14:creationId xmlns:p14="http://schemas.microsoft.com/office/powerpoint/2010/main" val="27594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B3C1-2095-D961-427B-09E3AF5C72D2}"/>
              </a:ext>
            </a:extLst>
          </p:cNvPr>
          <p:cNvSpPr>
            <a:spLocks noGrp="1"/>
          </p:cNvSpPr>
          <p:nvPr>
            <p:ph type="title"/>
          </p:nvPr>
        </p:nvSpPr>
        <p:spPr>
          <a:xfrm>
            <a:off x="1295402" y="579121"/>
            <a:ext cx="9601196" cy="772160"/>
          </a:xfrm>
        </p:spPr>
        <p:txBody>
          <a:bodyPr>
            <a:normAutofit/>
          </a:bodyPr>
          <a:lstStyle/>
          <a:p>
            <a:r>
              <a:rPr lang="en-IN" sz="2000" dirty="0"/>
              <a:t>About us</a:t>
            </a:r>
          </a:p>
        </p:txBody>
      </p:sp>
      <p:sp>
        <p:nvSpPr>
          <p:cNvPr id="3" name="Content Placeholder 2">
            <a:extLst>
              <a:ext uri="{FF2B5EF4-FFF2-40B4-BE49-F238E27FC236}">
                <a16:creationId xmlns:a16="http://schemas.microsoft.com/office/drawing/2014/main" id="{80840514-DA1B-AB22-0DE6-21F0D0AF07E6}"/>
              </a:ext>
            </a:extLst>
          </p:cNvPr>
          <p:cNvSpPr>
            <a:spLocks noGrp="1"/>
          </p:cNvSpPr>
          <p:nvPr>
            <p:ph idx="1"/>
          </p:nvPr>
        </p:nvSpPr>
        <p:spPr>
          <a:xfrm>
            <a:off x="1295401" y="1219200"/>
            <a:ext cx="9601196" cy="4656668"/>
          </a:xfrm>
        </p:spPr>
        <p:txBody>
          <a:bodyPr/>
          <a:lstStyle/>
          <a:p>
            <a:pPr marL="0" indent="0">
              <a:buNone/>
            </a:pPr>
            <a:r>
              <a:rPr lang="en-IN" dirty="0"/>
              <a:t>In this page we are providing information about us</a:t>
            </a:r>
          </a:p>
          <a:p>
            <a:pPr marL="0" indent="0">
              <a:buNone/>
            </a:pPr>
            <a:r>
              <a:rPr lang="en-IN" dirty="0"/>
              <a:t>We used same header and footer as previous pages then we used div tag.</a:t>
            </a:r>
          </a:p>
          <a:p>
            <a:pPr marL="0" indent="0">
              <a:buNone/>
            </a:pPr>
            <a:r>
              <a:rPr lang="en-IN" dirty="0"/>
              <a:t>Inside the div tag we used para tag for providing paragraphs.</a:t>
            </a:r>
          </a:p>
          <a:p>
            <a:pPr marL="0" indent="0">
              <a:buNone/>
            </a:pPr>
            <a:r>
              <a:rPr lang="en-IN" dirty="0"/>
              <a:t>We used </a:t>
            </a:r>
            <a:r>
              <a:rPr lang="en-IN" dirty="0" err="1"/>
              <a:t>Css</a:t>
            </a:r>
            <a:r>
              <a:rPr lang="en-IN" dirty="0"/>
              <a:t> for alignment of para tag and font and text size.</a:t>
            </a:r>
          </a:p>
          <a:p>
            <a:pPr marL="0" indent="0">
              <a:buNone/>
            </a:pPr>
            <a:r>
              <a:rPr lang="en-IN" dirty="0"/>
              <a:t>With the help of </a:t>
            </a:r>
            <a:r>
              <a:rPr lang="en-IN" dirty="0" err="1"/>
              <a:t>css</a:t>
            </a:r>
            <a:r>
              <a:rPr lang="en-IN" dirty="0"/>
              <a:t> we can do the designing part.</a:t>
            </a:r>
          </a:p>
          <a:p>
            <a:pPr marL="0" indent="0">
              <a:buNone/>
            </a:pPr>
            <a:r>
              <a:rPr lang="en-IN" dirty="0"/>
              <a:t>In the footer we have logo tag and hyperlink of others pages and at the very end part of the footer we used class tag for showing our team member’s name.</a:t>
            </a:r>
          </a:p>
        </p:txBody>
      </p:sp>
    </p:spTree>
    <p:extLst>
      <p:ext uri="{BB962C8B-B14F-4D97-AF65-F5344CB8AC3E}">
        <p14:creationId xmlns:p14="http://schemas.microsoft.com/office/powerpoint/2010/main" val="230977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A780-52A1-ACD2-C75E-3853E07C3512}"/>
              </a:ext>
            </a:extLst>
          </p:cNvPr>
          <p:cNvSpPr>
            <a:spLocks noGrp="1"/>
          </p:cNvSpPr>
          <p:nvPr>
            <p:ph type="title"/>
          </p:nvPr>
        </p:nvSpPr>
        <p:spPr>
          <a:xfrm>
            <a:off x="1295402" y="599441"/>
            <a:ext cx="9601196" cy="762000"/>
          </a:xfrm>
        </p:spPr>
        <p:txBody>
          <a:bodyPr>
            <a:normAutofit/>
          </a:bodyPr>
          <a:lstStyle/>
          <a:p>
            <a:r>
              <a:rPr lang="en-IN" sz="2400" dirty="0"/>
              <a:t>Sign up</a:t>
            </a:r>
          </a:p>
        </p:txBody>
      </p:sp>
      <p:sp>
        <p:nvSpPr>
          <p:cNvPr id="3" name="Content Placeholder 2">
            <a:extLst>
              <a:ext uri="{FF2B5EF4-FFF2-40B4-BE49-F238E27FC236}">
                <a16:creationId xmlns:a16="http://schemas.microsoft.com/office/drawing/2014/main" id="{983DEDC7-6B83-004B-6D40-C90336641CDF}"/>
              </a:ext>
            </a:extLst>
          </p:cNvPr>
          <p:cNvSpPr>
            <a:spLocks noGrp="1"/>
          </p:cNvSpPr>
          <p:nvPr>
            <p:ph idx="1"/>
          </p:nvPr>
        </p:nvSpPr>
        <p:spPr>
          <a:xfrm>
            <a:off x="1295400" y="1178560"/>
            <a:ext cx="9809479" cy="4697308"/>
          </a:xfrm>
        </p:spPr>
        <p:txBody>
          <a:bodyPr/>
          <a:lstStyle/>
          <a:p>
            <a:r>
              <a:rPr lang="en-IN" dirty="0"/>
              <a:t>In the Sign up page we used form validation for email and password.</a:t>
            </a:r>
          </a:p>
          <a:p>
            <a:r>
              <a:rPr lang="en-IN" dirty="0"/>
              <a:t>Customer have to entered valid email format and password in limit of 7-14 characters with numbers.</a:t>
            </a:r>
          </a:p>
          <a:p>
            <a:r>
              <a:rPr lang="en-IN" dirty="0"/>
              <a:t>For sign up and login it is for customers to login in to the website by their ids</a:t>
            </a:r>
          </a:p>
          <a:p>
            <a:r>
              <a:rPr lang="en-IN" dirty="0"/>
              <a:t>In the validation part we used java script regular expression for email and password.</a:t>
            </a:r>
          </a:p>
          <a:p>
            <a:r>
              <a:rPr lang="en-IN" dirty="0"/>
              <a:t>Then we have footer with the details of services hours and links.</a:t>
            </a:r>
          </a:p>
          <a:p>
            <a:endParaRPr lang="en-IN" dirty="0"/>
          </a:p>
        </p:txBody>
      </p:sp>
    </p:spTree>
    <p:extLst>
      <p:ext uri="{BB962C8B-B14F-4D97-AF65-F5344CB8AC3E}">
        <p14:creationId xmlns:p14="http://schemas.microsoft.com/office/powerpoint/2010/main" val="123000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08FE-6ED9-9F52-A1A9-C5CFC876137D}"/>
              </a:ext>
            </a:extLst>
          </p:cNvPr>
          <p:cNvSpPr>
            <a:spLocks noGrp="1"/>
          </p:cNvSpPr>
          <p:nvPr>
            <p:ph type="title"/>
          </p:nvPr>
        </p:nvSpPr>
        <p:spPr>
          <a:xfrm>
            <a:off x="1295402" y="579121"/>
            <a:ext cx="9601196" cy="701040"/>
          </a:xfrm>
        </p:spPr>
        <p:txBody>
          <a:bodyPr>
            <a:normAutofit/>
          </a:bodyPr>
          <a:lstStyle/>
          <a:p>
            <a:r>
              <a:rPr lang="en-IN" sz="2400" dirty="0"/>
              <a:t>Add to cart</a:t>
            </a:r>
          </a:p>
        </p:txBody>
      </p:sp>
      <p:sp>
        <p:nvSpPr>
          <p:cNvPr id="3" name="Content Placeholder 2">
            <a:extLst>
              <a:ext uri="{FF2B5EF4-FFF2-40B4-BE49-F238E27FC236}">
                <a16:creationId xmlns:a16="http://schemas.microsoft.com/office/drawing/2014/main" id="{B6419FC3-EF7C-779C-1BE6-D4ED5C437691}"/>
              </a:ext>
            </a:extLst>
          </p:cNvPr>
          <p:cNvSpPr>
            <a:spLocks noGrp="1"/>
          </p:cNvSpPr>
          <p:nvPr>
            <p:ph idx="1"/>
          </p:nvPr>
        </p:nvSpPr>
        <p:spPr>
          <a:xfrm>
            <a:off x="1295401" y="1148080"/>
            <a:ext cx="9601196" cy="4727788"/>
          </a:xfrm>
        </p:spPr>
        <p:txBody>
          <a:bodyPr/>
          <a:lstStyle/>
          <a:p>
            <a:pPr marL="0" indent="0">
              <a:buNone/>
            </a:pPr>
            <a:r>
              <a:rPr lang="en-IN" dirty="0"/>
              <a:t>Add to cart is for adding products in cart.</a:t>
            </a:r>
          </a:p>
          <a:p>
            <a:pPr marL="0" indent="0">
              <a:buNone/>
            </a:pPr>
            <a:r>
              <a:rPr lang="en-IN" dirty="0"/>
              <a:t>In this page we used button function with products after clicking on button function will call.</a:t>
            </a:r>
          </a:p>
          <a:p>
            <a:pPr marL="0" indent="0">
              <a:buNone/>
            </a:pPr>
            <a:r>
              <a:rPr lang="en-IN" dirty="0"/>
              <a:t>We used event listener in add to cart, that will work after clicking on button.</a:t>
            </a:r>
          </a:p>
          <a:p>
            <a:pPr marL="0" indent="0">
              <a:buNone/>
            </a:pPr>
            <a:r>
              <a:rPr lang="en-IN" dirty="0"/>
              <a:t>One or more products can add in the cart function.</a:t>
            </a:r>
          </a:p>
          <a:p>
            <a:pPr marL="0" indent="0">
              <a:buNone/>
            </a:pPr>
            <a:r>
              <a:rPr lang="en-IN" dirty="0"/>
              <a:t>After that we have created two button one for check </a:t>
            </a:r>
            <a:r>
              <a:rPr lang="en-IN" dirty="0" err="1"/>
              <a:t>ou</a:t>
            </a:r>
            <a:r>
              <a:rPr lang="en-IN" dirty="0"/>
              <a:t> and another on is clear cart.</a:t>
            </a:r>
          </a:p>
          <a:p>
            <a:pPr marL="0" indent="0">
              <a:buNone/>
            </a:pPr>
            <a:r>
              <a:rPr lang="en-IN" dirty="0"/>
              <a:t>In the cart customers can see the total price and details of the products those are added.</a:t>
            </a:r>
          </a:p>
          <a:p>
            <a:pPr marL="0" indent="0">
              <a:buNone/>
            </a:pPr>
            <a:endParaRPr lang="en-IN" dirty="0"/>
          </a:p>
        </p:txBody>
      </p:sp>
    </p:spTree>
    <p:extLst>
      <p:ext uri="{BB962C8B-B14F-4D97-AF65-F5344CB8AC3E}">
        <p14:creationId xmlns:p14="http://schemas.microsoft.com/office/powerpoint/2010/main" val="393024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67E3-ED19-BA6D-E8F6-106FA0BA3D98}"/>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8380C1F8-CCF6-819B-D716-C6EFEA29A08E}"/>
              </a:ext>
            </a:extLst>
          </p:cNvPr>
          <p:cNvSpPr>
            <a:spLocks noGrp="1"/>
          </p:cNvSpPr>
          <p:nvPr>
            <p:ph type="body" idx="1"/>
          </p:nvPr>
        </p:nvSpPr>
        <p:spPr/>
        <p:txBody>
          <a:bodyPr>
            <a:normAutofit/>
          </a:bodyPr>
          <a:lstStyle/>
          <a:p>
            <a:r>
              <a:rPr lang="en-IN" sz="6600" dirty="0"/>
              <a:t>Thank you</a:t>
            </a:r>
          </a:p>
        </p:txBody>
      </p:sp>
      <p:pic>
        <p:nvPicPr>
          <p:cNvPr id="5" name="Picture 4">
            <a:extLst>
              <a:ext uri="{FF2B5EF4-FFF2-40B4-BE49-F238E27FC236}">
                <a16:creationId xmlns:a16="http://schemas.microsoft.com/office/drawing/2014/main" id="{63AD2008-BF27-A62C-17A1-8D303507EF04}"/>
              </a:ext>
            </a:extLst>
          </p:cNvPr>
          <p:cNvPicPr>
            <a:picLocks noChangeAspect="1"/>
          </p:cNvPicPr>
          <p:nvPr/>
        </p:nvPicPr>
        <p:blipFill>
          <a:blip r:embed="rId2"/>
          <a:stretch>
            <a:fillRect/>
          </a:stretch>
        </p:blipFill>
        <p:spPr>
          <a:xfrm>
            <a:off x="741679" y="501502"/>
            <a:ext cx="10891521" cy="3643778"/>
          </a:xfrm>
          <a:prstGeom prst="rect">
            <a:avLst/>
          </a:prstGeom>
        </p:spPr>
      </p:pic>
      <p:pic>
        <p:nvPicPr>
          <p:cNvPr id="7" name="Graphic 6" descr="Angel face outline with solid fill">
            <a:extLst>
              <a:ext uri="{FF2B5EF4-FFF2-40B4-BE49-F238E27FC236}">
                <a16:creationId xmlns:a16="http://schemas.microsoft.com/office/drawing/2014/main" id="{11B9984E-87BB-F5BE-BD48-6CE21276E8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160" y="4743872"/>
            <a:ext cx="914400" cy="914400"/>
          </a:xfrm>
          <a:prstGeom prst="rect">
            <a:avLst/>
          </a:prstGeom>
        </p:spPr>
      </p:pic>
    </p:spTree>
    <p:extLst>
      <p:ext uri="{BB962C8B-B14F-4D97-AF65-F5344CB8AC3E}">
        <p14:creationId xmlns:p14="http://schemas.microsoft.com/office/powerpoint/2010/main" val="13319742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85</TotalTime>
  <Words>659</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E-Commerce Website</vt:lpstr>
      <vt:lpstr>PowerPoint Presentation</vt:lpstr>
      <vt:lpstr>Category page</vt:lpstr>
      <vt:lpstr>Contact us </vt:lpstr>
      <vt:lpstr>About us</vt:lpstr>
      <vt:lpstr>Sign up</vt:lpstr>
      <vt:lpstr>Add to cart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Bharti Sagar</dc:creator>
  <cp:lastModifiedBy>Bharti Sagar</cp:lastModifiedBy>
  <cp:revision>1</cp:revision>
  <dcterms:created xsi:type="dcterms:W3CDTF">2022-12-06T19:38:30Z</dcterms:created>
  <dcterms:modified xsi:type="dcterms:W3CDTF">2022-12-06T21:03:40Z</dcterms:modified>
</cp:coreProperties>
</file>