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
      <p:font typeface="Fira Sans Medium"/>
      <p:regular r:id="rId24"/>
      <p:bold r:id="rId25"/>
      <p:italic r:id="rId26"/>
      <p:boldItalic r:id="rId27"/>
    </p:embeddedFont>
    <p:embeddedFont>
      <p:font typeface="Fira Sans SemiBold"/>
      <p:regular r:id="rId28"/>
      <p:bold r:id="rId29"/>
      <p:italic r:id="rId30"/>
      <p:boldItalic r:id="rId31"/>
    </p:embeddedFont>
    <p:embeddedFont>
      <p:font typeface="Fira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 uri="http://customooxmlschemas.google.com/">
      <go:slidesCustomData xmlns:go="http://customooxmlschemas.google.com/" r:id="rId36" roundtripDataSignature="AMtx7mj2YsoCM5Vu6wj9N9adONQp5iaY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FiraSansMedium-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Medium-italic.fntdata"/><Relationship Id="rId25" Type="http://schemas.openxmlformats.org/officeDocument/2006/relationships/font" Target="fonts/FiraSansMedium-bold.fntdata"/><Relationship Id="rId28" Type="http://schemas.openxmlformats.org/officeDocument/2006/relationships/font" Target="fonts/FiraSansSemiBold-regular.fntdata"/><Relationship Id="rId27" Type="http://schemas.openxmlformats.org/officeDocument/2006/relationships/font" Target="fonts/FiraSans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SemiBold-boldItalic.fntdata"/><Relationship Id="rId30" Type="http://schemas.openxmlformats.org/officeDocument/2006/relationships/font" Target="fonts/FiraSansSemiBold-italic.fntdata"/><Relationship Id="rId11" Type="http://schemas.openxmlformats.org/officeDocument/2006/relationships/slide" Target="slides/slide6.xml"/><Relationship Id="rId33" Type="http://schemas.openxmlformats.org/officeDocument/2006/relationships/font" Target="fonts/FiraSans-bold.fntdata"/><Relationship Id="rId10" Type="http://schemas.openxmlformats.org/officeDocument/2006/relationships/slide" Target="slides/slide5.xml"/><Relationship Id="rId32" Type="http://schemas.openxmlformats.org/officeDocument/2006/relationships/font" Target="fonts/FiraSans-regular.fntdata"/><Relationship Id="rId13" Type="http://schemas.openxmlformats.org/officeDocument/2006/relationships/slide" Target="slides/slide8.xml"/><Relationship Id="rId35" Type="http://schemas.openxmlformats.org/officeDocument/2006/relationships/font" Target="fonts/FiraSans-boldItalic.fntdata"/><Relationship Id="rId12" Type="http://schemas.openxmlformats.org/officeDocument/2006/relationships/slide" Target="slides/slide7.xml"/><Relationship Id="rId34" Type="http://schemas.openxmlformats.org/officeDocument/2006/relationships/font" Target="fonts/Fira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04bb9bf6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404bb9bf60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Text summarization is becoming increasingly important in today's world due to the sheer volume of information that we encounter daily.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the vast amount of information available on the internet, it can be challenging to find and extract the most relevant and useful information from a given document.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Text summarization helps to overcome this challenge by providing a quick and efficient way of understanding the key ideas and concepts contained in a large document.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Text summarization is an essential tool for journalists, researchers, students, and anyone else who needs to quickly digest a large amount of information.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Slide Title: Types of Text Summarization</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4123473f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4123473f3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404bb9bf60_3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404bb9bf60_3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ROUGE (Recall-Oriented Understudy for Gisting Evaluation) is a set of metrics used for evaluating automatic summarization and machine translation software in natural language processing.</a:t>
            </a:r>
            <a:endParaRPr b="1"/>
          </a:p>
          <a:p>
            <a:pPr indent="0" lvl="0" marL="0" rtl="0" algn="l">
              <a:spcBef>
                <a:spcPts val="0"/>
              </a:spcBef>
              <a:spcAft>
                <a:spcPts val="0"/>
              </a:spcAft>
              <a:buClr>
                <a:schemeClr val="dk1"/>
              </a:buClr>
              <a:buSzPts val="1100"/>
              <a:buFont typeface="Arial"/>
              <a:buNone/>
            </a:pPr>
            <a:r>
              <a:rPr lang="en"/>
              <a:t>We used the ROUGE evaluation metric to assess the quality of our text summarization models.</a:t>
            </a:r>
            <a:endParaRPr/>
          </a:p>
          <a:p>
            <a:pPr indent="0" lvl="0" marL="0" rtl="0" algn="l">
              <a:spcBef>
                <a:spcPts val="0"/>
              </a:spcBef>
              <a:spcAft>
                <a:spcPts val="0"/>
              </a:spcAft>
              <a:buClr>
                <a:schemeClr val="dk1"/>
              </a:buClr>
              <a:buSzPts val="1100"/>
              <a:buFont typeface="Arial"/>
              <a:buNone/>
            </a:pPr>
            <a:r>
              <a:rPr lang="en"/>
              <a:t>The ROUGE scores are widely used in the field of natural language processing to evaluate the performance of text summarization models.</a:t>
            </a:r>
            <a:endParaRPr/>
          </a:p>
          <a:p>
            <a:pPr indent="0" lvl="0" marL="0" rtl="0" algn="l">
              <a:spcBef>
                <a:spcPts val="0"/>
              </a:spcBef>
              <a:spcAft>
                <a:spcPts val="0"/>
              </a:spcAft>
              <a:buClr>
                <a:schemeClr val="dk1"/>
              </a:buClr>
              <a:buSzPts val="1100"/>
              <a:buFont typeface="Arial"/>
              <a:buNone/>
            </a:pPr>
            <a:r>
              <a:rPr lang="en"/>
              <a:t>The scores range from 0 to 1, with higher scores indicating better performance.</a:t>
            </a:r>
            <a:endParaRPr/>
          </a:p>
          <a:p>
            <a:pPr indent="0" lvl="0" marL="0" rtl="0" algn="l">
              <a:spcBef>
                <a:spcPts val="0"/>
              </a:spcBef>
              <a:spcAft>
                <a:spcPts val="0"/>
              </a:spcAft>
              <a:buClr>
                <a:schemeClr val="dk1"/>
              </a:buClr>
              <a:buSzPts val="1100"/>
              <a:buFont typeface="Arial"/>
              <a:buNone/>
            </a:pPr>
            <a:r>
              <a:rPr lang="en"/>
              <a:t>The T5 model performed better than the LSTM model in terms of precision, recall, and F1 score.</a:t>
            </a:r>
            <a:endParaRPr/>
          </a:p>
          <a:p>
            <a:pPr indent="0" lvl="0" marL="0" rtl="0" algn="l">
              <a:spcBef>
                <a:spcPts val="0"/>
              </a:spcBef>
              <a:spcAft>
                <a:spcPts val="0"/>
              </a:spcAft>
              <a:buClr>
                <a:schemeClr val="dk1"/>
              </a:buClr>
              <a:buSzPts val="1100"/>
              <a:buFont typeface="Arial"/>
              <a:buNone/>
            </a:pPr>
            <a:r>
              <a:rPr lang="en"/>
              <a:t>The ROUGE-1 score measures the overlap of individual words between the generated summary and the reference summary.</a:t>
            </a:r>
            <a:endParaRPr/>
          </a:p>
          <a:p>
            <a:pPr indent="0" lvl="0" marL="0" rtl="0" algn="l">
              <a:spcBef>
                <a:spcPts val="0"/>
              </a:spcBef>
              <a:spcAft>
                <a:spcPts val="0"/>
              </a:spcAft>
              <a:buClr>
                <a:schemeClr val="dk1"/>
              </a:buClr>
              <a:buSzPts val="1100"/>
              <a:buFont typeface="Arial"/>
              <a:buNone/>
            </a:pPr>
            <a:r>
              <a:rPr lang="en"/>
              <a:t>The ROUGE-2 score measures the overlap of pairs of words between the generated summary and the reference summary.</a:t>
            </a:r>
            <a:endParaRPr/>
          </a:p>
          <a:p>
            <a:pPr indent="0" lvl="0" marL="0" rtl="0" algn="l">
              <a:spcBef>
                <a:spcPts val="0"/>
              </a:spcBef>
              <a:spcAft>
                <a:spcPts val="0"/>
              </a:spcAft>
              <a:buClr>
                <a:schemeClr val="dk1"/>
              </a:buClr>
              <a:buSzPts val="1100"/>
              <a:buFont typeface="Arial"/>
              <a:buNone/>
            </a:pPr>
            <a:r>
              <a:rPr lang="en"/>
              <a:t>The ROUGE-L score gives more weight to longer common subsequences between the summaries, which is why it is often preferred over the other two scores.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404bb9bf60_3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404bb9bf60_3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text summarization project showed that the T5 model is a more effective and accurate model for text summarization tasks compared to the LSTM model. The ROUGE scores for the T5 model were consistently higher than the LSTM model for all metrics. This suggests that the T5 model is better at capturing the main ideas and important details of the original text. Overall, this project highlights the importance of using advanced machine learning models like T5 for text summarization tasks, especially when dealing with large datasets like the CNN/Daily Mail dataset.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T5 is trained on a variety of tasks, including summarization, which means that it is better at generating text.</a:t>
            </a:r>
            <a:endParaRPr/>
          </a:p>
          <a:p>
            <a:pPr indent="0" lvl="0" marL="0" rtl="0" algn="l">
              <a:spcBef>
                <a:spcPts val="0"/>
              </a:spcBef>
              <a:spcAft>
                <a:spcPts val="0"/>
              </a:spcAft>
              <a:buClr>
                <a:schemeClr val="dk1"/>
              </a:buClr>
              <a:buSzPts val="1100"/>
              <a:buFont typeface="Arial"/>
              <a:buNone/>
            </a:pPr>
            <a:r>
              <a:rPr lang="en"/>
              <a:t>T5 is able to generate more fluent and coherent summaries than BERT.</a:t>
            </a:r>
            <a:endParaRPr/>
          </a:p>
          <a:p>
            <a:pPr indent="0" lvl="0" marL="0" rtl="0" algn="l">
              <a:spcBef>
                <a:spcPts val="0"/>
              </a:spcBef>
              <a:spcAft>
                <a:spcPts val="0"/>
              </a:spcAft>
              <a:buClr>
                <a:schemeClr val="dk1"/>
              </a:buClr>
              <a:buSzPts val="1100"/>
              <a:buFont typeface="Arial"/>
              <a:buNone/>
            </a:pPr>
            <a:r>
              <a:rPr lang="en"/>
              <a:t>T5 is able to generate summaries that are more faithful to the original text than BERT.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404bb9bf60_3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404bb9bf60_3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our project focused on English language text summarization, there is a growing need for summarization models that can work with other languages. Multilingual summarization can help to bridge language barriers and promote cross-cultural communication.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Our project used a general dataset from the news domain. However, many fields such as finance, medicine, and law require specialized summarization models that can accurately capture the essential information and jargon used in those domains.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As summarization models become more advanced, it is possible to develop interactive summarization systems that allow users to provide feedback and refine the generated summaries based on their preferences and needs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Due to computational feasibility and limited time frame, the conversion of summarized text to audio could not be performed. In the future, inclusion of sentiment analysis using audio could be explored.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404bb9bf60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404bb9bf60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04bb9bf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04bb9bf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Text summarization is a process of creating a concise and coherent summary of a large document while retaining the key information and overall meaning.</a:t>
            </a:r>
            <a:endParaRPr sz="1400"/>
          </a:p>
          <a:p>
            <a:pPr indent="0" lvl="0" marL="0" rtl="0" algn="l">
              <a:spcBef>
                <a:spcPts val="0"/>
              </a:spcBef>
              <a:spcAft>
                <a:spcPts val="0"/>
              </a:spcAft>
              <a:buClr>
                <a:schemeClr val="dk1"/>
              </a:buClr>
              <a:buSzPts val="1100"/>
              <a:buFont typeface="Arial"/>
              <a:buNone/>
            </a:pPr>
            <a:r>
              <a:rPr lang="en" sz="1400"/>
              <a:t>This technology helps to identify the critical and interesting parts of the document that are relevant to the user's interests, thereby increasing productivity and reducing time spent on each article or piece of information.</a:t>
            </a:r>
            <a:endParaRPr sz="1400"/>
          </a:p>
          <a:p>
            <a:pPr indent="0" lvl="0" marL="0" rtl="0" algn="l">
              <a:spcBef>
                <a:spcPts val="0"/>
              </a:spcBef>
              <a:spcAft>
                <a:spcPts val="0"/>
              </a:spcAft>
              <a:buClr>
                <a:schemeClr val="dk1"/>
              </a:buClr>
              <a:buSzPts val="1100"/>
              <a:buFont typeface="Arial"/>
              <a:buNone/>
            </a:pPr>
            <a:r>
              <a:rPr lang="en" sz="1400"/>
              <a:t>Text summarization has the potential to revolutionize the way we consume information by providing us with quick and efficient access to relevant content.</a:t>
            </a:r>
            <a:endParaRPr sz="1400"/>
          </a:p>
          <a:p>
            <a:pPr indent="0" lvl="0" marL="0" rtl="0" algn="l">
              <a:spcBef>
                <a:spcPts val="0"/>
              </a:spcBef>
              <a:spcAft>
                <a:spcPts val="0"/>
              </a:spcAft>
              <a:buClr>
                <a:schemeClr val="dk1"/>
              </a:buClr>
              <a:buSzPts val="1100"/>
              <a:buFont typeface="Arial"/>
              <a:buNone/>
            </a:pPr>
            <a:r>
              <a:rPr lang="en" sz="1400"/>
              <a:t>The main objective of this project is to produce a brief summary of news articles that accurately represents the original text's content.</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There are two main types of text summarization: extractive and abstractive.</a:t>
            </a:r>
            <a:endParaRPr sz="1400"/>
          </a:p>
          <a:p>
            <a:pPr indent="0" lvl="0" marL="0" rtl="0" algn="l">
              <a:lnSpc>
                <a:spcPct val="100000"/>
              </a:lnSpc>
              <a:spcBef>
                <a:spcPts val="0"/>
              </a:spcBef>
              <a:spcAft>
                <a:spcPts val="0"/>
              </a:spcAft>
              <a:buClr>
                <a:schemeClr val="dk1"/>
              </a:buClr>
              <a:buSzPts val="1100"/>
              <a:buFont typeface="Arial"/>
              <a:buNone/>
            </a:pPr>
            <a:r>
              <a:rPr lang="en" sz="1400"/>
              <a:t>Extractive summarization involves selecting the most critical sentences or phrases from the original text and combining them to form a summary.</a:t>
            </a:r>
            <a:endParaRPr sz="1400"/>
          </a:p>
          <a:p>
            <a:pPr indent="0" lvl="0" marL="0" rtl="0" algn="l">
              <a:lnSpc>
                <a:spcPct val="100000"/>
              </a:lnSpc>
              <a:spcBef>
                <a:spcPts val="0"/>
              </a:spcBef>
              <a:spcAft>
                <a:spcPts val="0"/>
              </a:spcAft>
              <a:buClr>
                <a:schemeClr val="dk1"/>
              </a:buClr>
              <a:buSzPts val="1100"/>
              <a:buFont typeface="Arial"/>
              <a:buNone/>
            </a:pPr>
            <a:r>
              <a:rPr lang="en" sz="1400"/>
              <a:t>Abstractive summarization involves creating a summary by generating new sentences that convey the key information from the original text.</a:t>
            </a:r>
            <a:endParaRPr sz="1400"/>
          </a:p>
          <a:p>
            <a:pPr indent="0" lvl="0" marL="0" rtl="0" algn="l">
              <a:lnSpc>
                <a:spcPct val="100000"/>
              </a:lnSpc>
              <a:spcBef>
                <a:spcPts val="0"/>
              </a:spcBef>
              <a:spcAft>
                <a:spcPts val="0"/>
              </a:spcAft>
              <a:buClr>
                <a:schemeClr val="dk1"/>
              </a:buClr>
              <a:buSzPts val="1100"/>
              <a:buFont typeface="Arial"/>
              <a:buNone/>
            </a:pPr>
            <a:r>
              <a:rPr lang="en" sz="1400"/>
              <a:t>Extractive summarization is generally considered to be more straightforward and more effective than abstractive summarization, but abstractive summarization has the potential to produce more human-like summaries.</a:t>
            </a:r>
            <a:endParaRPr sz="1400"/>
          </a:p>
          <a:p>
            <a:pPr indent="0" lvl="0" marL="0" rtl="0" algn="l">
              <a:lnSpc>
                <a:spcPct val="100000"/>
              </a:lnSpc>
              <a:spcBef>
                <a:spcPts val="0"/>
              </a:spcBef>
              <a:spcAft>
                <a:spcPts val="0"/>
              </a:spcAft>
              <a:buClr>
                <a:schemeClr val="dk1"/>
              </a:buClr>
              <a:buSzPts val="1100"/>
              <a:buFont typeface="Arial"/>
              <a:buNone/>
            </a:pPr>
            <a:r>
              <a:t/>
            </a:r>
            <a:endParaRPr b="1" sz="1400"/>
          </a:p>
          <a:p>
            <a:pPr indent="0" lvl="0" marL="0" rtl="0" algn="l">
              <a:lnSpc>
                <a:spcPct val="100000"/>
              </a:lnSpc>
              <a:spcBef>
                <a:spcPts val="0"/>
              </a:spcBef>
              <a:spcAft>
                <a:spcPts val="0"/>
              </a:spcAft>
              <a:buClr>
                <a:schemeClr val="dk1"/>
              </a:buClr>
              <a:buSzPts val="1100"/>
              <a:buFont typeface="Arial"/>
              <a:buNone/>
            </a:pPr>
            <a:r>
              <a:rPr b="1" lang="en" sz="1400"/>
              <a:t>Extractive summarization:</a:t>
            </a:r>
            <a:endParaRPr b="1" sz="1400"/>
          </a:p>
          <a:p>
            <a:pPr indent="0" lvl="0" marL="0" rtl="0" algn="l">
              <a:lnSpc>
                <a:spcPct val="100000"/>
              </a:lnSpc>
              <a:spcBef>
                <a:spcPts val="0"/>
              </a:spcBef>
              <a:spcAft>
                <a:spcPts val="0"/>
              </a:spcAft>
              <a:buClr>
                <a:schemeClr val="dk1"/>
              </a:buClr>
              <a:buSzPts val="1100"/>
              <a:buFont typeface="Arial"/>
              <a:buNone/>
            </a:pPr>
            <a:r>
              <a:rPr lang="en" sz="1400"/>
              <a:t>Extractive summarization is a relatively simple technique that can be implemented using a variety of methods. One common approach is to use a statistical method to rank the sentences in a document based on their importance. The most important sentences are then selected and concatenated to form a summary.</a:t>
            </a:r>
            <a:endParaRPr sz="1400"/>
          </a:p>
          <a:p>
            <a:pPr indent="0" lvl="0" marL="0" rtl="0" algn="l">
              <a:lnSpc>
                <a:spcPct val="100000"/>
              </a:lnSpc>
              <a:spcBef>
                <a:spcPts val="0"/>
              </a:spcBef>
              <a:spcAft>
                <a:spcPts val="0"/>
              </a:spcAft>
              <a:buClr>
                <a:schemeClr val="dk1"/>
              </a:buClr>
              <a:buSzPts val="1100"/>
              <a:buFont typeface="Arial"/>
              <a:buNone/>
            </a:pPr>
            <a:r>
              <a:rPr lang="en" sz="1400"/>
              <a:t>Extractive summarization is typically easier to implement than abstractive summarization, and it can be faster. However, extractive summaries may not be as accurate or fluent as abstractive summaries. This is because extractive summaries are limited to the words and phrases that are actually present in the original text. If the original text is poorly written or contains jargon, an extractive summary may not be able to accurately capture the meaning of the text.</a:t>
            </a:r>
            <a:endParaRPr sz="1400"/>
          </a:p>
          <a:p>
            <a:pPr indent="0" lvl="0" marL="0" rtl="0" algn="l">
              <a:lnSpc>
                <a:spcPct val="100000"/>
              </a:lnSpc>
              <a:spcBef>
                <a:spcPts val="0"/>
              </a:spcBef>
              <a:spcAft>
                <a:spcPts val="0"/>
              </a:spcAft>
              <a:buClr>
                <a:schemeClr val="dk1"/>
              </a:buClr>
              <a:buSzPts val="1100"/>
              <a:buFont typeface="Arial"/>
              <a:buNone/>
            </a:pPr>
            <a:r>
              <a:rPr lang="en" sz="1400"/>
              <a:t>Abstractive summarization:</a:t>
            </a:r>
            <a:endParaRPr sz="1400"/>
          </a:p>
          <a:p>
            <a:pPr indent="0" lvl="0" marL="0" rtl="0" algn="l">
              <a:lnSpc>
                <a:spcPct val="100000"/>
              </a:lnSpc>
              <a:spcBef>
                <a:spcPts val="0"/>
              </a:spcBef>
              <a:spcAft>
                <a:spcPts val="0"/>
              </a:spcAft>
              <a:buClr>
                <a:schemeClr val="dk1"/>
              </a:buClr>
              <a:buSzPts val="1100"/>
              <a:buFont typeface="Arial"/>
              <a:buNone/>
            </a:pPr>
            <a:r>
              <a:rPr lang="en" sz="1400"/>
              <a:t>Abstractive summarization is a more complex technique that requires a deep understanding of the meaning of the original text. Abstractive summarizers typically use natural language processing techniques to identify the key ideas in a document and then generate a summary that expresses those ideas in a new way.</a:t>
            </a:r>
            <a:endParaRPr sz="1400"/>
          </a:p>
          <a:p>
            <a:pPr indent="0" lvl="0" marL="0" rtl="0" algn="l">
              <a:lnSpc>
                <a:spcPct val="100000"/>
              </a:lnSpc>
              <a:spcBef>
                <a:spcPts val="0"/>
              </a:spcBef>
              <a:spcAft>
                <a:spcPts val="0"/>
              </a:spcAft>
              <a:buClr>
                <a:schemeClr val="dk1"/>
              </a:buClr>
              <a:buSzPts val="1100"/>
              <a:buFont typeface="Arial"/>
              <a:buNone/>
            </a:pPr>
            <a:r>
              <a:rPr lang="en" sz="1400"/>
              <a:t>Abstractive summarization can be more accurate and fluent than extractive summarization, but it is typically more difficult to implement and slower. This is because abstractive summarizers need to be able to understand the meaning of the original text, which can be a challenging task.</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04bb9bf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404bb9bf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of the two type of text summarization technique.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t>1. Loading the dataset</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next step is to load the dataset. The dataset is a collection of news articles and corresponding summaries. The articles are in the form of text files, and the summaries are in the form of csv files.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Load the downloaded dataset files into memory and extract the article and summary pairs.</a:t>
            </a:r>
            <a:endParaRPr/>
          </a:p>
          <a:p>
            <a:pPr indent="0" lvl="0" marL="0" rtl="0" algn="l">
              <a:lnSpc>
                <a:spcPct val="100000"/>
              </a:lnSpc>
              <a:spcBef>
                <a:spcPts val="0"/>
              </a:spcBef>
              <a:spcAft>
                <a:spcPts val="0"/>
              </a:spcAft>
              <a:buClr>
                <a:schemeClr val="dk1"/>
              </a:buClr>
              <a:buSzPts val="1100"/>
              <a:buFont typeface="Arial"/>
              <a:buNone/>
            </a:pPr>
            <a:r>
              <a:rPr lang="en"/>
              <a:t>Tokenize the text using the punkt tokenizer.</a:t>
            </a:r>
            <a:endParaRPr/>
          </a:p>
          <a:p>
            <a:pPr indent="0" lvl="0" marL="0" rtl="0" algn="l">
              <a:lnSpc>
                <a:spcPct val="100000"/>
              </a:lnSpc>
              <a:spcBef>
                <a:spcPts val="0"/>
              </a:spcBef>
              <a:spcAft>
                <a:spcPts val="0"/>
              </a:spcAft>
              <a:buClr>
                <a:schemeClr val="dk1"/>
              </a:buClr>
              <a:buSzPts val="1100"/>
              <a:buFont typeface="Arial"/>
              <a:buNone/>
            </a:pPr>
            <a:r>
              <a:rPr lang="en"/>
              <a:t>Remove any examples where the article or summary are empty.</a:t>
            </a:r>
            <a:endParaRPr/>
          </a:p>
          <a:p>
            <a:pPr indent="0" lvl="0" marL="0" rtl="0" algn="l">
              <a:lnSpc>
                <a:spcPct val="100000"/>
              </a:lnSpc>
              <a:spcBef>
                <a:spcPts val="0"/>
              </a:spcBef>
              <a:spcAft>
                <a:spcPts val="0"/>
              </a:spcAft>
              <a:buClr>
                <a:schemeClr val="dk1"/>
              </a:buClr>
              <a:buSzPts val="1100"/>
              <a:buFont typeface="Arial"/>
              <a:buNone/>
            </a:pPr>
            <a:r>
              <a:rPr lang="en"/>
              <a:t>Explore and visualize the data.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2. Preprocessing the data</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data needs to be preprocessed before it can be used for summarization. This includes tasks such as tokenizing the text, removing stop words, and stemming the words.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Examine the length distribution of the articles and summaries.</a:t>
            </a:r>
            <a:endParaRPr/>
          </a:p>
          <a:p>
            <a:pPr indent="0" lvl="0" marL="0" rtl="0" algn="l">
              <a:lnSpc>
                <a:spcPct val="100000"/>
              </a:lnSpc>
              <a:spcBef>
                <a:spcPts val="0"/>
              </a:spcBef>
              <a:spcAft>
                <a:spcPts val="0"/>
              </a:spcAft>
              <a:buClr>
                <a:schemeClr val="dk1"/>
              </a:buClr>
              <a:buSzPts val="1100"/>
              <a:buFont typeface="Arial"/>
              <a:buNone/>
            </a:pPr>
            <a:r>
              <a:rPr lang="en"/>
              <a:t>Plot histograms of the length distribution.</a:t>
            </a:r>
            <a:endParaRPr/>
          </a:p>
          <a:p>
            <a:pPr indent="0" lvl="0" marL="0" rtl="0" algn="l">
              <a:lnSpc>
                <a:spcPct val="100000"/>
              </a:lnSpc>
              <a:spcBef>
                <a:spcPts val="0"/>
              </a:spcBef>
              <a:spcAft>
                <a:spcPts val="0"/>
              </a:spcAft>
              <a:buClr>
                <a:schemeClr val="dk1"/>
              </a:buClr>
              <a:buSzPts val="1100"/>
              <a:buFont typeface="Arial"/>
              <a:buNone/>
            </a:pPr>
            <a:r>
              <a:rPr lang="en"/>
              <a:t>Compute and display summary statistics (mean, median, standard deviation) of the length distribution.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Prepare the data for training.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3. Training the summarizer</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summarizer is a machine learning model that is trained to generate summaries from text. The summarizer is trained on a dataset of news articles and corresponding summaries.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Load the saved model weights.</a:t>
            </a:r>
            <a:endParaRPr/>
          </a:p>
          <a:p>
            <a:pPr indent="0" lvl="0" marL="0" rtl="0" algn="l">
              <a:lnSpc>
                <a:spcPct val="100000"/>
              </a:lnSpc>
              <a:spcBef>
                <a:spcPts val="0"/>
              </a:spcBef>
              <a:spcAft>
                <a:spcPts val="0"/>
              </a:spcAft>
              <a:buClr>
                <a:schemeClr val="dk1"/>
              </a:buClr>
              <a:buSzPts val="1100"/>
              <a:buFont typeface="Arial"/>
              <a:buNone/>
            </a:pPr>
            <a:r>
              <a:rPr lang="en"/>
              <a:t>Tokenize and preprocess new articles.</a:t>
            </a:r>
            <a:endParaRPr/>
          </a:p>
          <a:p>
            <a:pPr indent="0" lvl="0" marL="0" rtl="0" algn="l">
              <a:lnSpc>
                <a:spcPct val="100000"/>
              </a:lnSpc>
              <a:spcBef>
                <a:spcPts val="0"/>
              </a:spcBef>
              <a:spcAft>
                <a:spcPts val="0"/>
              </a:spcAft>
              <a:buClr>
                <a:schemeClr val="dk1"/>
              </a:buClr>
              <a:buSzPts val="1100"/>
              <a:buFont typeface="Arial"/>
              <a:buNone/>
            </a:pPr>
            <a:r>
              <a:rPr lang="en"/>
              <a:t>Use the model to generate summaries for the new articles.</a:t>
            </a:r>
            <a:endParaRPr/>
          </a:p>
          <a:p>
            <a:pPr indent="0" lvl="0" marL="0" rtl="0" algn="l">
              <a:lnSpc>
                <a:spcPct val="100000"/>
              </a:lnSpc>
              <a:spcBef>
                <a:spcPts val="0"/>
              </a:spcBef>
              <a:spcAft>
                <a:spcPts val="0"/>
              </a:spcAft>
              <a:buClr>
                <a:schemeClr val="dk1"/>
              </a:buClr>
              <a:buSzPts val="1100"/>
              <a:buFont typeface="Arial"/>
              <a:buNone/>
            </a:pPr>
            <a:r>
              <a:rPr lang="en"/>
              <a:t>Print the generated summaries.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4. Generating summaries</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Once the summarizer is trained, it can be used to generate summaries from new text. To do this, the summarizer is given a piece of text, and it generates a summary of that text.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5. Evaluating the summaries</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quality of the summaries can be evaluated using a variety of metrics. These metrics measure the accuracy, fluency, and informativeness of the summaries.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404bb9bf6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404bb9bf6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This dataset is a popular choice for text summarization tasks due to its large size and diverse range of topics.</a:t>
            </a:r>
            <a:endParaRPr sz="1400"/>
          </a:p>
          <a:p>
            <a:pPr indent="0" lvl="0" marL="0" rtl="0" algn="l">
              <a:spcBef>
                <a:spcPts val="0"/>
              </a:spcBef>
              <a:spcAft>
                <a:spcPts val="0"/>
              </a:spcAft>
              <a:buClr>
                <a:schemeClr val="dk1"/>
              </a:buClr>
              <a:buSzPts val="1100"/>
              <a:buFont typeface="Arial"/>
              <a:buNone/>
            </a:pPr>
            <a:r>
              <a:rPr lang="en" sz="1400"/>
              <a:t>It provides a wide range of articles from two major news websites, making it ideal for training and testing models on real-world data.</a:t>
            </a:r>
            <a:endParaRPr sz="1400"/>
          </a:p>
          <a:p>
            <a:pPr indent="0" lvl="0" marL="0" rtl="0" algn="l">
              <a:spcBef>
                <a:spcPts val="0"/>
              </a:spcBef>
              <a:spcAft>
                <a:spcPts val="0"/>
              </a:spcAft>
              <a:buClr>
                <a:schemeClr val="dk1"/>
              </a:buClr>
              <a:buSzPts val="1100"/>
              <a:buFont typeface="Arial"/>
              <a:buNone/>
            </a:pPr>
            <a:r>
              <a:rPr lang="en" sz="1400"/>
              <a:t>The dataset also includes human-written summaries, which can be used as a reference for evaluating the performance of the model-generated summaries.</a:t>
            </a:r>
            <a:endParaRPr sz="1400"/>
          </a:p>
          <a:p>
            <a:pPr indent="0" lvl="0" marL="0" rtl="0" algn="l">
              <a:spcBef>
                <a:spcPts val="0"/>
              </a:spcBef>
              <a:spcAft>
                <a:spcPts val="0"/>
              </a:spcAft>
              <a:buClr>
                <a:schemeClr val="dk1"/>
              </a:buClr>
              <a:buSzPts val="1100"/>
              <a:buFont typeface="Arial"/>
              <a:buNone/>
            </a:pPr>
            <a:r>
              <a:rPr lang="en" sz="1400"/>
              <a:t>However, the dataset is not without its limitations, as the summaries are relatively short and may not capture all of the important details in the original articles.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404bb9bf60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404bb9bf60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404bb9bf60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404bb9bf60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cleaning and preprocessing are crucial steps in any NLP task, including text summarization. In this project, we use the CNN/Daily Mail dataset to train and evaluate our text summarization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data cleaning, we remove any irrelevant data, such as images, videos, or advertisements, from the dataset. Then, we remove any HTML tags, special characters, or punctuation marks from the text. We also convert all the text to lowercase and remove stop words, which are common words that do not add much meaning to the text. Finally, we perform tokenization, which is the process of splitting the text into individual words or tokens.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data preprocessing, we convert the text into a format that can be fed into our machine learning models. We use word embeddings to represent the text, where each word is represented as a vector of numbers. We also pad the sequences to ensure that all the input data has the same length, which is required for deep learning models. Finally, we split the data into training, validation, and testing sets.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 cleaning and preprocessing are critical for achieving good results in text summarization. By removing irrelevant data and converting the text into a format that can be processed by our models, we can train more accurate and efficient models.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LSTM (Long Short-Term Memory)</a:t>
            </a:r>
            <a:r>
              <a:rPr lang="en"/>
              <a:t> is a type of recurrent neural network (RNN) architecture used in deep learning. It is particularly useful for processing sequential data, such as text data, due to its ability to remember past information and selectively forget or retain it as needed. LSTM networks consist of memory cells and gates that control the flow of information into and out of the cells.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en"/>
              <a:t>LSTM </a:t>
            </a:r>
            <a:r>
              <a:rPr lang="en"/>
              <a:t>is a type of recurrent neural network (RNN) that is well-suited for text summarization. It is able to learn long-range dependencies between words in a sentence, which is important for summarizing the main points of a document. However, LSTM models can be computationally expensive to train and prone to overfitting.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en"/>
              <a:t>LSA</a:t>
            </a:r>
            <a:r>
              <a:rPr lang="en"/>
              <a:t> is a statistical method that uses a mathematical technique called singular value decomposition (SVD) to identify latent semantic relationships between words in a document. LSA can be used to create a summary of a document by identifying the most important words and phrases. However, LSA models can be less accurate than other text summarization models, especially when the documents are long or complex.</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Transformer based T5 and transformer based BERT</a:t>
            </a:r>
            <a:r>
              <a:rPr lang="en"/>
              <a:t> are both neural network models that have been shown to be very effective for text summarization. Transformer based models are able to learn long-range dependencies between words in a sentence, and they are also able to generalize to new data very well. Transformer based T5 and transformer based BERT have both been shown to outperform LSTM and LSA models on the CNN/Daily Mail dataset.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g2404bb9bf60_1_17"/>
          <p:cNvGrpSpPr/>
          <p:nvPr/>
        </p:nvGrpSpPr>
        <p:grpSpPr>
          <a:xfrm>
            <a:off x="3197881" y="869375"/>
            <a:ext cx="5484547" cy="3866517"/>
            <a:chOff x="2523825" y="1354400"/>
            <a:chExt cx="4476450" cy="3155825"/>
          </a:xfrm>
        </p:grpSpPr>
        <p:sp>
          <p:nvSpPr>
            <p:cNvPr id="55" name="Google Shape;55;g2404bb9bf60_1_17"/>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404bb9bf60_1_17"/>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404bb9bf60_1_17"/>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2404bb9bf60_1_17"/>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404bb9bf60_1_17"/>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404bb9bf60_1_17"/>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2404bb9bf60_1_17"/>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404bb9bf60_1_17"/>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404bb9bf60_1_17"/>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404bb9bf60_1_17"/>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2404bb9bf60_1_17"/>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2404bb9bf60_1_17"/>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404bb9bf60_1_17"/>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404bb9bf60_1_17"/>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404bb9bf60_1_17"/>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404bb9bf60_1_17"/>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404bb9bf60_1_17"/>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404bb9bf60_1_17"/>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404bb9bf60_1_17"/>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404bb9bf60_1_17"/>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404bb9bf60_1_17"/>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404bb9bf60_1_17"/>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404bb9bf60_1_17"/>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404bb9bf60_1_17"/>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404bb9bf60_1_17"/>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404bb9bf60_1_17"/>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404bb9bf60_1_17"/>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404bb9bf60_1_17"/>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404bb9bf60_1_17"/>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404bb9bf60_1_17"/>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404bb9bf60_1_17"/>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404bb9bf60_1_17"/>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2404bb9bf60_1_17"/>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404bb9bf60_1_17"/>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404bb9bf60_1_17"/>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404bb9bf60_1_17"/>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404bb9bf60_1_17"/>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2404bb9bf60_1_17"/>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404bb9bf60_1_17"/>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404bb9bf60_1_17"/>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404bb9bf60_1_17"/>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404bb9bf60_1_17"/>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404bb9bf60_1_17"/>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2404bb9bf60_1_17"/>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404bb9bf60_1_17"/>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404bb9bf60_1_17"/>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2404bb9bf60_1_17"/>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2404bb9bf60_1_17"/>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404bb9bf60_1_17"/>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404bb9bf60_1_17"/>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404bb9bf60_1_17"/>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404bb9bf60_1_17"/>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404bb9bf60_1_17"/>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404bb9bf60_1_17"/>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404bb9bf60_1_17"/>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404bb9bf60_1_17"/>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404bb9bf60_1_17"/>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404bb9bf60_1_17"/>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404bb9bf60_1_17"/>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404bb9bf60_1_17"/>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404bb9bf60_1_17"/>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404bb9bf60_1_17"/>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404bb9bf60_1_17"/>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404bb9bf60_1_17"/>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404bb9bf60_1_17"/>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404bb9bf60_1_17"/>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404bb9bf60_1_17"/>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404bb9bf60_1_17"/>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404bb9bf60_1_17"/>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404bb9bf60_1_17"/>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2404bb9bf60_1_17"/>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404bb9bf60_1_17"/>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404bb9bf60_1_17"/>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404bb9bf60_1_17"/>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404bb9bf60_1_17"/>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404bb9bf60_1_17"/>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404bb9bf60_1_17"/>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404bb9bf60_1_17"/>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404bb9bf60_1_17"/>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404bb9bf60_1_17"/>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404bb9bf60_1_17"/>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404bb9bf60_1_17"/>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2404bb9bf60_1_17"/>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2404bb9bf60_1_17"/>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404bb9bf60_1_17"/>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404bb9bf60_1_17"/>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2404bb9bf60_1_17"/>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404bb9bf60_1_17"/>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404bb9bf60_1_17"/>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404bb9bf60_1_17"/>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404bb9bf60_1_17"/>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404bb9bf60_1_17"/>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404bb9bf60_1_17"/>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404bb9bf60_1_17"/>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404bb9bf60_1_17"/>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404bb9bf60_1_17"/>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404bb9bf60_1_17"/>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404bb9bf60_1_17"/>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404bb9bf60_1_17"/>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404bb9bf60_1_17"/>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404bb9bf60_1_17"/>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404bb9bf60_1_17"/>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404bb9bf60_1_17"/>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404bb9bf60_1_17"/>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404bb9bf60_1_17"/>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404bb9bf60_1_17"/>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404bb9bf60_1_17"/>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404bb9bf60_1_17"/>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404bb9bf60_1_17"/>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g2404bb9bf60_1_17"/>
          <p:cNvSpPr txBox="1"/>
          <p:nvPr/>
        </p:nvSpPr>
        <p:spPr>
          <a:xfrm>
            <a:off x="457200" y="411475"/>
            <a:ext cx="81225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Fira Sans SemiBold"/>
                <a:ea typeface="Fira Sans SemiBold"/>
                <a:cs typeface="Fira Sans SemiBold"/>
                <a:sym typeface="Fira Sans SemiBold"/>
              </a:rPr>
              <a:t>Text Summarization</a:t>
            </a:r>
            <a:endParaRPr sz="4500">
              <a:latin typeface="Fira Sans SemiBold"/>
              <a:ea typeface="Fira Sans SemiBold"/>
              <a:cs typeface="Fira Sans SemiBold"/>
              <a:sym typeface="Fira Sans SemiBold"/>
            </a:endParaRPr>
          </a:p>
          <a:p>
            <a:pPr indent="0" lvl="0" marL="0" marR="0" rtl="0" algn="l">
              <a:lnSpc>
                <a:spcPct val="100000"/>
              </a:lnSpc>
              <a:spcBef>
                <a:spcPts val="0"/>
              </a:spcBef>
              <a:spcAft>
                <a:spcPts val="0"/>
              </a:spcAft>
              <a:buClr>
                <a:srgbClr val="000000"/>
              </a:buClr>
              <a:buSzPts val="4500"/>
              <a:buFont typeface="Arial"/>
              <a:buNone/>
            </a:pPr>
            <a:r>
              <a:rPr lang="en" sz="2500">
                <a:latin typeface="Fira Sans SemiBold"/>
                <a:ea typeface="Fira Sans SemiBold"/>
                <a:cs typeface="Fira Sans SemiBold"/>
                <a:sym typeface="Fira Sans SemiBold"/>
              </a:rPr>
              <a:t>Maximizing Productivity while Reducing Reading time</a:t>
            </a:r>
            <a:endParaRPr sz="2500">
              <a:latin typeface="Fira Sans SemiBold"/>
              <a:ea typeface="Fira Sans SemiBold"/>
              <a:cs typeface="Fira Sans SemiBold"/>
              <a:sym typeface="Fira Sans SemiBold"/>
            </a:endParaRPr>
          </a:p>
          <a:p>
            <a:pPr indent="0" lvl="0" marL="0" marR="0" rtl="0" algn="l">
              <a:lnSpc>
                <a:spcPct val="100000"/>
              </a:lnSpc>
              <a:spcBef>
                <a:spcPts val="0"/>
              </a:spcBef>
              <a:spcAft>
                <a:spcPts val="0"/>
              </a:spcAft>
              <a:buClr>
                <a:srgbClr val="000000"/>
              </a:buClr>
              <a:buSzPts val="4500"/>
              <a:buFont typeface="Arial"/>
              <a:buNone/>
            </a:pPr>
            <a:r>
              <a:t/>
            </a:r>
            <a:endParaRPr sz="3000">
              <a:latin typeface="Fira Sans SemiBold"/>
              <a:ea typeface="Fira Sans SemiBold"/>
              <a:cs typeface="Fira Sans SemiBold"/>
              <a:sym typeface="Fira Sans SemiBold"/>
            </a:endParaRPr>
          </a:p>
        </p:txBody>
      </p:sp>
      <p:sp>
        <p:nvSpPr>
          <p:cNvPr id="165" name="Google Shape;165;g2404bb9bf60_1_17"/>
          <p:cNvSpPr txBox="1"/>
          <p:nvPr/>
        </p:nvSpPr>
        <p:spPr>
          <a:xfrm>
            <a:off x="457200" y="4204300"/>
            <a:ext cx="2301900" cy="5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Fira Sans"/>
                <a:ea typeface="Fira Sans"/>
                <a:cs typeface="Fira Sans"/>
                <a:sym typeface="Fira Sans"/>
              </a:rPr>
              <a:t>Isha Negi</a:t>
            </a:r>
            <a:endParaRPr b="0" i="0" sz="15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Fira Sans"/>
                <a:ea typeface="Fira Sans"/>
                <a:cs typeface="Fira Sans"/>
                <a:sym typeface="Fira Sans"/>
              </a:rPr>
              <a:t>Sanskriti Shivhare</a:t>
            </a:r>
            <a:endParaRPr b="0" i="0" sz="1500" u="none" cap="none" strike="noStrike">
              <a:solidFill>
                <a:srgbClr val="000000"/>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g24123473f33_0_84"/>
          <p:cNvSpPr/>
          <p:nvPr/>
        </p:nvSpPr>
        <p:spPr>
          <a:xfrm>
            <a:off x="1024675" y="137638"/>
            <a:ext cx="3284100" cy="3163500"/>
          </a:xfrm>
          <a:prstGeom prst="roundRect">
            <a:avLst>
              <a:gd fmla="val 0" name="adj"/>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u="sng">
                <a:solidFill>
                  <a:schemeClr val="dk1"/>
                </a:solidFill>
              </a:rPr>
              <a:t>ORIGINAL TEXT</a:t>
            </a:r>
            <a:endParaRPr b="1" sz="1200" u="sng">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associated press published est october updated est october bishop fargo catholic diocese north dakota exposed potentially hundred church member fargo grand fork jamestown hepatitis virus late september early october state health department issued advisory exposure anyone attended five church took communion bishop john folda pictured fargo catholic diocese north dakota exposed potentially hundred church member fargo grand fork jamestown hepatitis state immunization program manager molly howell say risk low official feel important alert people possible exposure diocese announced monday bishop john folda taking time diagnosed hepatitis diocese say contracted infection contaminated food attending conference newly ordained bishop italy last month symptom hepatitis include fever tiredness loss appetite nausea abdominal discomfort fargo catholic diocese north dakota pictured bishop located</a:t>
            </a:r>
            <a:endParaRPr/>
          </a:p>
        </p:txBody>
      </p:sp>
      <p:sp>
        <p:nvSpPr>
          <p:cNvPr id="1112" name="Google Shape;1112;g24123473f33_0_84"/>
          <p:cNvSpPr/>
          <p:nvPr/>
        </p:nvSpPr>
        <p:spPr>
          <a:xfrm>
            <a:off x="1024675" y="3614950"/>
            <a:ext cx="3284100" cy="1030500"/>
          </a:xfrm>
          <a:prstGeom prst="roundRect">
            <a:avLst>
              <a:gd fmla="val 0" name="adj"/>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u="sng">
                <a:solidFill>
                  <a:schemeClr val="dk1"/>
                </a:solidFill>
              </a:rPr>
              <a:t>HUMAN-WRITTEN SUMMARY</a:t>
            </a:r>
            <a:endParaRPr b="1" sz="1200" u="sng">
              <a:solidFill>
                <a:schemeClr val="dk1"/>
              </a:solidFill>
            </a:endParaRPr>
          </a:p>
          <a:p>
            <a:pPr indent="0" lvl="0" marL="0" rtl="0" algn="l">
              <a:spcBef>
                <a:spcPts val="0"/>
              </a:spcBef>
              <a:spcAft>
                <a:spcPts val="0"/>
              </a:spcAft>
              <a:buNone/>
            </a:pPr>
            <a:r>
              <a:rPr lang="en" sz="1000">
                <a:solidFill>
                  <a:schemeClr val="dk1"/>
                </a:solidFill>
              </a:rPr>
              <a:t>bishop john folda north dakota taking time diagnosed contracted infection contaminated food italy church member fargo grand fork jamestown could exposed</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113" name="Google Shape;1113;g24123473f33_0_84"/>
          <p:cNvSpPr/>
          <p:nvPr/>
        </p:nvSpPr>
        <p:spPr>
          <a:xfrm>
            <a:off x="4308765" y="1009948"/>
            <a:ext cx="697311" cy="1691638"/>
          </a:xfrm>
          <a:custGeom>
            <a:rect b="b" l="l" r="r" t="t"/>
            <a:pathLst>
              <a:path extrusionOk="0" h="58082" w="23942">
                <a:moveTo>
                  <a:pt x="887" y="1"/>
                </a:moveTo>
                <a:cubicBezTo>
                  <a:pt x="380" y="1"/>
                  <a:pt x="0" y="381"/>
                  <a:pt x="0" y="888"/>
                </a:cubicBezTo>
                <a:cubicBezTo>
                  <a:pt x="0" y="1394"/>
                  <a:pt x="380" y="1774"/>
                  <a:pt x="887" y="1774"/>
                </a:cubicBezTo>
                <a:cubicBezTo>
                  <a:pt x="1140" y="1774"/>
                  <a:pt x="1362" y="1679"/>
                  <a:pt x="1520" y="1489"/>
                </a:cubicBezTo>
                <a:lnTo>
                  <a:pt x="22865" y="15265"/>
                </a:lnTo>
                <a:lnTo>
                  <a:pt x="22865" y="56308"/>
                </a:lnTo>
                <a:cubicBezTo>
                  <a:pt x="22485" y="56403"/>
                  <a:pt x="22168" y="56752"/>
                  <a:pt x="22168" y="57195"/>
                </a:cubicBezTo>
                <a:cubicBezTo>
                  <a:pt x="22168" y="57702"/>
                  <a:pt x="22580" y="58082"/>
                  <a:pt x="23055" y="58082"/>
                </a:cubicBezTo>
                <a:cubicBezTo>
                  <a:pt x="23562" y="58082"/>
                  <a:pt x="23942" y="57702"/>
                  <a:pt x="23942" y="57195"/>
                </a:cubicBezTo>
                <a:cubicBezTo>
                  <a:pt x="23942" y="56752"/>
                  <a:pt x="23657" y="56403"/>
                  <a:pt x="23245" y="56308"/>
                </a:cubicBezTo>
                <a:lnTo>
                  <a:pt x="23245" y="15170"/>
                </a:lnTo>
                <a:cubicBezTo>
                  <a:pt x="23245" y="15107"/>
                  <a:pt x="23214" y="15044"/>
                  <a:pt x="23150" y="15012"/>
                </a:cubicBezTo>
                <a:lnTo>
                  <a:pt x="1710" y="1173"/>
                </a:lnTo>
                <a:cubicBezTo>
                  <a:pt x="1742" y="1078"/>
                  <a:pt x="1774" y="983"/>
                  <a:pt x="1774" y="888"/>
                </a:cubicBezTo>
                <a:cubicBezTo>
                  <a:pt x="1774" y="381"/>
                  <a:pt x="1394" y="1"/>
                  <a:pt x="88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24123473f33_0_84"/>
          <p:cNvSpPr/>
          <p:nvPr/>
        </p:nvSpPr>
        <p:spPr>
          <a:xfrm rot="10800000">
            <a:off x="4308753" y="2701573"/>
            <a:ext cx="697340" cy="1694405"/>
          </a:xfrm>
          <a:custGeom>
            <a:rect b="b" l="l" r="r" t="t"/>
            <a:pathLst>
              <a:path extrusionOk="0" h="58177" w="23943">
                <a:moveTo>
                  <a:pt x="23056" y="1"/>
                </a:moveTo>
                <a:cubicBezTo>
                  <a:pt x="22549" y="1"/>
                  <a:pt x="22137" y="381"/>
                  <a:pt x="22137" y="888"/>
                </a:cubicBezTo>
                <a:cubicBezTo>
                  <a:pt x="22137" y="1014"/>
                  <a:pt x="22169" y="1109"/>
                  <a:pt x="22201" y="1204"/>
                </a:cubicBezTo>
                <a:lnTo>
                  <a:pt x="792" y="15012"/>
                </a:lnTo>
                <a:cubicBezTo>
                  <a:pt x="761" y="15044"/>
                  <a:pt x="697" y="15107"/>
                  <a:pt x="697" y="15170"/>
                </a:cubicBezTo>
                <a:lnTo>
                  <a:pt x="697" y="56403"/>
                </a:lnTo>
                <a:cubicBezTo>
                  <a:pt x="317" y="56467"/>
                  <a:pt x="1" y="56847"/>
                  <a:pt x="1" y="57258"/>
                </a:cubicBezTo>
                <a:cubicBezTo>
                  <a:pt x="1" y="57765"/>
                  <a:pt x="412" y="58177"/>
                  <a:pt x="887" y="58177"/>
                </a:cubicBezTo>
                <a:cubicBezTo>
                  <a:pt x="1394" y="58177"/>
                  <a:pt x="1806" y="57765"/>
                  <a:pt x="1806" y="57258"/>
                </a:cubicBezTo>
                <a:cubicBezTo>
                  <a:pt x="1806" y="56847"/>
                  <a:pt x="1489" y="56467"/>
                  <a:pt x="1077" y="56403"/>
                </a:cubicBezTo>
                <a:lnTo>
                  <a:pt x="1077" y="15265"/>
                </a:lnTo>
                <a:lnTo>
                  <a:pt x="22391" y="1521"/>
                </a:lnTo>
                <a:cubicBezTo>
                  <a:pt x="22581" y="1679"/>
                  <a:pt x="22802" y="1774"/>
                  <a:pt x="23024" y="1774"/>
                </a:cubicBezTo>
                <a:cubicBezTo>
                  <a:pt x="23531" y="1774"/>
                  <a:pt x="23943" y="1394"/>
                  <a:pt x="23943" y="888"/>
                </a:cubicBezTo>
                <a:cubicBezTo>
                  <a:pt x="23943" y="381"/>
                  <a:pt x="23531" y="1"/>
                  <a:pt x="23056"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24123473f33_0_84"/>
          <p:cNvSpPr/>
          <p:nvPr/>
        </p:nvSpPr>
        <p:spPr>
          <a:xfrm rot="5400000">
            <a:off x="5443351" y="2203963"/>
            <a:ext cx="51668" cy="1046898"/>
          </a:xfrm>
          <a:custGeom>
            <a:rect b="b" l="l" r="r" t="t"/>
            <a:pathLst>
              <a:path extrusionOk="0" h="35945" w="1774">
                <a:moveTo>
                  <a:pt x="887" y="0"/>
                </a:moveTo>
                <a:cubicBezTo>
                  <a:pt x="380" y="0"/>
                  <a:pt x="0" y="412"/>
                  <a:pt x="0" y="887"/>
                </a:cubicBezTo>
                <a:cubicBezTo>
                  <a:pt x="0" y="1331"/>
                  <a:pt x="285" y="1679"/>
                  <a:pt x="697" y="1774"/>
                </a:cubicBezTo>
                <a:lnTo>
                  <a:pt x="697" y="34171"/>
                </a:lnTo>
                <a:cubicBezTo>
                  <a:pt x="285" y="34266"/>
                  <a:pt x="0" y="34615"/>
                  <a:pt x="0" y="35058"/>
                </a:cubicBezTo>
                <a:cubicBezTo>
                  <a:pt x="0" y="35565"/>
                  <a:pt x="380" y="35945"/>
                  <a:pt x="887" y="35945"/>
                </a:cubicBezTo>
                <a:cubicBezTo>
                  <a:pt x="1394" y="35945"/>
                  <a:pt x="1774" y="35565"/>
                  <a:pt x="1774" y="35058"/>
                </a:cubicBezTo>
                <a:cubicBezTo>
                  <a:pt x="1774" y="34615"/>
                  <a:pt x="1489" y="34266"/>
                  <a:pt x="1077" y="34171"/>
                </a:cubicBezTo>
                <a:lnTo>
                  <a:pt x="1077" y="1774"/>
                </a:lnTo>
                <a:cubicBezTo>
                  <a:pt x="1489" y="1679"/>
                  <a:pt x="1774" y="1331"/>
                  <a:pt x="1774" y="887"/>
                </a:cubicBezTo>
                <a:cubicBezTo>
                  <a:pt x="1774" y="412"/>
                  <a:pt x="1394" y="0"/>
                  <a:pt x="887"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6" name="Google Shape;1116;g24123473f33_0_84"/>
          <p:cNvGrpSpPr/>
          <p:nvPr/>
        </p:nvGrpSpPr>
        <p:grpSpPr>
          <a:xfrm>
            <a:off x="4789006" y="2540692"/>
            <a:ext cx="318962" cy="373451"/>
            <a:chOff x="2603000" y="3506300"/>
            <a:chExt cx="374500" cy="374500"/>
          </a:xfrm>
        </p:grpSpPr>
        <p:sp>
          <p:nvSpPr>
            <p:cNvPr id="1117" name="Google Shape;1117;g24123473f33_0_84"/>
            <p:cNvSpPr/>
            <p:nvPr/>
          </p:nvSpPr>
          <p:spPr>
            <a:xfrm>
              <a:off x="2603000" y="3506300"/>
              <a:ext cx="374500" cy="374500"/>
            </a:xfrm>
            <a:custGeom>
              <a:rect b="b" l="l" r="r" t="t"/>
              <a:pathLst>
                <a:path extrusionOk="0" h="14980" w="1498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24123473f33_0_84"/>
            <p:cNvSpPr/>
            <p:nvPr/>
          </p:nvSpPr>
          <p:spPr>
            <a:xfrm>
              <a:off x="2696425" y="3599725"/>
              <a:ext cx="187675" cy="187650"/>
            </a:xfrm>
            <a:custGeom>
              <a:rect b="b" l="l" r="r" t="t"/>
              <a:pathLst>
                <a:path extrusionOk="0" h="7506" w="7507">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9" name="Google Shape;1119;g24123473f33_0_84"/>
          <p:cNvSpPr txBox="1"/>
          <p:nvPr/>
        </p:nvSpPr>
        <p:spPr>
          <a:xfrm>
            <a:off x="5992625" y="1294200"/>
            <a:ext cx="2968800" cy="2724300"/>
          </a:xfrm>
          <a:prstGeom prst="rect">
            <a:avLst/>
          </a:prstGeom>
          <a:no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u="sng">
                <a:solidFill>
                  <a:schemeClr val="dk1"/>
                </a:solidFill>
              </a:rPr>
              <a:t>MODEL </a:t>
            </a:r>
            <a:r>
              <a:rPr b="1" lang="en" sz="1100" u="sng">
                <a:solidFill>
                  <a:schemeClr val="dk1"/>
                </a:solidFill>
              </a:rPr>
              <a:t>GENERATED</a:t>
            </a:r>
            <a:r>
              <a:rPr b="1" lang="en" sz="1100" u="sng">
                <a:solidFill>
                  <a:schemeClr val="dk1"/>
                </a:solidFill>
              </a:rPr>
              <a:t> SUMMARY</a:t>
            </a:r>
            <a:endParaRPr b="1" sz="1100" u="sng">
              <a:solidFill>
                <a:schemeClr val="dk1"/>
              </a:solidFill>
            </a:endParaRPr>
          </a:p>
          <a:p>
            <a:pPr indent="0" lvl="0" marL="0" rtl="0" algn="l">
              <a:spcBef>
                <a:spcPts val="0"/>
              </a:spcBef>
              <a:spcAft>
                <a:spcPts val="0"/>
              </a:spcAft>
              <a:buNone/>
            </a:pPr>
            <a:r>
              <a:rPr lang="en" sz="1100">
                <a:solidFill>
                  <a:schemeClr val="dk1"/>
                </a:solidFill>
              </a:rPr>
              <a:t>bishop fargo catholic diocese north dakota exposed potentially hundred church member fargo grand fork jamestown hepatitis virus late september early october state health department issued advisory exposure anyone attended five church took communion. bishop john folda taking time diagnosed hepatitis diocese say contracted infection contaminated food attending conference newly ordained bishop italy last month symptom hepatitis include fever tiredness loss appetite nausea abdominal discomfort fargo catholic diocese say exposed</a:t>
            </a:r>
            <a:endParaRPr sz="1300"/>
          </a:p>
        </p:txBody>
      </p:sp>
      <p:sp>
        <p:nvSpPr>
          <p:cNvPr id="1120" name="Google Shape;1120;g24123473f33_0_84"/>
          <p:cNvSpPr txBox="1"/>
          <p:nvPr>
            <p:ph idx="4294967295" type="title"/>
          </p:nvPr>
        </p:nvSpPr>
        <p:spPr>
          <a:xfrm>
            <a:off x="4706825" y="227400"/>
            <a:ext cx="42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Generating Summaries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g2404bb9bf60_3_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Evaluating Summaries</a:t>
            </a:r>
            <a:endParaRPr b="1"/>
          </a:p>
        </p:txBody>
      </p:sp>
      <p:sp>
        <p:nvSpPr>
          <p:cNvPr id="1126" name="Google Shape;1126;g2404bb9bf60_3_268"/>
          <p:cNvSpPr txBox="1"/>
          <p:nvPr>
            <p:ph idx="1" type="body"/>
          </p:nvPr>
        </p:nvSpPr>
        <p:spPr>
          <a:xfrm>
            <a:off x="311700" y="1152475"/>
            <a:ext cx="5988300" cy="3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After training our LSTM and T5 text summarization models, we evaluated the quality of the summaries generated by these models.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the LSTM model, we achieved a ROUGE score:</a:t>
            </a:r>
            <a:endParaRPr sz="1600">
              <a:solidFill>
                <a:schemeClr val="dk1"/>
              </a:solidFill>
            </a:endParaRPr>
          </a:p>
          <a:p>
            <a:pPr indent="-330200" lvl="1" marL="914400" rtl="0" algn="l">
              <a:spcBef>
                <a:spcPts val="1600"/>
              </a:spcBef>
              <a:spcAft>
                <a:spcPts val="0"/>
              </a:spcAft>
              <a:buClr>
                <a:schemeClr val="dk1"/>
              </a:buClr>
              <a:buSzPts val="1600"/>
              <a:buChar char="○"/>
            </a:pPr>
            <a:r>
              <a:rPr lang="en" sz="1600">
                <a:solidFill>
                  <a:schemeClr val="dk1"/>
                </a:solidFill>
              </a:rPr>
              <a:t>ROUGE-1: 0.7118 </a:t>
            </a:r>
            <a:r>
              <a:rPr lang="en">
                <a:solidFill>
                  <a:schemeClr val="dk1"/>
                </a:solidFill>
              </a:rPr>
              <a:t>(measures the overlap of unigrams)</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For the T5 model, we achieved the following ROUGE scores:</a:t>
            </a:r>
            <a:endParaRPr sz="1600">
              <a:solidFill>
                <a:schemeClr val="dk1"/>
              </a:solidFill>
            </a:endParaRPr>
          </a:p>
          <a:p>
            <a:pPr indent="-330200" lvl="1" marL="914400" rtl="0" algn="l">
              <a:spcBef>
                <a:spcPts val="1000"/>
              </a:spcBef>
              <a:spcAft>
                <a:spcPts val="0"/>
              </a:spcAft>
              <a:buClr>
                <a:schemeClr val="dk1"/>
              </a:buClr>
              <a:buSzPts val="1600"/>
              <a:buChar char="○"/>
            </a:pPr>
            <a:r>
              <a:rPr lang="en" sz="1600">
                <a:solidFill>
                  <a:schemeClr val="dk1"/>
                </a:solidFill>
              </a:rPr>
              <a:t>ROUGE-1: 0.826087</a:t>
            </a:r>
            <a:r>
              <a:rPr lang="en">
                <a:solidFill>
                  <a:schemeClr val="dk1"/>
                </a:solidFill>
              </a:rPr>
              <a:t>(measures the overlap of unigrams)</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ROUGE-2: 0.790123 </a:t>
            </a:r>
            <a:r>
              <a:rPr lang="en" sz="1500">
                <a:solidFill>
                  <a:schemeClr val="dk1"/>
                </a:solidFill>
              </a:rPr>
              <a:t>(measures the overlap of bigrams)</a:t>
            </a:r>
            <a:endParaRPr sz="15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ROUGE-L: 0.826087</a:t>
            </a:r>
            <a:r>
              <a:rPr lang="en">
                <a:solidFill>
                  <a:schemeClr val="dk1"/>
                </a:solidFill>
              </a:rPr>
              <a:t>(measures the longest common subsequence between the two summaries.)</a:t>
            </a:r>
            <a:endParaRPr>
              <a:solidFill>
                <a:schemeClr val="dk1"/>
              </a:solidFill>
            </a:endParaRPr>
          </a:p>
          <a:p>
            <a:pPr indent="0" lvl="0" marL="91440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solidFill>
                <a:schemeClr val="dk1"/>
              </a:solidFill>
            </a:endParaRPr>
          </a:p>
        </p:txBody>
      </p:sp>
      <p:grpSp>
        <p:nvGrpSpPr>
          <p:cNvPr id="1127" name="Google Shape;1127;g2404bb9bf60_3_268"/>
          <p:cNvGrpSpPr/>
          <p:nvPr/>
        </p:nvGrpSpPr>
        <p:grpSpPr>
          <a:xfrm>
            <a:off x="6720030" y="1152493"/>
            <a:ext cx="2112291" cy="3322563"/>
            <a:chOff x="680166" y="937073"/>
            <a:chExt cx="2112291" cy="3228610"/>
          </a:xfrm>
        </p:grpSpPr>
        <p:sp>
          <p:nvSpPr>
            <p:cNvPr id="1128" name="Google Shape;1128;g2404bb9bf60_3_268"/>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2404bb9bf60_3_268"/>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2404bb9bf60_3_268"/>
            <p:cNvSpPr/>
            <p:nvPr/>
          </p:nvSpPr>
          <p:spPr>
            <a:xfrm>
              <a:off x="1992085" y="1448653"/>
              <a:ext cx="556607" cy="556607"/>
            </a:xfrm>
            <a:custGeom>
              <a:rect b="b" l="l" r="r" t="t"/>
              <a:pathLst>
                <a:path extrusionOk="0" h="16849" w="16849">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2404bb9bf60_3_268"/>
            <p:cNvSpPr/>
            <p:nvPr/>
          </p:nvSpPr>
          <p:spPr>
            <a:xfrm>
              <a:off x="2237964" y="1698497"/>
              <a:ext cx="63824" cy="56093"/>
            </a:xfrm>
            <a:custGeom>
              <a:rect b="b" l="l" r="r" t="t"/>
              <a:pathLst>
                <a:path extrusionOk="0" h="1698" w="1932">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2404bb9bf60_3_268"/>
            <p:cNvSpPr/>
            <p:nvPr/>
          </p:nvSpPr>
          <p:spPr>
            <a:xfrm>
              <a:off x="2107179" y="1563714"/>
              <a:ext cx="326452" cy="325692"/>
            </a:xfrm>
            <a:custGeom>
              <a:rect b="b" l="l" r="r" t="t"/>
              <a:pathLst>
                <a:path extrusionOk="0" h="9859" w="9882">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2404bb9bf60_3_268"/>
            <p:cNvSpPr/>
            <p:nvPr/>
          </p:nvSpPr>
          <p:spPr>
            <a:xfrm>
              <a:off x="2447208" y="1159894"/>
              <a:ext cx="330614" cy="327245"/>
            </a:xfrm>
            <a:custGeom>
              <a:rect b="b" l="l" r="r" t="t"/>
              <a:pathLst>
                <a:path extrusionOk="0" h="9906" w="10008">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2404bb9bf60_3_268"/>
            <p:cNvSpPr/>
            <p:nvPr/>
          </p:nvSpPr>
          <p:spPr>
            <a:xfrm>
              <a:off x="2507860" y="1191443"/>
              <a:ext cx="207196" cy="183840"/>
            </a:xfrm>
            <a:custGeom>
              <a:rect b="b" l="l" r="r" t="t"/>
              <a:pathLst>
                <a:path extrusionOk="0" h="5565" w="6272">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2404bb9bf60_3_268"/>
            <p:cNvSpPr/>
            <p:nvPr/>
          </p:nvSpPr>
          <p:spPr>
            <a:xfrm>
              <a:off x="2559131" y="1226856"/>
              <a:ext cx="106736" cy="137095"/>
            </a:xfrm>
            <a:custGeom>
              <a:rect b="b" l="l" r="r" t="t"/>
              <a:pathLst>
                <a:path extrusionOk="0" h="4150" w="3231">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2404bb9bf60_3_268"/>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2404bb9bf60_3_268"/>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2404bb9bf60_3_268"/>
            <p:cNvSpPr/>
            <p:nvPr/>
          </p:nvSpPr>
          <p:spPr>
            <a:xfrm>
              <a:off x="705306" y="3837084"/>
              <a:ext cx="419545"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2404bb9bf60_3_268"/>
            <p:cNvSpPr/>
            <p:nvPr/>
          </p:nvSpPr>
          <p:spPr>
            <a:xfrm>
              <a:off x="1231520" y="1700776"/>
              <a:ext cx="1161312" cy="1980448"/>
            </a:xfrm>
            <a:custGeom>
              <a:rect b="b" l="l" r="r" t="t"/>
              <a:pathLst>
                <a:path extrusionOk="0" h="59950" w="35154">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2404bb9bf60_3_268"/>
            <p:cNvSpPr/>
            <p:nvPr/>
          </p:nvSpPr>
          <p:spPr>
            <a:xfrm>
              <a:off x="2174141" y="3233435"/>
              <a:ext cx="473953" cy="865220"/>
            </a:xfrm>
            <a:custGeom>
              <a:rect b="b" l="l" r="r" t="t"/>
              <a:pathLst>
                <a:path extrusionOk="0" h="26191" w="14347">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2404bb9bf60_3_268"/>
            <p:cNvSpPr/>
            <p:nvPr/>
          </p:nvSpPr>
          <p:spPr>
            <a:xfrm>
              <a:off x="2155311" y="3249127"/>
              <a:ext cx="469758" cy="855805"/>
            </a:xfrm>
            <a:custGeom>
              <a:rect b="b" l="l" r="r" t="t"/>
              <a:pathLst>
                <a:path extrusionOk="0" h="25906" w="1422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2404bb9bf60_3_268"/>
            <p:cNvSpPr/>
            <p:nvPr/>
          </p:nvSpPr>
          <p:spPr>
            <a:xfrm>
              <a:off x="2335252" y="3302478"/>
              <a:ext cx="110932" cy="27221"/>
            </a:xfrm>
            <a:custGeom>
              <a:rect b="b" l="l" r="r" t="t"/>
              <a:pathLst>
                <a:path extrusionOk="0" h="824" w="3358">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2404bb9bf60_3_268"/>
            <p:cNvSpPr/>
            <p:nvPr/>
          </p:nvSpPr>
          <p:spPr>
            <a:xfrm>
              <a:off x="2294454" y="3303536"/>
              <a:ext cx="27221" cy="26164"/>
            </a:xfrm>
            <a:custGeom>
              <a:rect b="b" l="l" r="r" t="t"/>
              <a:pathLst>
                <a:path extrusionOk="0" h="792" w="824">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2404bb9bf60_3_268"/>
            <p:cNvSpPr/>
            <p:nvPr/>
          </p:nvSpPr>
          <p:spPr>
            <a:xfrm>
              <a:off x="2347806" y="3998196"/>
              <a:ext cx="80572" cy="79548"/>
            </a:xfrm>
            <a:custGeom>
              <a:rect b="b" l="l" r="r" t="t"/>
              <a:pathLst>
                <a:path extrusionOk="0" h="2408" w="2439">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2404bb9bf60_3_268"/>
            <p:cNvSpPr/>
            <p:nvPr/>
          </p:nvSpPr>
          <p:spPr>
            <a:xfrm>
              <a:off x="2202386" y="3376774"/>
              <a:ext cx="380827" cy="594234"/>
            </a:xfrm>
            <a:custGeom>
              <a:rect b="b" l="l" r="r" t="t"/>
              <a:pathLst>
                <a:path extrusionOk="0" h="17988" w="11528">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2404bb9bf60_3_268"/>
            <p:cNvSpPr/>
            <p:nvPr/>
          </p:nvSpPr>
          <p:spPr>
            <a:xfrm>
              <a:off x="2230631" y="3522194"/>
              <a:ext cx="326452" cy="297381"/>
            </a:xfrm>
            <a:custGeom>
              <a:rect b="b" l="l" r="r" t="t"/>
              <a:pathLst>
                <a:path extrusionOk="0" h="9002" w="9882">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2404bb9bf60_3_268"/>
            <p:cNvSpPr/>
            <p:nvPr/>
          </p:nvSpPr>
          <p:spPr>
            <a:xfrm>
              <a:off x="1055774" y="2095181"/>
              <a:ext cx="1427013" cy="833836"/>
            </a:xfrm>
            <a:custGeom>
              <a:rect b="b" l="l" r="r" t="t"/>
              <a:pathLst>
                <a:path extrusionOk="0" h="25241" w="43197">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2404bb9bf60_3_268"/>
            <p:cNvSpPr/>
            <p:nvPr/>
          </p:nvSpPr>
          <p:spPr>
            <a:xfrm>
              <a:off x="1043221" y="2107735"/>
              <a:ext cx="1427013" cy="823397"/>
            </a:xfrm>
            <a:custGeom>
              <a:rect b="b" l="l" r="r" t="t"/>
              <a:pathLst>
                <a:path extrusionOk="0" h="24925" w="43197">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2404bb9bf60_3_268"/>
            <p:cNvSpPr/>
            <p:nvPr/>
          </p:nvSpPr>
          <p:spPr>
            <a:xfrm>
              <a:off x="762820" y="2928985"/>
              <a:ext cx="2029637" cy="226025"/>
            </a:xfrm>
            <a:custGeom>
              <a:rect b="b" l="l" r="r" t="t"/>
              <a:pathLst>
                <a:path extrusionOk="0" h="6842" w="61439">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2404bb9bf60_3_268"/>
            <p:cNvSpPr/>
            <p:nvPr/>
          </p:nvSpPr>
          <p:spPr>
            <a:xfrm>
              <a:off x="762820" y="2931099"/>
              <a:ext cx="2005588" cy="121371"/>
            </a:xfrm>
            <a:custGeom>
              <a:rect b="b" l="l" r="r" t="t"/>
              <a:pathLst>
                <a:path extrusionOk="0" h="3674" w="60711">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2404bb9bf60_3_268"/>
            <p:cNvSpPr/>
            <p:nvPr/>
          </p:nvSpPr>
          <p:spPr>
            <a:xfrm>
              <a:off x="1469009" y="2966645"/>
              <a:ext cx="583795" cy="56523"/>
            </a:xfrm>
            <a:custGeom>
              <a:rect b="b" l="l" r="r" t="t"/>
              <a:pathLst>
                <a:path extrusionOk="0" h="1711" w="17672">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2404bb9bf60_3_268"/>
            <p:cNvSpPr/>
            <p:nvPr/>
          </p:nvSpPr>
          <p:spPr>
            <a:xfrm>
              <a:off x="1122703" y="2174697"/>
              <a:ext cx="1277430" cy="752240"/>
            </a:xfrm>
            <a:custGeom>
              <a:rect b="b" l="l" r="r" t="t"/>
              <a:pathLst>
                <a:path extrusionOk="0" h="22771" w="38669">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2404bb9bf60_3_268"/>
            <p:cNvSpPr/>
            <p:nvPr/>
          </p:nvSpPr>
          <p:spPr>
            <a:xfrm>
              <a:off x="1454374" y="2275585"/>
              <a:ext cx="619373" cy="558391"/>
            </a:xfrm>
            <a:custGeom>
              <a:rect b="b" l="l" r="r" t="t"/>
              <a:pathLst>
                <a:path extrusionOk="0" h="16903" w="18749">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2404bb9bf60_3_268"/>
            <p:cNvSpPr/>
            <p:nvPr/>
          </p:nvSpPr>
          <p:spPr>
            <a:xfrm>
              <a:off x="793179" y="937073"/>
              <a:ext cx="699913" cy="915433"/>
            </a:xfrm>
            <a:custGeom>
              <a:rect b="b" l="l" r="r" t="t"/>
              <a:pathLst>
                <a:path extrusionOk="0" h="27711" w="21187">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2404bb9bf60_3_268"/>
            <p:cNvSpPr/>
            <p:nvPr/>
          </p:nvSpPr>
          <p:spPr>
            <a:xfrm>
              <a:off x="773292" y="957984"/>
              <a:ext cx="699946" cy="914409"/>
            </a:xfrm>
            <a:custGeom>
              <a:rect b="b" l="l" r="r" t="t"/>
              <a:pathLst>
                <a:path extrusionOk="0" h="27680" w="21188">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2404bb9bf60_3_268"/>
            <p:cNvSpPr/>
            <p:nvPr/>
          </p:nvSpPr>
          <p:spPr>
            <a:xfrm>
              <a:off x="1082962" y="1765624"/>
              <a:ext cx="80605" cy="80605"/>
            </a:xfrm>
            <a:custGeom>
              <a:rect b="b" l="l" r="r" t="t"/>
              <a:pathLst>
                <a:path extrusionOk="0" h="2440" w="244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2404bb9bf60_3_268"/>
            <p:cNvSpPr/>
            <p:nvPr/>
          </p:nvSpPr>
          <p:spPr>
            <a:xfrm>
              <a:off x="826643" y="1018670"/>
              <a:ext cx="593209" cy="725019"/>
            </a:xfrm>
            <a:custGeom>
              <a:rect b="b" l="l" r="r" t="t"/>
              <a:pathLst>
                <a:path extrusionOk="0" h="21947" w="17957">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2404bb9bf60_3_268"/>
            <p:cNvSpPr/>
            <p:nvPr/>
          </p:nvSpPr>
          <p:spPr>
            <a:xfrm>
              <a:off x="907216" y="1196894"/>
              <a:ext cx="432098" cy="380101"/>
            </a:xfrm>
            <a:custGeom>
              <a:rect b="b" l="l" r="r" t="t"/>
              <a:pathLst>
                <a:path extrusionOk="0" h="11506" w="1308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g2404bb9bf60_3_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164" name="Google Shape;1164;g2404bb9bf60_3_273"/>
          <p:cNvSpPr txBox="1"/>
          <p:nvPr>
            <p:ph idx="1" type="body"/>
          </p:nvPr>
        </p:nvSpPr>
        <p:spPr>
          <a:xfrm>
            <a:off x="311700" y="1152475"/>
            <a:ext cx="8520600" cy="3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In this project, we explored the effectiveness of LSTM and T5 text summarization models for summarizing the CNN/Daily Mail dataset.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results showed that the T5 model outperformed the LSTM model in terms of ROUGE scores for all metrics.</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The ROUGE-1 score for the T5 model was 0.826087, while the ROUGE-1 score for the LSTM model was 0.7118.</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The T5 model also performed better in terms of ROUGE-2 and ROUGE-L scores.</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These results suggest that the T5 model is a more effective and accurate model for text summarization tasks, especially for large datasets like the CNN/Daily Mail dataset.</a:t>
            </a:r>
            <a:endParaRPr sz="1700">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g2404bb9bf60_3_278"/>
          <p:cNvSpPr txBox="1"/>
          <p:nvPr>
            <p:ph type="title"/>
          </p:nvPr>
        </p:nvSpPr>
        <p:spPr>
          <a:xfrm>
            <a:off x="311700" y="147250"/>
            <a:ext cx="8520600" cy="6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1170" name="Google Shape;1170;g2404bb9bf60_3_278"/>
          <p:cNvSpPr txBox="1"/>
          <p:nvPr>
            <p:ph idx="1" type="body"/>
          </p:nvPr>
        </p:nvSpPr>
        <p:spPr>
          <a:xfrm>
            <a:off x="269625" y="757450"/>
            <a:ext cx="8520600" cy="391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n" sz="1700">
                <a:solidFill>
                  <a:schemeClr val="dk1"/>
                </a:solidFill>
              </a:rPr>
              <a:t>Multilingual Summarization:</a:t>
            </a:r>
            <a:r>
              <a:rPr lang="en" sz="1700">
                <a:solidFill>
                  <a:schemeClr val="dk1"/>
                </a:solidFill>
              </a:rPr>
              <a:t> Expand the capabilities of abstractive summarization to include multiple languages for a global audience.</a:t>
            </a:r>
            <a:endParaRPr sz="1700">
              <a:solidFill>
                <a:schemeClr val="dk1"/>
              </a:solidFill>
            </a:endParaRPr>
          </a:p>
          <a:p>
            <a:pPr indent="-336550" lvl="0" marL="457200" rtl="0" algn="l">
              <a:spcBef>
                <a:spcPts val="1000"/>
              </a:spcBef>
              <a:spcAft>
                <a:spcPts val="0"/>
              </a:spcAft>
              <a:buClr>
                <a:schemeClr val="dk1"/>
              </a:buClr>
              <a:buSzPts val="1700"/>
              <a:buChar char="●"/>
            </a:pPr>
            <a:r>
              <a:rPr b="1" lang="en" sz="1700">
                <a:solidFill>
                  <a:schemeClr val="dk1"/>
                </a:solidFill>
              </a:rPr>
              <a:t>Domain-Specific Text Summarization:</a:t>
            </a:r>
            <a:r>
              <a:rPr lang="en" sz="1700">
                <a:solidFill>
                  <a:schemeClr val="dk1"/>
                </a:solidFill>
              </a:rPr>
              <a:t> Develop specialized summarization models for fields like finance, medicine, and law to capture essential information and jargon.</a:t>
            </a:r>
            <a:endParaRPr sz="1700">
              <a:solidFill>
                <a:schemeClr val="dk1"/>
              </a:solidFill>
            </a:endParaRPr>
          </a:p>
          <a:p>
            <a:pPr indent="-336550" lvl="0" marL="457200" rtl="0" algn="l">
              <a:spcBef>
                <a:spcPts val="1000"/>
              </a:spcBef>
              <a:spcAft>
                <a:spcPts val="0"/>
              </a:spcAft>
              <a:buClr>
                <a:schemeClr val="dk1"/>
              </a:buClr>
              <a:buSzPts val="1700"/>
              <a:buChar char="●"/>
            </a:pPr>
            <a:r>
              <a:rPr b="1" lang="en" sz="1700">
                <a:solidFill>
                  <a:schemeClr val="dk1"/>
                </a:solidFill>
              </a:rPr>
              <a:t>Utilizing Multimedia Sources: </a:t>
            </a:r>
            <a:r>
              <a:rPr lang="en" sz="1700">
                <a:solidFill>
                  <a:schemeClr val="dk1"/>
                </a:solidFill>
              </a:rPr>
              <a:t>Incorporate sources as images, audio, and video to aid in text summarization. </a:t>
            </a:r>
            <a:endParaRPr sz="1700">
              <a:solidFill>
                <a:schemeClr val="dk1"/>
              </a:solidFill>
            </a:endParaRPr>
          </a:p>
          <a:p>
            <a:pPr indent="-336550" lvl="0" marL="457200" rtl="0" algn="l">
              <a:spcBef>
                <a:spcPts val="1000"/>
              </a:spcBef>
              <a:spcAft>
                <a:spcPts val="0"/>
              </a:spcAft>
              <a:buClr>
                <a:schemeClr val="dk1"/>
              </a:buClr>
              <a:buSzPts val="1700"/>
              <a:buChar char="●"/>
            </a:pPr>
            <a:r>
              <a:rPr b="1" lang="en" sz="1700">
                <a:solidFill>
                  <a:schemeClr val="dk1"/>
                </a:solidFill>
              </a:rPr>
              <a:t>Interactive Summarization:</a:t>
            </a:r>
            <a:r>
              <a:rPr lang="en" sz="1700">
                <a:solidFill>
                  <a:schemeClr val="dk1"/>
                </a:solidFill>
              </a:rPr>
              <a:t> Develop interactive summarization systems that allow users to refine generated summaries based on their preferences and needs.</a:t>
            </a:r>
            <a:endParaRPr sz="1700">
              <a:solidFill>
                <a:schemeClr val="dk1"/>
              </a:solidFill>
            </a:endParaRPr>
          </a:p>
          <a:p>
            <a:pPr indent="-336550" lvl="0" marL="457200" rtl="0" algn="l">
              <a:spcBef>
                <a:spcPts val="1000"/>
              </a:spcBef>
              <a:spcAft>
                <a:spcPts val="0"/>
              </a:spcAft>
              <a:buClr>
                <a:schemeClr val="dk1"/>
              </a:buClr>
              <a:buSzPts val="1700"/>
              <a:buChar char="●"/>
            </a:pPr>
            <a:r>
              <a:rPr b="1" lang="en" sz="1700">
                <a:solidFill>
                  <a:schemeClr val="dk1"/>
                </a:solidFill>
              </a:rPr>
              <a:t>Inclusion of sentiment analysis using audio: </a:t>
            </a:r>
            <a:r>
              <a:rPr lang="en" sz="1700">
                <a:solidFill>
                  <a:schemeClr val="dk1"/>
                </a:solidFill>
              </a:rPr>
              <a:t>Explore the feasibility of converting summarized text to audio and incorporating sentiment analysis.</a:t>
            </a:r>
            <a:endParaRPr sz="1700">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pic>
        <p:nvPicPr>
          <p:cNvPr id="1175" name="Google Shape;1175;g2404bb9bf60_3_256"/>
          <p:cNvPicPr preferRelativeResize="0"/>
          <p:nvPr/>
        </p:nvPicPr>
        <p:blipFill>
          <a:blip r:embed="rId3">
            <a:alphaModFix/>
          </a:blip>
          <a:stretch>
            <a:fillRect/>
          </a:stretch>
        </p:blipFill>
        <p:spPr>
          <a:xfrm>
            <a:off x="0" y="1395425"/>
            <a:ext cx="9144000" cy="235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404bb9bf60_0_8"/>
          <p:cNvPicPr preferRelativeResize="0"/>
          <p:nvPr/>
        </p:nvPicPr>
        <p:blipFill>
          <a:blip r:embed="rId3">
            <a:alphaModFix/>
          </a:blip>
          <a:stretch>
            <a:fillRect/>
          </a:stretch>
        </p:blipFill>
        <p:spPr>
          <a:xfrm>
            <a:off x="4686900" y="863550"/>
            <a:ext cx="3999900" cy="3416400"/>
          </a:xfrm>
          <a:prstGeom prst="rect">
            <a:avLst/>
          </a:prstGeom>
          <a:noFill/>
          <a:ln>
            <a:noFill/>
          </a:ln>
        </p:spPr>
      </p:pic>
      <p:sp>
        <p:nvSpPr>
          <p:cNvPr id="171" name="Google Shape;171;g2404bb9bf60_0_8"/>
          <p:cNvSpPr txBox="1"/>
          <p:nvPr>
            <p:ph type="title"/>
          </p:nvPr>
        </p:nvSpPr>
        <p:spPr>
          <a:xfrm>
            <a:off x="206100" y="767250"/>
            <a:ext cx="4480800" cy="360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t>What is Text Summarization?</a:t>
            </a:r>
            <a:endParaRPr b="1" sz="33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nvSpPr>
        <p:spPr>
          <a:xfrm>
            <a:off x="1135675" y="1175668"/>
            <a:ext cx="16368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600">
                <a:latin typeface="Fira Sans Medium"/>
                <a:ea typeface="Fira Sans Medium"/>
                <a:cs typeface="Fira Sans Medium"/>
                <a:sym typeface="Fira Sans Medium"/>
              </a:rPr>
              <a:t>Extractive Summarization</a:t>
            </a:r>
            <a:endParaRPr b="0" i="0" sz="1600" u="none" cap="none" strike="noStrike">
              <a:solidFill>
                <a:srgbClr val="000000"/>
              </a:solidFill>
              <a:latin typeface="Fira Sans Medium"/>
              <a:ea typeface="Fira Sans Medium"/>
              <a:cs typeface="Fira Sans Medium"/>
              <a:sym typeface="Fira Sans Medium"/>
            </a:endParaRPr>
          </a:p>
        </p:txBody>
      </p:sp>
      <p:sp>
        <p:nvSpPr>
          <p:cNvPr id="177" name="Google Shape;177;p2"/>
          <p:cNvSpPr txBox="1"/>
          <p:nvPr/>
        </p:nvSpPr>
        <p:spPr>
          <a:xfrm>
            <a:off x="457200" y="1857400"/>
            <a:ext cx="2315400" cy="2951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Selects important sentences or phrases from the original text and concatenates them into a shorter summary.</a:t>
            </a:r>
            <a:endParaRPr sz="1200">
              <a:solidFill>
                <a:srgbClr val="1F1F1F"/>
              </a:solidFill>
              <a:highlight>
                <a:srgbClr val="FFFFFF"/>
              </a:highlight>
            </a:endParaRPr>
          </a:p>
          <a:p>
            <a:pPr indent="-304800" lvl="0" marL="457200" rtl="0" algn="l">
              <a:lnSpc>
                <a:spcPct val="115000"/>
              </a:lnSpc>
              <a:spcBef>
                <a:spcPts val="1000"/>
              </a:spcBef>
              <a:spcAft>
                <a:spcPts val="0"/>
              </a:spcAft>
              <a:buClr>
                <a:srgbClr val="1F1F1F"/>
              </a:buClr>
              <a:buSzPts val="1200"/>
              <a:buChar char="●"/>
            </a:pPr>
            <a:r>
              <a:rPr lang="en" sz="1200">
                <a:solidFill>
                  <a:srgbClr val="1F1F1F"/>
                </a:solidFill>
                <a:highlight>
                  <a:srgbClr val="FFFFFF"/>
                </a:highlight>
              </a:rPr>
              <a:t>Does not generate new text.</a:t>
            </a:r>
            <a:endParaRPr sz="1200">
              <a:solidFill>
                <a:srgbClr val="1F1F1F"/>
              </a:solidFill>
              <a:highlight>
                <a:srgbClr val="FFFFFF"/>
              </a:highlight>
            </a:endParaRPr>
          </a:p>
          <a:p>
            <a:pPr indent="-304800" lvl="0" marL="457200" rtl="0" algn="l">
              <a:lnSpc>
                <a:spcPct val="115000"/>
              </a:lnSpc>
              <a:spcBef>
                <a:spcPts val="1000"/>
              </a:spcBef>
              <a:spcAft>
                <a:spcPts val="0"/>
              </a:spcAft>
              <a:buClr>
                <a:srgbClr val="1F1F1F"/>
              </a:buClr>
              <a:buSzPts val="1200"/>
              <a:buChar char="●"/>
            </a:pPr>
            <a:r>
              <a:rPr lang="en" sz="1200">
                <a:solidFill>
                  <a:srgbClr val="1F1F1F"/>
                </a:solidFill>
                <a:highlight>
                  <a:srgbClr val="FFFFFF"/>
                </a:highlight>
              </a:rPr>
              <a:t>May not be as accurate or fluen</a:t>
            </a:r>
            <a:r>
              <a:rPr lang="en" sz="1200">
                <a:latin typeface="Fira Sans"/>
                <a:ea typeface="Fira Sans"/>
                <a:cs typeface="Fira Sans"/>
                <a:sym typeface="Fira Sans"/>
              </a:rPr>
              <a:t>t.</a:t>
            </a:r>
            <a:endParaRPr sz="1200">
              <a:latin typeface="Fira Sans"/>
              <a:ea typeface="Fira Sans"/>
              <a:cs typeface="Fira Sans"/>
              <a:sym typeface="Fira Sans"/>
            </a:endParaRPr>
          </a:p>
          <a:p>
            <a:pPr indent="-304800" lvl="0" marL="457200" rtl="0" algn="l">
              <a:lnSpc>
                <a:spcPct val="115000"/>
              </a:lnSpc>
              <a:spcBef>
                <a:spcPts val="1000"/>
              </a:spcBef>
              <a:spcAft>
                <a:spcPts val="1000"/>
              </a:spcAft>
              <a:buSzPts val="1200"/>
              <a:buFont typeface="Fira Sans"/>
              <a:buChar char="●"/>
            </a:pPr>
            <a:r>
              <a:rPr lang="en" sz="1200">
                <a:solidFill>
                  <a:srgbClr val="1F1F1F"/>
                </a:solidFill>
                <a:highlight>
                  <a:srgbClr val="FFFFFF"/>
                </a:highlight>
              </a:rPr>
              <a:t>It is typically easier to implement and faster</a:t>
            </a:r>
            <a:endParaRPr sz="1200">
              <a:latin typeface="Fira Sans"/>
              <a:ea typeface="Fira Sans"/>
              <a:cs typeface="Fira Sans"/>
              <a:sym typeface="Fira Sans"/>
            </a:endParaRPr>
          </a:p>
        </p:txBody>
      </p:sp>
      <p:sp>
        <p:nvSpPr>
          <p:cNvPr id="178" name="Google Shape;178;p2"/>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 sz="2800"/>
              <a:t>Approaches for Text Summarization</a:t>
            </a:r>
            <a:endParaRPr b="1" i="0" sz="2800" u="none" cap="none" strike="noStrike">
              <a:solidFill>
                <a:srgbClr val="000000"/>
              </a:solidFill>
            </a:endParaRPr>
          </a:p>
        </p:txBody>
      </p:sp>
      <p:sp>
        <p:nvSpPr>
          <p:cNvPr id="179" name="Google Shape;179;p2"/>
          <p:cNvSpPr txBox="1"/>
          <p:nvPr/>
        </p:nvSpPr>
        <p:spPr>
          <a:xfrm>
            <a:off x="6371500" y="1293625"/>
            <a:ext cx="16368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600">
                <a:latin typeface="Fira Sans Medium"/>
                <a:ea typeface="Fira Sans Medium"/>
                <a:cs typeface="Fira Sans Medium"/>
                <a:sym typeface="Fira Sans Medium"/>
              </a:rPr>
              <a:t>Abstractive Summarization</a:t>
            </a:r>
            <a:endParaRPr b="0" i="0" sz="1600" u="none" cap="none" strike="noStrike">
              <a:solidFill>
                <a:srgbClr val="000000"/>
              </a:solidFill>
              <a:latin typeface="Fira Sans Medium"/>
              <a:ea typeface="Fira Sans Medium"/>
              <a:cs typeface="Fira Sans Medium"/>
              <a:sym typeface="Fira Sans Medium"/>
            </a:endParaRPr>
          </a:p>
        </p:txBody>
      </p:sp>
      <p:grpSp>
        <p:nvGrpSpPr>
          <p:cNvPr id="180" name="Google Shape;180;p2"/>
          <p:cNvGrpSpPr/>
          <p:nvPr/>
        </p:nvGrpSpPr>
        <p:grpSpPr>
          <a:xfrm>
            <a:off x="2820853" y="1403508"/>
            <a:ext cx="3502263" cy="2951424"/>
            <a:chOff x="2820853" y="1403508"/>
            <a:chExt cx="3502263" cy="2951424"/>
          </a:xfrm>
        </p:grpSpPr>
        <p:sp>
          <p:nvSpPr>
            <p:cNvPr id="181" name="Google Shape;181;p2"/>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2820853" y="1675958"/>
              <a:ext cx="504440" cy="27"/>
            </a:xfrm>
            <a:custGeom>
              <a:rect b="b" l="l" r="r" t="t"/>
              <a:pathLst>
                <a:path extrusionOk="0" fill="none" h="1" w="18939">
                  <a:moveTo>
                    <a:pt x="1" y="0"/>
                  </a:moveTo>
                  <a:lnTo>
                    <a:pt x="18939" y="0"/>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5818676" y="1675958"/>
              <a:ext cx="504440" cy="27"/>
            </a:xfrm>
            <a:custGeom>
              <a:rect b="b" l="l" r="r" t="t"/>
              <a:pathLst>
                <a:path extrusionOk="0" fill="none" h="1" w="18939">
                  <a:moveTo>
                    <a:pt x="18939" y="0"/>
                  </a:moveTo>
                  <a:lnTo>
                    <a:pt x="1" y="0"/>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2"/>
          <p:cNvSpPr txBox="1"/>
          <p:nvPr/>
        </p:nvSpPr>
        <p:spPr>
          <a:xfrm>
            <a:off x="6323125" y="1828150"/>
            <a:ext cx="2315400" cy="3009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Generates a summary that is different from the original text.</a:t>
            </a:r>
            <a:endParaRPr sz="1200">
              <a:solidFill>
                <a:srgbClr val="1F1F1F"/>
              </a:solidFill>
              <a:highlight>
                <a:srgbClr val="FFFFFF"/>
              </a:highlight>
            </a:endParaRPr>
          </a:p>
          <a:p>
            <a:pPr indent="-304800" lvl="0" marL="457200" rtl="0" algn="l">
              <a:lnSpc>
                <a:spcPct val="115000"/>
              </a:lnSpc>
              <a:spcBef>
                <a:spcPts val="1000"/>
              </a:spcBef>
              <a:spcAft>
                <a:spcPts val="0"/>
              </a:spcAft>
              <a:buClr>
                <a:srgbClr val="1F1F1F"/>
              </a:buClr>
              <a:buSzPts val="1200"/>
              <a:buChar char="●"/>
            </a:pPr>
            <a:r>
              <a:rPr lang="en" sz="1200">
                <a:solidFill>
                  <a:srgbClr val="1F1F1F"/>
                </a:solidFill>
                <a:highlight>
                  <a:srgbClr val="FFFFFF"/>
                </a:highlight>
              </a:rPr>
              <a:t>May paraphrase, summarize, or even rewrite the original text.</a:t>
            </a:r>
            <a:endParaRPr sz="1200">
              <a:solidFill>
                <a:srgbClr val="1F1F1F"/>
              </a:solidFill>
              <a:highlight>
                <a:srgbClr val="FFFFFF"/>
              </a:highlight>
            </a:endParaRPr>
          </a:p>
          <a:p>
            <a:pPr indent="-304800" lvl="0" marL="457200" rtl="0" algn="l">
              <a:lnSpc>
                <a:spcPct val="115000"/>
              </a:lnSpc>
              <a:spcBef>
                <a:spcPts val="1000"/>
              </a:spcBef>
              <a:spcAft>
                <a:spcPts val="0"/>
              </a:spcAft>
              <a:buClr>
                <a:srgbClr val="1F1F1F"/>
              </a:buClr>
              <a:buSzPts val="1200"/>
              <a:buChar char="●"/>
            </a:pPr>
            <a:r>
              <a:rPr lang="en" sz="1200">
                <a:solidFill>
                  <a:srgbClr val="1F1F1F"/>
                </a:solidFill>
                <a:highlight>
                  <a:srgbClr val="FFFFFF"/>
                </a:highlight>
              </a:rPr>
              <a:t>Can be more accurate and fluent </a:t>
            </a:r>
            <a:endParaRPr sz="1200">
              <a:solidFill>
                <a:srgbClr val="1F1F1F"/>
              </a:solidFill>
              <a:highlight>
                <a:srgbClr val="FFFFFF"/>
              </a:highlight>
            </a:endParaRPr>
          </a:p>
          <a:p>
            <a:pPr indent="-304800" lvl="0" marL="457200" rtl="0" algn="l">
              <a:lnSpc>
                <a:spcPct val="115000"/>
              </a:lnSpc>
              <a:spcBef>
                <a:spcPts val="1000"/>
              </a:spcBef>
              <a:spcAft>
                <a:spcPts val="1000"/>
              </a:spcAft>
              <a:buClr>
                <a:srgbClr val="1F1F1F"/>
              </a:buClr>
              <a:buSzPts val="1200"/>
              <a:buChar char="●"/>
            </a:pPr>
            <a:r>
              <a:rPr lang="en" sz="1200">
                <a:solidFill>
                  <a:srgbClr val="1F1F1F"/>
                </a:solidFill>
                <a:highlight>
                  <a:srgbClr val="FFFFFF"/>
                </a:highlight>
              </a:rPr>
              <a:t>It is typically more difficult to implement and slower.</a:t>
            </a:r>
            <a:endParaRPr sz="1200">
              <a:solidFill>
                <a:srgbClr val="1F1F1F"/>
              </a:solidFill>
              <a:highlight>
                <a:srgbClr val="FFFFFF"/>
              </a:highlight>
            </a:endParaRPr>
          </a:p>
        </p:txBody>
      </p:sp>
      <p:grpSp>
        <p:nvGrpSpPr>
          <p:cNvPr id="269" name="Google Shape;269;p2"/>
          <p:cNvGrpSpPr/>
          <p:nvPr/>
        </p:nvGrpSpPr>
        <p:grpSpPr>
          <a:xfrm>
            <a:off x="328903" y="1126977"/>
            <a:ext cx="630117" cy="630165"/>
            <a:chOff x="3360622" y="2835441"/>
            <a:chExt cx="1071627" cy="1168920"/>
          </a:xfrm>
        </p:grpSpPr>
        <p:sp>
          <p:nvSpPr>
            <p:cNvPr id="270" name="Google Shape;270;p2"/>
            <p:cNvSpPr/>
            <p:nvPr/>
          </p:nvSpPr>
          <p:spPr>
            <a:xfrm>
              <a:off x="3392726" y="2835441"/>
              <a:ext cx="1008466" cy="569471"/>
            </a:xfrm>
            <a:custGeom>
              <a:rect b="b" l="l" r="r" t="t"/>
              <a:pathLst>
                <a:path extrusionOk="0" h="17419" w="30847">
                  <a:moveTo>
                    <a:pt x="15423" y="0"/>
                  </a:moveTo>
                  <a:cubicBezTo>
                    <a:pt x="14948" y="0"/>
                    <a:pt x="14537" y="95"/>
                    <a:pt x="14188" y="285"/>
                  </a:cubicBezTo>
                  <a:lnTo>
                    <a:pt x="1204" y="7791"/>
                  </a:lnTo>
                  <a:cubicBezTo>
                    <a:pt x="856" y="7981"/>
                    <a:pt x="571" y="8298"/>
                    <a:pt x="349" y="8709"/>
                  </a:cubicBezTo>
                  <a:cubicBezTo>
                    <a:pt x="127" y="9089"/>
                    <a:pt x="0" y="9533"/>
                    <a:pt x="0" y="9913"/>
                  </a:cubicBezTo>
                  <a:lnTo>
                    <a:pt x="0" y="17418"/>
                  </a:lnTo>
                  <a:lnTo>
                    <a:pt x="381" y="17418"/>
                  </a:lnTo>
                  <a:lnTo>
                    <a:pt x="381" y="9913"/>
                  </a:lnTo>
                  <a:cubicBezTo>
                    <a:pt x="381" y="9596"/>
                    <a:pt x="476" y="9248"/>
                    <a:pt x="666" y="8899"/>
                  </a:cubicBezTo>
                  <a:cubicBezTo>
                    <a:pt x="856" y="8551"/>
                    <a:pt x="1109" y="8298"/>
                    <a:pt x="1394" y="8139"/>
                  </a:cubicBezTo>
                  <a:lnTo>
                    <a:pt x="14378" y="634"/>
                  </a:lnTo>
                  <a:cubicBezTo>
                    <a:pt x="14663" y="475"/>
                    <a:pt x="15012" y="380"/>
                    <a:pt x="15423" y="380"/>
                  </a:cubicBezTo>
                  <a:cubicBezTo>
                    <a:pt x="15803" y="380"/>
                    <a:pt x="16152" y="475"/>
                    <a:pt x="16437" y="634"/>
                  </a:cubicBezTo>
                  <a:lnTo>
                    <a:pt x="29421" y="8139"/>
                  </a:lnTo>
                  <a:cubicBezTo>
                    <a:pt x="29706" y="8298"/>
                    <a:pt x="29959" y="8551"/>
                    <a:pt x="30149" y="8899"/>
                  </a:cubicBezTo>
                  <a:cubicBezTo>
                    <a:pt x="30339" y="9248"/>
                    <a:pt x="30434" y="9596"/>
                    <a:pt x="30434" y="9913"/>
                  </a:cubicBezTo>
                  <a:lnTo>
                    <a:pt x="30434" y="17418"/>
                  </a:lnTo>
                  <a:lnTo>
                    <a:pt x="30846" y="17418"/>
                  </a:lnTo>
                  <a:lnTo>
                    <a:pt x="30846" y="9913"/>
                  </a:lnTo>
                  <a:cubicBezTo>
                    <a:pt x="30846" y="9533"/>
                    <a:pt x="30719" y="9089"/>
                    <a:pt x="30498" y="8709"/>
                  </a:cubicBezTo>
                  <a:cubicBezTo>
                    <a:pt x="30244" y="8298"/>
                    <a:pt x="29959" y="7981"/>
                    <a:pt x="29611" y="7791"/>
                  </a:cubicBezTo>
                  <a:lnTo>
                    <a:pt x="16627" y="285"/>
                  </a:lnTo>
                  <a:cubicBezTo>
                    <a:pt x="16310" y="95"/>
                    <a:pt x="15867" y="0"/>
                    <a:pt x="1542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3360622" y="3404879"/>
              <a:ext cx="1071627" cy="599482"/>
            </a:xfrm>
            <a:custGeom>
              <a:rect b="b" l="l" r="r" t="t"/>
              <a:pathLst>
                <a:path extrusionOk="0" h="18337" w="32779">
                  <a:moveTo>
                    <a:pt x="1" y="0"/>
                  </a:moveTo>
                  <a:lnTo>
                    <a:pt x="1" y="7506"/>
                  </a:lnTo>
                  <a:cubicBezTo>
                    <a:pt x="1" y="8044"/>
                    <a:pt x="191" y="8646"/>
                    <a:pt x="476" y="9184"/>
                  </a:cubicBezTo>
                  <a:cubicBezTo>
                    <a:pt x="792" y="9723"/>
                    <a:pt x="1236" y="10166"/>
                    <a:pt x="1711" y="10419"/>
                  </a:cubicBezTo>
                  <a:lnTo>
                    <a:pt x="14695" y="17925"/>
                  </a:lnTo>
                  <a:cubicBezTo>
                    <a:pt x="15170" y="18210"/>
                    <a:pt x="15772" y="18336"/>
                    <a:pt x="16374" y="18336"/>
                  </a:cubicBezTo>
                  <a:cubicBezTo>
                    <a:pt x="17007" y="18336"/>
                    <a:pt x="17609" y="18210"/>
                    <a:pt x="18084" y="17925"/>
                  </a:cubicBezTo>
                  <a:lnTo>
                    <a:pt x="31100" y="10419"/>
                  </a:lnTo>
                  <a:cubicBezTo>
                    <a:pt x="31543" y="10134"/>
                    <a:pt x="31987" y="9691"/>
                    <a:pt x="32303" y="9152"/>
                  </a:cubicBezTo>
                  <a:cubicBezTo>
                    <a:pt x="32620" y="8646"/>
                    <a:pt x="32778" y="8044"/>
                    <a:pt x="32778" y="7506"/>
                  </a:cubicBezTo>
                  <a:lnTo>
                    <a:pt x="32778" y="0"/>
                  </a:lnTo>
                  <a:lnTo>
                    <a:pt x="30466" y="0"/>
                  </a:lnTo>
                  <a:lnTo>
                    <a:pt x="30466" y="7506"/>
                  </a:lnTo>
                  <a:cubicBezTo>
                    <a:pt x="30466" y="7601"/>
                    <a:pt x="30403" y="7791"/>
                    <a:pt x="30276" y="8012"/>
                  </a:cubicBezTo>
                  <a:cubicBezTo>
                    <a:pt x="30150" y="8234"/>
                    <a:pt x="30023" y="8361"/>
                    <a:pt x="29928" y="8424"/>
                  </a:cubicBezTo>
                  <a:lnTo>
                    <a:pt x="16912" y="15930"/>
                  </a:lnTo>
                  <a:cubicBezTo>
                    <a:pt x="16849" y="15961"/>
                    <a:pt x="16627" y="16025"/>
                    <a:pt x="16374" y="16025"/>
                  </a:cubicBezTo>
                  <a:cubicBezTo>
                    <a:pt x="16120" y="16025"/>
                    <a:pt x="15930" y="15961"/>
                    <a:pt x="15867" y="15930"/>
                  </a:cubicBezTo>
                  <a:lnTo>
                    <a:pt x="2851" y="8424"/>
                  </a:lnTo>
                  <a:cubicBezTo>
                    <a:pt x="2756" y="8361"/>
                    <a:pt x="2629" y="8234"/>
                    <a:pt x="2503" y="8012"/>
                  </a:cubicBezTo>
                  <a:cubicBezTo>
                    <a:pt x="2376" y="7791"/>
                    <a:pt x="2313" y="7601"/>
                    <a:pt x="2313" y="7506"/>
                  </a:cubicBezTo>
                  <a:lnTo>
                    <a:pt x="231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3499369" y="2962255"/>
              <a:ext cx="794134" cy="884724"/>
            </a:xfrm>
            <a:custGeom>
              <a:rect b="b" l="l" r="r" t="t"/>
              <a:pathLst>
                <a:path extrusionOk="0" h="27062" w="24291">
                  <a:moveTo>
                    <a:pt x="12145" y="1"/>
                  </a:moveTo>
                  <a:cubicBezTo>
                    <a:pt x="11631" y="1"/>
                    <a:pt x="11116" y="112"/>
                    <a:pt x="10736" y="333"/>
                  </a:cubicBezTo>
                  <a:lnTo>
                    <a:pt x="1426" y="5685"/>
                  </a:lnTo>
                  <a:cubicBezTo>
                    <a:pt x="634" y="6160"/>
                    <a:pt x="0" y="7237"/>
                    <a:pt x="0" y="8155"/>
                  </a:cubicBezTo>
                  <a:lnTo>
                    <a:pt x="0" y="18891"/>
                  </a:lnTo>
                  <a:cubicBezTo>
                    <a:pt x="0" y="19335"/>
                    <a:pt x="159" y="19841"/>
                    <a:pt x="412" y="20285"/>
                  </a:cubicBezTo>
                  <a:cubicBezTo>
                    <a:pt x="665" y="20728"/>
                    <a:pt x="1045" y="21140"/>
                    <a:pt x="1426" y="21361"/>
                  </a:cubicBezTo>
                  <a:lnTo>
                    <a:pt x="10736" y="26713"/>
                  </a:lnTo>
                  <a:cubicBezTo>
                    <a:pt x="10831" y="26777"/>
                    <a:pt x="10926" y="26840"/>
                    <a:pt x="11053" y="26872"/>
                  </a:cubicBezTo>
                  <a:cubicBezTo>
                    <a:pt x="11148" y="26903"/>
                    <a:pt x="11275" y="26935"/>
                    <a:pt x="11401" y="26967"/>
                  </a:cubicBezTo>
                  <a:cubicBezTo>
                    <a:pt x="11639" y="27030"/>
                    <a:pt x="11892" y="27062"/>
                    <a:pt x="12145" y="27062"/>
                  </a:cubicBezTo>
                  <a:cubicBezTo>
                    <a:pt x="12399" y="27062"/>
                    <a:pt x="12652" y="27030"/>
                    <a:pt x="12890" y="26967"/>
                  </a:cubicBezTo>
                  <a:cubicBezTo>
                    <a:pt x="13080" y="26935"/>
                    <a:pt x="13238" y="26872"/>
                    <a:pt x="13396" y="26808"/>
                  </a:cubicBezTo>
                  <a:cubicBezTo>
                    <a:pt x="13460" y="26777"/>
                    <a:pt x="13523" y="26745"/>
                    <a:pt x="13555" y="26713"/>
                  </a:cubicBezTo>
                  <a:lnTo>
                    <a:pt x="22865" y="21361"/>
                  </a:lnTo>
                  <a:cubicBezTo>
                    <a:pt x="23277" y="21140"/>
                    <a:pt x="23626" y="20728"/>
                    <a:pt x="23879" y="20285"/>
                  </a:cubicBezTo>
                  <a:cubicBezTo>
                    <a:pt x="24132" y="19841"/>
                    <a:pt x="24291" y="19335"/>
                    <a:pt x="24291" y="18891"/>
                  </a:cubicBezTo>
                  <a:lnTo>
                    <a:pt x="24291" y="8155"/>
                  </a:lnTo>
                  <a:cubicBezTo>
                    <a:pt x="24291" y="7237"/>
                    <a:pt x="23657" y="6160"/>
                    <a:pt x="22865" y="5685"/>
                  </a:cubicBezTo>
                  <a:lnTo>
                    <a:pt x="13555" y="333"/>
                  </a:lnTo>
                  <a:cubicBezTo>
                    <a:pt x="13175" y="112"/>
                    <a:pt x="12660" y="1"/>
                    <a:pt x="121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3671234" y="3213333"/>
              <a:ext cx="450405" cy="297175"/>
            </a:xfrm>
            <a:custGeom>
              <a:rect b="b" l="l" r="r" t="t"/>
              <a:pathLst>
                <a:path extrusionOk="0" h="9090" w="13777">
                  <a:moveTo>
                    <a:pt x="1679" y="0"/>
                  </a:moveTo>
                  <a:cubicBezTo>
                    <a:pt x="761" y="0"/>
                    <a:pt x="0" y="760"/>
                    <a:pt x="0" y="1679"/>
                  </a:cubicBezTo>
                  <a:lnTo>
                    <a:pt x="0" y="7443"/>
                  </a:lnTo>
                  <a:cubicBezTo>
                    <a:pt x="0" y="8361"/>
                    <a:pt x="761" y="9089"/>
                    <a:pt x="1679" y="9089"/>
                  </a:cubicBezTo>
                  <a:lnTo>
                    <a:pt x="5543" y="9089"/>
                  </a:lnTo>
                  <a:cubicBezTo>
                    <a:pt x="5638" y="9089"/>
                    <a:pt x="5733" y="8994"/>
                    <a:pt x="5733" y="8899"/>
                  </a:cubicBezTo>
                  <a:cubicBezTo>
                    <a:pt x="5733" y="8773"/>
                    <a:pt x="5638" y="8678"/>
                    <a:pt x="5543" y="8678"/>
                  </a:cubicBezTo>
                  <a:lnTo>
                    <a:pt x="1679" y="8678"/>
                  </a:lnTo>
                  <a:cubicBezTo>
                    <a:pt x="982" y="8678"/>
                    <a:pt x="412" y="8139"/>
                    <a:pt x="412" y="7443"/>
                  </a:cubicBezTo>
                  <a:lnTo>
                    <a:pt x="412" y="1679"/>
                  </a:lnTo>
                  <a:cubicBezTo>
                    <a:pt x="412" y="982"/>
                    <a:pt x="982" y="412"/>
                    <a:pt x="1679" y="412"/>
                  </a:cubicBezTo>
                  <a:lnTo>
                    <a:pt x="12098" y="412"/>
                  </a:lnTo>
                  <a:cubicBezTo>
                    <a:pt x="12795" y="412"/>
                    <a:pt x="13365" y="982"/>
                    <a:pt x="13365" y="1679"/>
                  </a:cubicBezTo>
                  <a:lnTo>
                    <a:pt x="13365" y="7443"/>
                  </a:lnTo>
                  <a:cubicBezTo>
                    <a:pt x="13365" y="8139"/>
                    <a:pt x="12795" y="8678"/>
                    <a:pt x="12098" y="8678"/>
                  </a:cubicBezTo>
                  <a:lnTo>
                    <a:pt x="8234" y="8678"/>
                  </a:lnTo>
                  <a:cubicBezTo>
                    <a:pt x="8139" y="8678"/>
                    <a:pt x="8044" y="8773"/>
                    <a:pt x="8044" y="8899"/>
                  </a:cubicBezTo>
                  <a:cubicBezTo>
                    <a:pt x="8044" y="8994"/>
                    <a:pt x="8139" y="9089"/>
                    <a:pt x="8234" y="9089"/>
                  </a:cubicBezTo>
                  <a:lnTo>
                    <a:pt x="12098" y="9089"/>
                  </a:lnTo>
                  <a:cubicBezTo>
                    <a:pt x="13016" y="9089"/>
                    <a:pt x="13777" y="8361"/>
                    <a:pt x="13777" y="7443"/>
                  </a:cubicBezTo>
                  <a:lnTo>
                    <a:pt x="13777" y="1679"/>
                  </a:lnTo>
                  <a:cubicBezTo>
                    <a:pt x="13777" y="760"/>
                    <a:pt x="13016" y="0"/>
                    <a:pt x="121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3845158" y="3497235"/>
              <a:ext cx="103570" cy="130247"/>
            </a:xfrm>
            <a:custGeom>
              <a:rect b="b" l="l" r="r" t="t"/>
              <a:pathLst>
                <a:path extrusionOk="0" h="3984" w="3168">
                  <a:moveTo>
                    <a:pt x="240" y="1"/>
                  </a:moveTo>
                  <a:cubicBezTo>
                    <a:pt x="212" y="1"/>
                    <a:pt x="185" y="8"/>
                    <a:pt x="159" y="25"/>
                  </a:cubicBezTo>
                  <a:cubicBezTo>
                    <a:pt x="33" y="57"/>
                    <a:pt x="1" y="184"/>
                    <a:pt x="33" y="279"/>
                  </a:cubicBezTo>
                  <a:lnTo>
                    <a:pt x="1363" y="3857"/>
                  </a:lnTo>
                  <a:cubicBezTo>
                    <a:pt x="1394" y="3921"/>
                    <a:pt x="1489" y="3984"/>
                    <a:pt x="1553" y="3984"/>
                  </a:cubicBezTo>
                  <a:cubicBezTo>
                    <a:pt x="1648" y="3984"/>
                    <a:pt x="1743" y="3921"/>
                    <a:pt x="1774" y="3857"/>
                  </a:cubicBezTo>
                  <a:lnTo>
                    <a:pt x="3104" y="279"/>
                  </a:lnTo>
                  <a:cubicBezTo>
                    <a:pt x="3168" y="184"/>
                    <a:pt x="3104" y="57"/>
                    <a:pt x="3009" y="25"/>
                  </a:cubicBezTo>
                  <a:cubicBezTo>
                    <a:pt x="2980" y="18"/>
                    <a:pt x="2951" y="14"/>
                    <a:pt x="2925" y="14"/>
                  </a:cubicBezTo>
                  <a:cubicBezTo>
                    <a:pt x="2840" y="14"/>
                    <a:pt x="2773" y="55"/>
                    <a:pt x="2724" y="152"/>
                  </a:cubicBezTo>
                  <a:lnTo>
                    <a:pt x="1584" y="3192"/>
                  </a:lnTo>
                  <a:lnTo>
                    <a:pt x="413" y="152"/>
                  </a:lnTo>
                  <a:cubicBezTo>
                    <a:pt x="389" y="59"/>
                    <a:pt x="315"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3727138" y="3270284"/>
              <a:ext cx="314763" cy="13469"/>
            </a:xfrm>
            <a:custGeom>
              <a:rect b="b" l="l" r="r" t="t"/>
              <a:pathLst>
                <a:path extrusionOk="0" h="412" w="9628">
                  <a:moveTo>
                    <a:pt x="191" y="0"/>
                  </a:moveTo>
                  <a:cubicBezTo>
                    <a:pt x="96" y="0"/>
                    <a:pt x="1" y="95"/>
                    <a:pt x="1" y="222"/>
                  </a:cubicBezTo>
                  <a:cubicBezTo>
                    <a:pt x="1" y="317"/>
                    <a:pt x="96" y="412"/>
                    <a:pt x="191" y="412"/>
                  </a:cubicBezTo>
                  <a:lnTo>
                    <a:pt x="9438" y="412"/>
                  </a:lnTo>
                  <a:cubicBezTo>
                    <a:pt x="9565" y="412"/>
                    <a:pt x="9628" y="317"/>
                    <a:pt x="9628" y="222"/>
                  </a:cubicBezTo>
                  <a:cubicBezTo>
                    <a:pt x="9628" y="95"/>
                    <a:pt x="9533" y="0"/>
                    <a:pt x="94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3727138" y="3327234"/>
              <a:ext cx="236105" cy="13469"/>
            </a:xfrm>
            <a:custGeom>
              <a:rect b="b" l="l" r="r" t="t"/>
              <a:pathLst>
                <a:path extrusionOk="0" h="412" w="7222">
                  <a:moveTo>
                    <a:pt x="191" y="0"/>
                  </a:moveTo>
                  <a:cubicBezTo>
                    <a:pt x="96" y="0"/>
                    <a:pt x="1" y="95"/>
                    <a:pt x="1" y="190"/>
                  </a:cubicBezTo>
                  <a:cubicBezTo>
                    <a:pt x="1" y="317"/>
                    <a:pt x="96" y="412"/>
                    <a:pt x="191" y="412"/>
                  </a:cubicBezTo>
                  <a:lnTo>
                    <a:pt x="7031" y="412"/>
                  </a:lnTo>
                  <a:cubicBezTo>
                    <a:pt x="7158" y="412"/>
                    <a:pt x="7221" y="317"/>
                    <a:pt x="7221" y="190"/>
                  </a:cubicBezTo>
                  <a:cubicBezTo>
                    <a:pt x="7221" y="95"/>
                    <a:pt x="7158" y="0"/>
                    <a:pt x="7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3727138" y="3383138"/>
              <a:ext cx="236105" cy="13469"/>
            </a:xfrm>
            <a:custGeom>
              <a:rect b="b" l="l" r="r" t="t"/>
              <a:pathLst>
                <a:path extrusionOk="0" h="412" w="7222">
                  <a:moveTo>
                    <a:pt x="191" y="0"/>
                  </a:moveTo>
                  <a:cubicBezTo>
                    <a:pt x="96" y="0"/>
                    <a:pt x="1" y="95"/>
                    <a:pt x="1" y="222"/>
                  </a:cubicBezTo>
                  <a:cubicBezTo>
                    <a:pt x="1" y="317"/>
                    <a:pt x="96" y="412"/>
                    <a:pt x="191" y="412"/>
                  </a:cubicBezTo>
                  <a:lnTo>
                    <a:pt x="7031" y="412"/>
                  </a:lnTo>
                  <a:cubicBezTo>
                    <a:pt x="7158" y="412"/>
                    <a:pt x="7221" y="317"/>
                    <a:pt x="7221" y="222"/>
                  </a:cubicBezTo>
                  <a:cubicBezTo>
                    <a:pt x="7221" y="95"/>
                    <a:pt x="7158" y="0"/>
                    <a:pt x="7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3727138" y="3440056"/>
              <a:ext cx="314763" cy="13502"/>
            </a:xfrm>
            <a:custGeom>
              <a:rect b="b" l="l" r="r" t="t"/>
              <a:pathLst>
                <a:path extrusionOk="0" h="413" w="9628">
                  <a:moveTo>
                    <a:pt x="191" y="1"/>
                  </a:moveTo>
                  <a:cubicBezTo>
                    <a:pt x="96" y="1"/>
                    <a:pt x="1" y="96"/>
                    <a:pt x="1" y="191"/>
                  </a:cubicBezTo>
                  <a:cubicBezTo>
                    <a:pt x="1" y="318"/>
                    <a:pt x="96" y="413"/>
                    <a:pt x="191" y="413"/>
                  </a:cubicBezTo>
                  <a:lnTo>
                    <a:pt x="9438" y="413"/>
                  </a:lnTo>
                  <a:cubicBezTo>
                    <a:pt x="9565" y="413"/>
                    <a:pt x="9628" y="318"/>
                    <a:pt x="9628" y="191"/>
                  </a:cubicBezTo>
                  <a:cubicBezTo>
                    <a:pt x="9628" y="96"/>
                    <a:pt x="9533" y="1"/>
                    <a:pt x="94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2"/>
          <p:cNvGrpSpPr/>
          <p:nvPr/>
        </p:nvGrpSpPr>
        <p:grpSpPr>
          <a:xfrm>
            <a:off x="8184953" y="1126977"/>
            <a:ext cx="630117" cy="630165"/>
            <a:chOff x="3360622" y="2835441"/>
            <a:chExt cx="1071627" cy="1168920"/>
          </a:xfrm>
        </p:grpSpPr>
        <p:sp>
          <p:nvSpPr>
            <p:cNvPr id="280" name="Google Shape;280;p2"/>
            <p:cNvSpPr/>
            <p:nvPr/>
          </p:nvSpPr>
          <p:spPr>
            <a:xfrm>
              <a:off x="3392726" y="2835441"/>
              <a:ext cx="1008466" cy="569471"/>
            </a:xfrm>
            <a:custGeom>
              <a:rect b="b" l="l" r="r" t="t"/>
              <a:pathLst>
                <a:path extrusionOk="0" h="17419" w="30847">
                  <a:moveTo>
                    <a:pt x="15423" y="0"/>
                  </a:moveTo>
                  <a:cubicBezTo>
                    <a:pt x="14948" y="0"/>
                    <a:pt x="14537" y="95"/>
                    <a:pt x="14188" y="285"/>
                  </a:cubicBezTo>
                  <a:lnTo>
                    <a:pt x="1204" y="7791"/>
                  </a:lnTo>
                  <a:cubicBezTo>
                    <a:pt x="856" y="7981"/>
                    <a:pt x="571" y="8298"/>
                    <a:pt x="349" y="8709"/>
                  </a:cubicBezTo>
                  <a:cubicBezTo>
                    <a:pt x="127" y="9089"/>
                    <a:pt x="0" y="9533"/>
                    <a:pt x="0" y="9913"/>
                  </a:cubicBezTo>
                  <a:lnTo>
                    <a:pt x="0" y="17418"/>
                  </a:lnTo>
                  <a:lnTo>
                    <a:pt x="381" y="17418"/>
                  </a:lnTo>
                  <a:lnTo>
                    <a:pt x="381" y="9913"/>
                  </a:lnTo>
                  <a:cubicBezTo>
                    <a:pt x="381" y="9596"/>
                    <a:pt x="476" y="9248"/>
                    <a:pt x="666" y="8899"/>
                  </a:cubicBezTo>
                  <a:cubicBezTo>
                    <a:pt x="856" y="8551"/>
                    <a:pt x="1109" y="8298"/>
                    <a:pt x="1394" y="8139"/>
                  </a:cubicBezTo>
                  <a:lnTo>
                    <a:pt x="14378" y="634"/>
                  </a:lnTo>
                  <a:cubicBezTo>
                    <a:pt x="14663" y="475"/>
                    <a:pt x="15012" y="380"/>
                    <a:pt x="15423" y="380"/>
                  </a:cubicBezTo>
                  <a:cubicBezTo>
                    <a:pt x="15803" y="380"/>
                    <a:pt x="16152" y="475"/>
                    <a:pt x="16437" y="634"/>
                  </a:cubicBezTo>
                  <a:lnTo>
                    <a:pt x="29421" y="8139"/>
                  </a:lnTo>
                  <a:cubicBezTo>
                    <a:pt x="29706" y="8298"/>
                    <a:pt x="29959" y="8551"/>
                    <a:pt x="30149" y="8899"/>
                  </a:cubicBezTo>
                  <a:cubicBezTo>
                    <a:pt x="30339" y="9248"/>
                    <a:pt x="30434" y="9596"/>
                    <a:pt x="30434" y="9913"/>
                  </a:cubicBezTo>
                  <a:lnTo>
                    <a:pt x="30434" y="17418"/>
                  </a:lnTo>
                  <a:lnTo>
                    <a:pt x="30846" y="17418"/>
                  </a:lnTo>
                  <a:lnTo>
                    <a:pt x="30846" y="9913"/>
                  </a:lnTo>
                  <a:cubicBezTo>
                    <a:pt x="30846" y="9533"/>
                    <a:pt x="30719" y="9089"/>
                    <a:pt x="30498" y="8709"/>
                  </a:cubicBezTo>
                  <a:cubicBezTo>
                    <a:pt x="30244" y="8298"/>
                    <a:pt x="29959" y="7981"/>
                    <a:pt x="29611" y="7791"/>
                  </a:cubicBezTo>
                  <a:lnTo>
                    <a:pt x="16627" y="285"/>
                  </a:lnTo>
                  <a:cubicBezTo>
                    <a:pt x="16310" y="95"/>
                    <a:pt x="15867" y="0"/>
                    <a:pt x="1542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3360622" y="3404879"/>
              <a:ext cx="1071627" cy="599482"/>
            </a:xfrm>
            <a:custGeom>
              <a:rect b="b" l="l" r="r" t="t"/>
              <a:pathLst>
                <a:path extrusionOk="0" h="18337" w="32779">
                  <a:moveTo>
                    <a:pt x="1" y="0"/>
                  </a:moveTo>
                  <a:lnTo>
                    <a:pt x="1" y="7506"/>
                  </a:lnTo>
                  <a:cubicBezTo>
                    <a:pt x="1" y="8044"/>
                    <a:pt x="191" y="8646"/>
                    <a:pt x="476" y="9184"/>
                  </a:cubicBezTo>
                  <a:cubicBezTo>
                    <a:pt x="792" y="9723"/>
                    <a:pt x="1236" y="10166"/>
                    <a:pt x="1711" y="10419"/>
                  </a:cubicBezTo>
                  <a:lnTo>
                    <a:pt x="14695" y="17925"/>
                  </a:lnTo>
                  <a:cubicBezTo>
                    <a:pt x="15170" y="18210"/>
                    <a:pt x="15772" y="18336"/>
                    <a:pt x="16374" y="18336"/>
                  </a:cubicBezTo>
                  <a:cubicBezTo>
                    <a:pt x="17007" y="18336"/>
                    <a:pt x="17609" y="18210"/>
                    <a:pt x="18084" y="17925"/>
                  </a:cubicBezTo>
                  <a:lnTo>
                    <a:pt x="31100" y="10419"/>
                  </a:lnTo>
                  <a:cubicBezTo>
                    <a:pt x="31543" y="10134"/>
                    <a:pt x="31987" y="9691"/>
                    <a:pt x="32303" y="9152"/>
                  </a:cubicBezTo>
                  <a:cubicBezTo>
                    <a:pt x="32620" y="8646"/>
                    <a:pt x="32778" y="8044"/>
                    <a:pt x="32778" y="7506"/>
                  </a:cubicBezTo>
                  <a:lnTo>
                    <a:pt x="32778" y="0"/>
                  </a:lnTo>
                  <a:lnTo>
                    <a:pt x="30466" y="0"/>
                  </a:lnTo>
                  <a:lnTo>
                    <a:pt x="30466" y="7506"/>
                  </a:lnTo>
                  <a:cubicBezTo>
                    <a:pt x="30466" y="7601"/>
                    <a:pt x="30403" y="7791"/>
                    <a:pt x="30276" y="8012"/>
                  </a:cubicBezTo>
                  <a:cubicBezTo>
                    <a:pt x="30150" y="8234"/>
                    <a:pt x="30023" y="8361"/>
                    <a:pt x="29928" y="8424"/>
                  </a:cubicBezTo>
                  <a:lnTo>
                    <a:pt x="16912" y="15930"/>
                  </a:lnTo>
                  <a:cubicBezTo>
                    <a:pt x="16849" y="15961"/>
                    <a:pt x="16627" y="16025"/>
                    <a:pt x="16374" y="16025"/>
                  </a:cubicBezTo>
                  <a:cubicBezTo>
                    <a:pt x="16120" y="16025"/>
                    <a:pt x="15930" y="15961"/>
                    <a:pt x="15867" y="15930"/>
                  </a:cubicBezTo>
                  <a:lnTo>
                    <a:pt x="2851" y="8424"/>
                  </a:lnTo>
                  <a:cubicBezTo>
                    <a:pt x="2756" y="8361"/>
                    <a:pt x="2629" y="8234"/>
                    <a:pt x="2503" y="8012"/>
                  </a:cubicBezTo>
                  <a:cubicBezTo>
                    <a:pt x="2376" y="7791"/>
                    <a:pt x="2313" y="7601"/>
                    <a:pt x="2313" y="7506"/>
                  </a:cubicBezTo>
                  <a:lnTo>
                    <a:pt x="231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499369" y="2962255"/>
              <a:ext cx="794134" cy="884724"/>
            </a:xfrm>
            <a:custGeom>
              <a:rect b="b" l="l" r="r" t="t"/>
              <a:pathLst>
                <a:path extrusionOk="0" h="27062" w="24291">
                  <a:moveTo>
                    <a:pt x="12145" y="1"/>
                  </a:moveTo>
                  <a:cubicBezTo>
                    <a:pt x="11631" y="1"/>
                    <a:pt x="11116" y="112"/>
                    <a:pt x="10736" y="333"/>
                  </a:cubicBezTo>
                  <a:lnTo>
                    <a:pt x="1426" y="5685"/>
                  </a:lnTo>
                  <a:cubicBezTo>
                    <a:pt x="634" y="6160"/>
                    <a:pt x="0" y="7237"/>
                    <a:pt x="0" y="8155"/>
                  </a:cubicBezTo>
                  <a:lnTo>
                    <a:pt x="0" y="18891"/>
                  </a:lnTo>
                  <a:cubicBezTo>
                    <a:pt x="0" y="19335"/>
                    <a:pt x="159" y="19841"/>
                    <a:pt x="412" y="20285"/>
                  </a:cubicBezTo>
                  <a:cubicBezTo>
                    <a:pt x="665" y="20728"/>
                    <a:pt x="1045" y="21140"/>
                    <a:pt x="1426" y="21361"/>
                  </a:cubicBezTo>
                  <a:lnTo>
                    <a:pt x="10736" y="26713"/>
                  </a:lnTo>
                  <a:cubicBezTo>
                    <a:pt x="10831" y="26777"/>
                    <a:pt x="10926" y="26840"/>
                    <a:pt x="11053" y="26872"/>
                  </a:cubicBezTo>
                  <a:cubicBezTo>
                    <a:pt x="11148" y="26903"/>
                    <a:pt x="11275" y="26935"/>
                    <a:pt x="11401" y="26967"/>
                  </a:cubicBezTo>
                  <a:cubicBezTo>
                    <a:pt x="11639" y="27030"/>
                    <a:pt x="11892" y="27062"/>
                    <a:pt x="12145" y="27062"/>
                  </a:cubicBezTo>
                  <a:cubicBezTo>
                    <a:pt x="12399" y="27062"/>
                    <a:pt x="12652" y="27030"/>
                    <a:pt x="12890" y="26967"/>
                  </a:cubicBezTo>
                  <a:cubicBezTo>
                    <a:pt x="13080" y="26935"/>
                    <a:pt x="13238" y="26872"/>
                    <a:pt x="13396" y="26808"/>
                  </a:cubicBezTo>
                  <a:cubicBezTo>
                    <a:pt x="13460" y="26777"/>
                    <a:pt x="13523" y="26745"/>
                    <a:pt x="13555" y="26713"/>
                  </a:cubicBezTo>
                  <a:lnTo>
                    <a:pt x="22865" y="21361"/>
                  </a:lnTo>
                  <a:cubicBezTo>
                    <a:pt x="23277" y="21140"/>
                    <a:pt x="23626" y="20728"/>
                    <a:pt x="23879" y="20285"/>
                  </a:cubicBezTo>
                  <a:cubicBezTo>
                    <a:pt x="24132" y="19841"/>
                    <a:pt x="24291" y="19335"/>
                    <a:pt x="24291" y="18891"/>
                  </a:cubicBezTo>
                  <a:lnTo>
                    <a:pt x="24291" y="8155"/>
                  </a:lnTo>
                  <a:cubicBezTo>
                    <a:pt x="24291" y="7237"/>
                    <a:pt x="23657" y="6160"/>
                    <a:pt x="22865" y="5685"/>
                  </a:cubicBezTo>
                  <a:lnTo>
                    <a:pt x="13555" y="333"/>
                  </a:lnTo>
                  <a:cubicBezTo>
                    <a:pt x="13175" y="112"/>
                    <a:pt x="12660" y="1"/>
                    <a:pt x="121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3671234" y="3213333"/>
              <a:ext cx="450405" cy="297175"/>
            </a:xfrm>
            <a:custGeom>
              <a:rect b="b" l="l" r="r" t="t"/>
              <a:pathLst>
                <a:path extrusionOk="0" h="9090" w="13777">
                  <a:moveTo>
                    <a:pt x="1679" y="0"/>
                  </a:moveTo>
                  <a:cubicBezTo>
                    <a:pt x="761" y="0"/>
                    <a:pt x="0" y="760"/>
                    <a:pt x="0" y="1679"/>
                  </a:cubicBezTo>
                  <a:lnTo>
                    <a:pt x="0" y="7443"/>
                  </a:lnTo>
                  <a:cubicBezTo>
                    <a:pt x="0" y="8361"/>
                    <a:pt x="761" y="9089"/>
                    <a:pt x="1679" y="9089"/>
                  </a:cubicBezTo>
                  <a:lnTo>
                    <a:pt x="5543" y="9089"/>
                  </a:lnTo>
                  <a:cubicBezTo>
                    <a:pt x="5638" y="9089"/>
                    <a:pt x="5733" y="8994"/>
                    <a:pt x="5733" y="8899"/>
                  </a:cubicBezTo>
                  <a:cubicBezTo>
                    <a:pt x="5733" y="8773"/>
                    <a:pt x="5638" y="8678"/>
                    <a:pt x="5543" y="8678"/>
                  </a:cubicBezTo>
                  <a:lnTo>
                    <a:pt x="1679" y="8678"/>
                  </a:lnTo>
                  <a:cubicBezTo>
                    <a:pt x="982" y="8678"/>
                    <a:pt x="412" y="8139"/>
                    <a:pt x="412" y="7443"/>
                  </a:cubicBezTo>
                  <a:lnTo>
                    <a:pt x="412" y="1679"/>
                  </a:lnTo>
                  <a:cubicBezTo>
                    <a:pt x="412" y="982"/>
                    <a:pt x="982" y="412"/>
                    <a:pt x="1679" y="412"/>
                  </a:cubicBezTo>
                  <a:lnTo>
                    <a:pt x="12098" y="412"/>
                  </a:lnTo>
                  <a:cubicBezTo>
                    <a:pt x="12795" y="412"/>
                    <a:pt x="13365" y="982"/>
                    <a:pt x="13365" y="1679"/>
                  </a:cubicBezTo>
                  <a:lnTo>
                    <a:pt x="13365" y="7443"/>
                  </a:lnTo>
                  <a:cubicBezTo>
                    <a:pt x="13365" y="8139"/>
                    <a:pt x="12795" y="8678"/>
                    <a:pt x="12098" y="8678"/>
                  </a:cubicBezTo>
                  <a:lnTo>
                    <a:pt x="8234" y="8678"/>
                  </a:lnTo>
                  <a:cubicBezTo>
                    <a:pt x="8139" y="8678"/>
                    <a:pt x="8044" y="8773"/>
                    <a:pt x="8044" y="8899"/>
                  </a:cubicBezTo>
                  <a:cubicBezTo>
                    <a:pt x="8044" y="8994"/>
                    <a:pt x="8139" y="9089"/>
                    <a:pt x="8234" y="9089"/>
                  </a:cubicBezTo>
                  <a:lnTo>
                    <a:pt x="12098" y="9089"/>
                  </a:lnTo>
                  <a:cubicBezTo>
                    <a:pt x="13016" y="9089"/>
                    <a:pt x="13777" y="8361"/>
                    <a:pt x="13777" y="7443"/>
                  </a:cubicBezTo>
                  <a:lnTo>
                    <a:pt x="13777" y="1679"/>
                  </a:lnTo>
                  <a:cubicBezTo>
                    <a:pt x="13777" y="760"/>
                    <a:pt x="13016" y="0"/>
                    <a:pt x="121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3845158" y="3497235"/>
              <a:ext cx="103570" cy="130247"/>
            </a:xfrm>
            <a:custGeom>
              <a:rect b="b" l="l" r="r" t="t"/>
              <a:pathLst>
                <a:path extrusionOk="0" h="3984" w="3168">
                  <a:moveTo>
                    <a:pt x="240" y="1"/>
                  </a:moveTo>
                  <a:cubicBezTo>
                    <a:pt x="212" y="1"/>
                    <a:pt x="185" y="8"/>
                    <a:pt x="159" y="25"/>
                  </a:cubicBezTo>
                  <a:cubicBezTo>
                    <a:pt x="33" y="57"/>
                    <a:pt x="1" y="184"/>
                    <a:pt x="33" y="279"/>
                  </a:cubicBezTo>
                  <a:lnTo>
                    <a:pt x="1363" y="3857"/>
                  </a:lnTo>
                  <a:cubicBezTo>
                    <a:pt x="1394" y="3921"/>
                    <a:pt x="1489" y="3984"/>
                    <a:pt x="1553" y="3984"/>
                  </a:cubicBezTo>
                  <a:cubicBezTo>
                    <a:pt x="1648" y="3984"/>
                    <a:pt x="1743" y="3921"/>
                    <a:pt x="1774" y="3857"/>
                  </a:cubicBezTo>
                  <a:lnTo>
                    <a:pt x="3104" y="279"/>
                  </a:lnTo>
                  <a:cubicBezTo>
                    <a:pt x="3168" y="184"/>
                    <a:pt x="3104" y="57"/>
                    <a:pt x="3009" y="25"/>
                  </a:cubicBezTo>
                  <a:cubicBezTo>
                    <a:pt x="2980" y="18"/>
                    <a:pt x="2951" y="14"/>
                    <a:pt x="2925" y="14"/>
                  </a:cubicBezTo>
                  <a:cubicBezTo>
                    <a:pt x="2840" y="14"/>
                    <a:pt x="2773" y="55"/>
                    <a:pt x="2724" y="152"/>
                  </a:cubicBezTo>
                  <a:lnTo>
                    <a:pt x="1584" y="3192"/>
                  </a:lnTo>
                  <a:lnTo>
                    <a:pt x="413" y="152"/>
                  </a:lnTo>
                  <a:cubicBezTo>
                    <a:pt x="389" y="59"/>
                    <a:pt x="315"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3727138" y="3270284"/>
              <a:ext cx="314763" cy="13469"/>
            </a:xfrm>
            <a:custGeom>
              <a:rect b="b" l="l" r="r" t="t"/>
              <a:pathLst>
                <a:path extrusionOk="0" h="412" w="9628">
                  <a:moveTo>
                    <a:pt x="191" y="0"/>
                  </a:moveTo>
                  <a:cubicBezTo>
                    <a:pt x="96" y="0"/>
                    <a:pt x="1" y="95"/>
                    <a:pt x="1" y="222"/>
                  </a:cubicBezTo>
                  <a:cubicBezTo>
                    <a:pt x="1" y="317"/>
                    <a:pt x="96" y="412"/>
                    <a:pt x="191" y="412"/>
                  </a:cubicBezTo>
                  <a:lnTo>
                    <a:pt x="9438" y="412"/>
                  </a:lnTo>
                  <a:cubicBezTo>
                    <a:pt x="9565" y="412"/>
                    <a:pt x="9628" y="317"/>
                    <a:pt x="9628" y="222"/>
                  </a:cubicBezTo>
                  <a:cubicBezTo>
                    <a:pt x="9628" y="95"/>
                    <a:pt x="9533" y="0"/>
                    <a:pt x="94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3727138" y="3327234"/>
              <a:ext cx="236105" cy="13469"/>
            </a:xfrm>
            <a:custGeom>
              <a:rect b="b" l="l" r="r" t="t"/>
              <a:pathLst>
                <a:path extrusionOk="0" h="412" w="7222">
                  <a:moveTo>
                    <a:pt x="191" y="0"/>
                  </a:moveTo>
                  <a:cubicBezTo>
                    <a:pt x="96" y="0"/>
                    <a:pt x="1" y="95"/>
                    <a:pt x="1" y="190"/>
                  </a:cubicBezTo>
                  <a:cubicBezTo>
                    <a:pt x="1" y="317"/>
                    <a:pt x="96" y="412"/>
                    <a:pt x="191" y="412"/>
                  </a:cubicBezTo>
                  <a:lnTo>
                    <a:pt x="7031" y="412"/>
                  </a:lnTo>
                  <a:cubicBezTo>
                    <a:pt x="7158" y="412"/>
                    <a:pt x="7221" y="317"/>
                    <a:pt x="7221" y="190"/>
                  </a:cubicBezTo>
                  <a:cubicBezTo>
                    <a:pt x="7221" y="95"/>
                    <a:pt x="7158" y="0"/>
                    <a:pt x="7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3727138" y="3383138"/>
              <a:ext cx="236105" cy="13469"/>
            </a:xfrm>
            <a:custGeom>
              <a:rect b="b" l="l" r="r" t="t"/>
              <a:pathLst>
                <a:path extrusionOk="0" h="412" w="7222">
                  <a:moveTo>
                    <a:pt x="191" y="0"/>
                  </a:moveTo>
                  <a:cubicBezTo>
                    <a:pt x="96" y="0"/>
                    <a:pt x="1" y="95"/>
                    <a:pt x="1" y="222"/>
                  </a:cubicBezTo>
                  <a:cubicBezTo>
                    <a:pt x="1" y="317"/>
                    <a:pt x="96" y="412"/>
                    <a:pt x="191" y="412"/>
                  </a:cubicBezTo>
                  <a:lnTo>
                    <a:pt x="7031" y="412"/>
                  </a:lnTo>
                  <a:cubicBezTo>
                    <a:pt x="7158" y="412"/>
                    <a:pt x="7221" y="317"/>
                    <a:pt x="7221" y="222"/>
                  </a:cubicBezTo>
                  <a:cubicBezTo>
                    <a:pt x="7221" y="95"/>
                    <a:pt x="7158" y="0"/>
                    <a:pt x="7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3727138" y="3440056"/>
              <a:ext cx="314763" cy="13502"/>
            </a:xfrm>
            <a:custGeom>
              <a:rect b="b" l="l" r="r" t="t"/>
              <a:pathLst>
                <a:path extrusionOk="0" h="413" w="9628">
                  <a:moveTo>
                    <a:pt x="191" y="1"/>
                  </a:moveTo>
                  <a:cubicBezTo>
                    <a:pt x="96" y="1"/>
                    <a:pt x="1" y="96"/>
                    <a:pt x="1" y="191"/>
                  </a:cubicBezTo>
                  <a:cubicBezTo>
                    <a:pt x="1" y="318"/>
                    <a:pt x="96" y="413"/>
                    <a:pt x="191" y="413"/>
                  </a:cubicBezTo>
                  <a:lnTo>
                    <a:pt x="9438" y="413"/>
                  </a:lnTo>
                  <a:cubicBezTo>
                    <a:pt x="9565" y="413"/>
                    <a:pt x="9628" y="318"/>
                    <a:pt x="9628" y="191"/>
                  </a:cubicBezTo>
                  <a:cubicBezTo>
                    <a:pt x="9628" y="96"/>
                    <a:pt x="9533" y="1"/>
                    <a:pt x="94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2404bb9bf60_0_50"/>
          <p:cNvPicPr preferRelativeResize="0"/>
          <p:nvPr/>
        </p:nvPicPr>
        <p:blipFill rotWithShape="1">
          <a:blip r:embed="rId3">
            <a:alphaModFix/>
          </a:blip>
          <a:srcRect b="53256" l="0" r="0" t="9527"/>
          <a:stretch/>
        </p:blipFill>
        <p:spPr>
          <a:xfrm>
            <a:off x="2149707" y="411175"/>
            <a:ext cx="6671969" cy="1746799"/>
          </a:xfrm>
          <a:prstGeom prst="rect">
            <a:avLst/>
          </a:prstGeom>
          <a:noFill/>
          <a:ln cap="flat" cmpd="sng" w="38100">
            <a:solidFill>
              <a:srgbClr val="FFA66F"/>
            </a:solidFill>
            <a:prstDash val="solid"/>
            <a:round/>
            <a:headEnd len="sm" w="sm" type="none"/>
            <a:tailEnd len="sm" w="sm" type="none"/>
          </a:ln>
        </p:spPr>
      </p:pic>
      <p:pic>
        <p:nvPicPr>
          <p:cNvPr id="294" name="Google Shape;294;g2404bb9bf60_0_50"/>
          <p:cNvPicPr preferRelativeResize="0"/>
          <p:nvPr/>
        </p:nvPicPr>
        <p:blipFill rotWithShape="1">
          <a:blip r:embed="rId3">
            <a:alphaModFix/>
          </a:blip>
          <a:srcRect b="2431" l="0" r="0" t="63609"/>
          <a:stretch/>
        </p:blipFill>
        <p:spPr>
          <a:xfrm>
            <a:off x="457200" y="2618000"/>
            <a:ext cx="6732449" cy="1746799"/>
          </a:xfrm>
          <a:prstGeom prst="rect">
            <a:avLst/>
          </a:prstGeom>
          <a:noFill/>
          <a:ln cap="flat" cmpd="sng" w="38100">
            <a:solidFill>
              <a:srgbClr val="93C47D"/>
            </a:solidFill>
            <a:prstDash val="solid"/>
            <a:round/>
            <a:headEnd len="sm" w="sm" type="none"/>
            <a:tailEnd len="sm" w="sm" type="none"/>
          </a:ln>
        </p:spPr>
      </p:pic>
      <p:sp>
        <p:nvSpPr>
          <p:cNvPr id="295" name="Google Shape;295;g2404bb9bf60_0_50"/>
          <p:cNvSpPr/>
          <p:nvPr/>
        </p:nvSpPr>
        <p:spPr>
          <a:xfrm rot="-5400000">
            <a:off x="551028" y="561354"/>
            <a:ext cx="1258752" cy="1446420"/>
          </a:xfrm>
          <a:custGeom>
            <a:rect b="b" l="l" r="r" t="t"/>
            <a:pathLst>
              <a:path extrusionOk="0" h="47346" w="41203">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FFA6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404bb9bf60_0_50"/>
          <p:cNvSpPr txBox="1"/>
          <p:nvPr/>
        </p:nvSpPr>
        <p:spPr>
          <a:xfrm>
            <a:off x="266825" y="946030"/>
            <a:ext cx="1636800" cy="677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lang="en" sz="1600">
                <a:latin typeface="Fira Sans Medium"/>
                <a:ea typeface="Fira Sans Medium"/>
                <a:cs typeface="Fira Sans Medium"/>
                <a:sym typeface="Fira Sans Medium"/>
              </a:rPr>
              <a:t>Extractive Summarization</a:t>
            </a:r>
            <a:endParaRPr b="0" i="0" sz="1600" u="none" cap="none" strike="noStrike">
              <a:solidFill>
                <a:srgbClr val="000000"/>
              </a:solidFill>
              <a:latin typeface="Fira Sans Medium"/>
              <a:ea typeface="Fira Sans Medium"/>
              <a:cs typeface="Fira Sans Medium"/>
              <a:sym typeface="Fira Sans Medium"/>
            </a:endParaRPr>
          </a:p>
        </p:txBody>
      </p:sp>
      <p:sp>
        <p:nvSpPr>
          <p:cNvPr id="297" name="Google Shape;297;g2404bb9bf60_0_50"/>
          <p:cNvSpPr/>
          <p:nvPr/>
        </p:nvSpPr>
        <p:spPr>
          <a:xfrm rot="5400000">
            <a:off x="7550615" y="2768197"/>
            <a:ext cx="1258752" cy="1446420"/>
          </a:xfrm>
          <a:custGeom>
            <a:rect b="b" l="l" r="r" t="t"/>
            <a:pathLst>
              <a:path extrusionOk="0" h="47346" w="41203">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404bb9bf60_0_50"/>
          <p:cNvSpPr txBox="1"/>
          <p:nvPr/>
        </p:nvSpPr>
        <p:spPr>
          <a:xfrm>
            <a:off x="7456775" y="3250800"/>
            <a:ext cx="16368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600">
                <a:latin typeface="Fira Sans Medium"/>
                <a:ea typeface="Fira Sans Medium"/>
                <a:cs typeface="Fira Sans Medium"/>
                <a:sym typeface="Fira Sans Medium"/>
              </a:rPr>
              <a:t>Abstractive Summarization</a:t>
            </a:r>
            <a:endParaRPr b="0" i="0" sz="16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24"/>
          <p:cNvGrpSpPr/>
          <p:nvPr/>
        </p:nvGrpSpPr>
        <p:grpSpPr>
          <a:xfrm>
            <a:off x="457185" y="1025890"/>
            <a:ext cx="8233620" cy="3710626"/>
            <a:chOff x="591225" y="1636250"/>
            <a:chExt cx="6403500" cy="2885850"/>
          </a:xfrm>
        </p:grpSpPr>
        <p:sp>
          <p:nvSpPr>
            <p:cNvPr id="304" name="Google Shape;304;p24"/>
            <p:cNvSpPr/>
            <p:nvPr/>
          </p:nvSpPr>
          <p:spPr>
            <a:xfrm>
              <a:off x="708400" y="2149275"/>
              <a:ext cx="1105275" cy="1889875"/>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2" y="75594"/>
                    <a:pt x="44210" y="71066"/>
                    <a:pt x="44210" y="65492"/>
                  </a:cubicBezTo>
                  <a:lnTo>
                    <a:pt x="44210" y="10135"/>
                  </a:lnTo>
                  <a:cubicBezTo>
                    <a:pt x="44210" y="4529"/>
                    <a:pt x="39682"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3234000" y="1726500"/>
              <a:ext cx="1105275" cy="1889875"/>
            </a:xfrm>
            <a:custGeom>
              <a:rect b="b" l="l" r="r" t="t"/>
              <a:pathLst>
                <a:path extrusionOk="0" h="75595" w="44211">
                  <a:moveTo>
                    <a:pt x="10103" y="0"/>
                  </a:moveTo>
                  <a:cubicBezTo>
                    <a:pt x="4529" y="0"/>
                    <a:pt x="1" y="4529"/>
                    <a:pt x="1" y="10103"/>
                  </a:cubicBezTo>
                  <a:lnTo>
                    <a:pt x="1" y="65460"/>
                  </a:lnTo>
                  <a:cubicBezTo>
                    <a:pt x="1" y="71065"/>
                    <a:pt x="4529" y="75594"/>
                    <a:pt x="10103" y="75594"/>
                  </a:cubicBezTo>
                  <a:lnTo>
                    <a:pt x="34077" y="75594"/>
                  </a:lnTo>
                  <a:cubicBezTo>
                    <a:pt x="39682" y="75594"/>
                    <a:pt x="44211" y="71065"/>
                    <a:pt x="44211" y="65460"/>
                  </a:cubicBezTo>
                  <a:lnTo>
                    <a:pt x="44211" y="10103"/>
                  </a:lnTo>
                  <a:cubicBezTo>
                    <a:pt x="44211" y="4529"/>
                    <a:pt x="39682" y="0"/>
                    <a:pt x="34077"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5764375" y="2149275"/>
              <a:ext cx="1105275" cy="1889875"/>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1" y="75594"/>
                    <a:pt x="44210" y="71066"/>
                    <a:pt x="44210" y="65492"/>
                  </a:cubicBezTo>
                  <a:lnTo>
                    <a:pt x="44210" y="10135"/>
                  </a:lnTo>
                  <a:cubicBezTo>
                    <a:pt x="44210" y="4529"/>
                    <a:pt x="39681"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4"/>
            <p:cNvSpPr/>
            <p:nvPr/>
          </p:nvSpPr>
          <p:spPr>
            <a:xfrm>
              <a:off x="622100" y="1636250"/>
              <a:ext cx="6340175" cy="2885850"/>
            </a:xfrm>
            <a:custGeom>
              <a:rect b="b" l="l" r="r" t="t"/>
              <a:pathLst>
                <a:path extrusionOk="0" h="115434" w="253607">
                  <a:moveTo>
                    <a:pt x="114674" y="0"/>
                  </a:moveTo>
                  <a:cubicBezTo>
                    <a:pt x="107137" y="0"/>
                    <a:pt x="101025" y="5669"/>
                    <a:pt x="101025" y="12636"/>
                  </a:cubicBezTo>
                  <a:lnTo>
                    <a:pt x="101025" y="102797"/>
                  </a:lnTo>
                  <a:cubicBezTo>
                    <a:pt x="101025" y="109543"/>
                    <a:pt x="95103" y="115022"/>
                    <a:pt x="87819" y="115022"/>
                  </a:cubicBezTo>
                  <a:lnTo>
                    <a:pt x="64194" y="115022"/>
                  </a:lnTo>
                  <a:cubicBezTo>
                    <a:pt x="56910" y="115022"/>
                    <a:pt x="50988" y="109543"/>
                    <a:pt x="50988" y="102797"/>
                  </a:cubicBezTo>
                  <a:lnTo>
                    <a:pt x="50988" y="29357"/>
                  </a:lnTo>
                  <a:cubicBezTo>
                    <a:pt x="50988" y="22422"/>
                    <a:pt x="44876" y="16753"/>
                    <a:pt x="37338" y="16753"/>
                  </a:cubicBezTo>
                  <a:lnTo>
                    <a:pt x="14600" y="16753"/>
                  </a:lnTo>
                  <a:cubicBezTo>
                    <a:pt x="6556" y="16753"/>
                    <a:pt x="0" y="22802"/>
                    <a:pt x="0" y="30244"/>
                  </a:cubicBezTo>
                  <a:lnTo>
                    <a:pt x="0" y="59506"/>
                  </a:lnTo>
                  <a:cubicBezTo>
                    <a:pt x="0" y="59601"/>
                    <a:pt x="96" y="59696"/>
                    <a:pt x="222" y="59696"/>
                  </a:cubicBezTo>
                  <a:cubicBezTo>
                    <a:pt x="349" y="59696"/>
                    <a:pt x="444" y="59601"/>
                    <a:pt x="444" y="59506"/>
                  </a:cubicBezTo>
                  <a:lnTo>
                    <a:pt x="444" y="30244"/>
                  </a:lnTo>
                  <a:cubicBezTo>
                    <a:pt x="444" y="23024"/>
                    <a:pt x="6809" y="17165"/>
                    <a:pt x="14632" y="17165"/>
                  </a:cubicBezTo>
                  <a:lnTo>
                    <a:pt x="37338" y="17165"/>
                  </a:lnTo>
                  <a:cubicBezTo>
                    <a:pt x="44622" y="17165"/>
                    <a:pt x="50544" y="22643"/>
                    <a:pt x="50544" y="29357"/>
                  </a:cubicBezTo>
                  <a:lnTo>
                    <a:pt x="50544" y="102797"/>
                  </a:lnTo>
                  <a:cubicBezTo>
                    <a:pt x="50544" y="109765"/>
                    <a:pt x="56688" y="115433"/>
                    <a:pt x="64194" y="115433"/>
                  </a:cubicBezTo>
                  <a:lnTo>
                    <a:pt x="87819" y="115433"/>
                  </a:lnTo>
                  <a:cubicBezTo>
                    <a:pt x="95356" y="115433"/>
                    <a:pt x="101468" y="109765"/>
                    <a:pt x="101468" y="102797"/>
                  </a:cubicBezTo>
                  <a:lnTo>
                    <a:pt x="101468" y="12636"/>
                  </a:lnTo>
                  <a:cubicBezTo>
                    <a:pt x="101468" y="5891"/>
                    <a:pt x="107390" y="412"/>
                    <a:pt x="114674" y="412"/>
                  </a:cubicBezTo>
                  <a:lnTo>
                    <a:pt x="138489" y="412"/>
                  </a:lnTo>
                  <a:cubicBezTo>
                    <a:pt x="145773" y="412"/>
                    <a:pt x="151695" y="5891"/>
                    <a:pt x="151695" y="12636"/>
                  </a:cubicBezTo>
                  <a:lnTo>
                    <a:pt x="151695" y="102797"/>
                  </a:lnTo>
                  <a:cubicBezTo>
                    <a:pt x="151695" y="109765"/>
                    <a:pt x="157807" y="115433"/>
                    <a:pt x="165345" y="115433"/>
                  </a:cubicBezTo>
                  <a:lnTo>
                    <a:pt x="189508" y="115433"/>
                  </a:lnTo>
                  <a:cubicBezTo>
                    <a:pt x="197014" y="115433"/>
                    <a:pt x="203158" y="109765"/>
                    <a:pt x="203126" y="102797"/>
                  </a:cubicBezTo>
                  <a:lnTo>
                    <a:pt x="203126" y="29326"/>
                  </a:lnTo>
                  <a:cubicBezTo>
                    <a:pt x="203126" y="22580"/>
                    <a:pt x="209048" y="17133"/>
                    <a:pt x="216332" y="17133"/>
                  </a:cubicBezTo>
                  <a:lnTo>
                    <a:pt x="239007" y="17133"/>
                  </a:lnTo>
                  <a:cubicBezTo>
                    <a:pt x="246798" y="17133"/>
                    <a:pt x="253163" y="22992"/>
                    <a:pt x="253163" y="30212"/>
                  </a:cubicBezTo>
                  <a:lnTo>
                    <a:pt x="253163" y="57068"/>
                  </a:lnTo>
                  <a:cubicBezTo>
                    <a:pt x="253163" y="57194"/>
                    <a:pt x="253258" y="57289"/>
                    <a:pt x="253385" y="57289"/>
                  </a:cubicBezTo>
                  <a:cubicBezTo>
                    <a:pt x="253511" y="57289"/>
                    <a:pt x="253606" y="57194"/>
                    <a:pt x="253606" y="57068"/>
                  </a:cubicBezTo>
                  <a:lnTo>
                    <a:pt x="253606" y="30212"/>
                  </a:lnTo>
                  <a:cubicBezTo>
                    <a:pt x="253606" y="22770"/>
                    <a:pt x="247051" y="16721"/>
                    <a:pt x="239007" y="16721"/>
                  </a:cubicBezTo>
                  <a:lnTo>
                    <a:pt x="216332" y="16721"/>
                  </a:lnTo>
                  <a:cubicBezTo>
                    <a:pt x="208826" y="16721"/>
                    <a:pt x="202683" y="22358"/>
                    <a:pt x="202683" y="29326"/>
                  </a:cubicBezTo>
                  <a:lnTo>
                    <a:pt x="202683" y="102797"/>
                  </a:lnTo>
                  <a:cubicBezTo>
                    <a:pt x="202683" y="109543"/>
                    <a:pt x="196760" y="115022"/>
                    <a:pt x="189477" y="115022"/>
                  </a:cubicBezTo>
                  <a:lnTo>
                    <a:pt x="165345" y="115022"/>
                  </a:lnTo>
                  <a:cubicBezTo>
                    <a:pt x="158061" y="115022"/>
                    <a:pt x="152139" y="109543"/>
                    <a:pt x="152139" y="102797"/>
                  </a:cubicBezTo>
                  <a:lnTo>
                    <a:pt x="152139" y="12636"/>
                  </a:lnTo>
                  <a:cubicBezTo>
                    <a:pt x="152139" y="5669"/>
                    <a:pt x="145995" y="0"/>
                    <a:pt x="13848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a:off x="6302750" y="3925125"/>
              <a:ext cx="28525" cy="28525"/>
            </a:xfrm>
            <a:custGeom>
              <a:rect b="b" l="l" r="r" t="t"/>
              <a:pathLst>
                <a:path extrusionOk="0" h="1141" w="1141">
                  <a:moveTo>
                    <a:pt x="570" y="222"/>
                  </a:moveTo>
                  <a:cubicBezTo>
                    <a:pt x="760" y="222"/>
                    <a:pt x="887" y="380"/>
                    <a:pt x="887" y="570"/>
                  </a:cubicBezTo>
                  <a:cubicBezTo>
                    <a:pt x="887" y="728"/>
                    <a:pt x="760" y="887"/>
                    <a:pt x="570" y="887"/>
                  </a:cubicBezTo>
                  <a:cubicBezTo>
                    <a:pt x="380" y="887"/>
                    <a:pt x="253" y="728"/>
                    <a:pt x="253" y="570"/>
                  </a:cubicBezTo>
                  <a:cubicBezTo>
                    <a:pt x="253" y="380"/>
                    <a:pt x="380" y="222"/>
                    <a:pt x="570" y="222"/>
                  </a:cubicBezTo>
                  <a:close/>
                  <a:moveTo>
                    <a:pt x="570" y="0"/>
                  </a:moveTo>
                  <a:cubicBezTo>
                    <a:pt x="253" y="0"/>
                    <a:pt x="0" y="253"/>
                    <a:pt x="0" y="570"/>
                  </a:cubicBezTo>
                  <a:cubicBezTo>
                    <a:pt x="0" y="887"/>
                    <a:pt x="253"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a:off x="6227525" y="3925125"/>
              <a:ext cx="28525" cy="28525"/>
            </a:xfrm>
            <a:custGeom>
              <a:rect b="b" l="l" r="r" t="t"/>
              <a:pathLst>
                <a:path extrusionOk="0" h="1141" w="1141">
                  <a:moveTo>
                    <a:pt x="571" y="222"/>
                  </a:moveTo>
                  <a:cubicBezTo>
                    <a:pt x="761" y="222"/>
                    <a:pt x="887" y="380"/>
                    <a:pt x="887" y="570"/>
                  </a:cubicBezTo>
                  <a:cubicBezTo>
                    <a:pt x="887" y="728"/>
                    <a:pt x="761" y="887"/>
                    <a:pt x="571" y="887"/>
                  </a:cubicBezTo>
                  <a:cubicBezTo>
                    <a:pt x="381" y="887"/>
                    <a:pt x="254" y="728"/>
                    <a:pt x="254" y="570"/>
                  </a:cubicBezTo>
                  <a:cubicBezTo>
                    <a:pt x="222" y="380"/>
                    <a:pt x="381" y="222"/>
                    <a:pt x="571" y="222"/>
                  </a:cubicBezTo>
                  <a:close/>
                  <a:moveTo>
                    <a:pt x="571" y="0"/>
                  </a:moveTo>
                  <a:cubicBezTo>
                    <a:pt x="254" y="0"/>
                    <a:pt x="1" y="253"/>
                    <a:pt x="1" y="570"/>
                  </a:cubicBezTo>
                  <a:cubicBezTo>
                    <a:pt x="1" y="887"/>
                    <a:pt x="254" y="1140"/>
                    <a:pt x="571" y="1140"/>
                  </a:cubicBezTo>
                  <a:cubicBezTo>
                    <a:pt x="887" y="1140"/>
                    <a:pt x="1141" y="887"/>
                    <a:pt x="1141" y="570"/>
                  </a:cubicBezTo>
                  <a:cubicBezTo>
                    <a:pt x="1141" y="253"/>
                    <a:pt x="887"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4"/>
            <p:cNvSpPr/>
            <p:nvPr/>
          </p:nvSpPr>
          <p:spPr>
            <a:xfrm>
              <a:off x="6152300" y="3925125"/>
              <a:ext cx="28550" cy="28525"/>
            </a:xfrm>
            <a:custGeom>
              <a:rect b="b" l="l" r="r" t="t"/>
              <a:pathLst>
                <a:path extrusionOk="0" h="1141" w="1142">
                  <a:moveTo>
                    <a:pt x="571" y="222"/>
                  </a:moveTo>
                  <a:cubicBezTo>
                    <a:pt x="761" y="222"/>
                    <a:pt x="888" y="380"/>
                    <a:pt x="888" y="570"/>
                  </a:cubicBezTo>
                  <a:cubicBezTo>
                    <a:pt x="888" y="728"/>
                    <a:pt x="761" y="887"/>
                    <a:pt x="571" y="887"/>
                  </a:cubicBezTo>
                  <a:cubicBezTo>
                    <a:pt x="381" y="887"/>
                    <a:pt x="254" y="728"/>
                    <a:pt x="254" y="570"/>
                  </a:cubicBezTo>
                  <a:cubicBezTo>
                    <a:pt x="254"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4"/>
            <p:cNvSpPr/>
            <p:nvPr/>
          </p:nvSpPr>
          <p:spPr>
            <a:xfrm>
              <a:off x="6377950" y="3925125"/>
              <a:ext cx="28525" cy="28525"/>
            </a:xfrm>
            <a:custGeom>
              <a:rect b="b" l="l" r="r" t="t"/>
              <a:pathLst>
                <a:path extrusionOk="0" h="1141" w="1141">
                  <a:moveTo>
                    <a:pt x="571" y="222"/>
                  </a:moveTo>
                  <a:cubicBezTo>
                    <a:pt x="761" y="222"/>
                    <a:pt x="887" y="380"/>
                    <a:pt x="887" y="570"/>
                  </a:cubicBezTo>
                  <a:cubicBezTo>
                    <a:pt x="887" y="728"/>
                    <a:pt x="761" y="887"/>
                    <a:pt x="571" y="887"/>
                  </a:cubicBezTo>
                  <a:cubicBezTo>
                    <a:pt x="381" y="887"/>
                    <a:pt x="254" y="728"/>
                    <a:pt x="254" y="570"/>
                  </a:cubicBezTo>
                  <a:cubicBezTo>
                    <a:pt x="254" y="380"/>
                    <a:pt x="381" y="222"/>
                    <a:pt x="571" y="222"/>
                  </a:cubicBezTo>
                  <a:close/>
                  <a:moveTo>
                    <a:pt x="571" y="0"/>
                  </a:moveTo>
                  <a:cubicBezTo>
                    <a:pt x="254" y="0"/>
                    <a:pt x="1" y="253"/>
                    <a:pt x="1" y="570"/>
                  </a:cubicBezTo>
                  <a:cubicBezTo>
                    <a:pt x="1" y="887"/>
                    <a:pt x="254" y="1140"/>
                    <a:pt x="571" y="1140"/>
                  </a:cubicBezTo>
                  <a:cubicBezTo>
                    <a:pt x="887" y="1140"/>
                    <a:pt x="1141" y="887"/>
                    <a:pt x="1141" y="570"/>
                  </a:cubicBezTo>
                  <a:cubicBezTo>
                    <a:pt x="1141" y="253"/>
                    <a:pt x="887"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a:off x="6452375" y="3925125"/>
              <a:ext cx="29325" cy="28525"/>
            </a:xfrm>
            <a:custGeom>
              <a:rect b="b" l="l" r="r" t="t"/>
              <a:pathLst>
                <a:path extrusionOk="0" h="1141" w="1173">
                  <a:moveTo>
                    <a:pt x="602" y="222"/>
                  </a:moveTo>
                  <a:cubicBezTo>
                    <a:pt x="792" y="222"/>
                    <a:pt x="919" y="380"/>
                    <a:pt x="919" y="570"/>
                  </a:cubicBezTo>
                  <a:cubicBezTo>
                    <a:pt x="919" y="728"/>
                    <a:pt x="792" y="887"/>
                    <a:pt x="602" y="887"/>
                  </a:cubicBezTo>
                  <a:cubicBezTo>
                    <a:pt x="412" y="887"/>
                    <a:pt x="254" y="728"/>
                    <a:pt x="254" y="570"/>
                  </a:cubicBezTo>
                  <a:cubicBezTo>
                    <a:pt x="254" y="380"/>
                    <a:pt x="412" y="222"/>
                    <a:pt x="602" y="222"/>
                  </a:cubicBezTo>
                  <a:close/>
                  <a:moveTo>
                    <a:pt x="602" y="0"/>
                  </a:moveTo>
                  <a:cubicBezTo>
                    <a:pt x="286" y="0"/>
                    <a:pt x="1" y="253"/>
                    <a:pt x="1" y="570"/>
                  </a:cubicBezTo>
                  <a:cubicBezTo>
                    <a:pt x="1" y="887"/>
                    <a:pt x="286" y="1140"/>
                    <a:pt x="602" y="1140"/>
                  </a:cubicBezTo>
                  <a:cubicBezTo>
                    <a:pt x="919" y="1140"/>
                    <a:pt x="1172" y="887"/>
                    <a:pt x="1172" y="570"/>
                  </a:cubicBezTo>
                  <a:cubicBezTo>
                    <a:pt x="1172" y="253"/>
                    <a:pt x="919" y="0"/>
                    <a:pt x="60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p:nvPr/>
          </p:nvSpPr>
          <p:spPr>
            <a:xfrm>
              <a:off x="1246775" y="3925125"/>
              <a:ext cx="28525" cy="28525"/>
            </a:xfrm>
            <a:custGeom>
              <a:rect b="b" l="l" r="r" t="t"/>
              <a:pathLst>
                <a:path extrusionOk="0" h="1141" w="1141">
                  <a:moveTo>
                    <a:pt x="570" y="222"/>
                  </a:moveTo>
                  <a:cubicBezTo>
                    <a:pt x="760" y="222"/>
                    <a:pt x="887" y="380"/>
                    <a:pt x="887" y="570"/>
                  </a:cubicBezTo>
                  <a:cubicBezTo>
                    <a:pt x="887" y="728"/>
                    <a:pt x="760" y="887"/>
                    <a:pt x="570" y="887"/>
                  </a:cubicBezTo>
                  <a:cubicBezTo>
                    <a:pt x="380" y="887"/>
                    <a:pt x="222" y="728"/>
                    <a:pt x="222" y="570"/>
                  </a:cubicBezTo>
                  <a:cubicBezTo>
                    <a:pt x="222" y="380"/>
                    <a:pt x="380" y="222"/>
                    <a:pt x="570" y="222"/>
                  </a:cubicBezTo>
                  <a:close/>
                  <a:moveTo>
                    <a:pt x="570" y="0"/>
                  </a:moveTo>
                  <a:cubicBezTo>
                    <a:pt x="254" y="0"/>
                    <a:pt x="0" y="253"/>
                    <a:pt x="0" y="570"/>
                  </a:cubicBezTo>
                  <a:cubicBezTo>
                    <a:pt x="0" y="887"/>
                    <a:pt x="254"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4"/>
            <p:cNvSpPr/>
            <p:nvPr/>
          </p:nvSpPr>
          <p:spPr>
            <a:xfrm>
              <a:off x="1171550" y="3925125"/>
              <a:ext cx="28525" cy="28525"/>
            </a:xfrm>
            <a:custGeom>
              <a:rect b="b" l="l" r="r" t="t"/>
              <a:pathLst>
                <a:path extrusionOk="0" h="1141" w="1141">
                  <a:moveTo>
                    <a:pt x="571" y="222"/>
                  </a:moveTo>
                  <a:cubicBezTo>
                    <a:pt x="729" y="222"/>
                    <a:pt x="888" y="380"/>
                    <a:pt x="888" y="570"/>
                  </a:cubicBezTo>
                  <a:cubicBezTo>
                    <a:pt x="888" y="728"/>
                    <a:pt x="729" y="887"/>
                    <a:pt x="571" y="887"/>
                  </a:cubicBezTo>
                  <a:cubicBezTo>
                    <a:pt x="381" y="887"/>
                    <a:pt x="223" y="728"/>
                    <a:pt x="223" y="570"/>
                  </a:cubicBezTo>
                  <a:cubicBezTo>
                    <a:pt x="223"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4"/>
            <p:cNvSpPr/>
            <p:nvPr/>
          </p:nvSpPr>
          <p:spPr>
            <a:xfrm>
              <a:off x="1096350" y="3925125"/>
              <a:ext cx="28525" cy="28525"/>
            </a:xfrm>
            <a:custGeom>
              <a:rect b="b" l="l" r="r" t="t"/>
              <a:pathLst>
                <a:path extrusionOk="0" h="1141" w="1141">
                  <a:moveTo>
                    <a:pt x="570" y="222"/>
                  </a:moveTo>
                  <a:cubicBezTo>
                    <a:pt x="760" y="222"/>
                    <a:pt x="887" y="380"/>
                    <a:pt x="887" y="570"/>
                  </a:cubicBezTo>
                  <a:cubicBezTo>
                    <a:pt x="887" y="728"/>
                    <a:pt x="760" y="887"/>
                    <a:pt x="570" y="887"/>
                  </a:cubicBezTo>
                  <a:cubicBezTo>
                    <a:pt x="380" y="887"/>
                    <a:pt x="254" y="728"/>
                    <a:pt x="254" y="570"/>
                  </a:cubicBezTo>
                  <a:cubicBezTo>
                    <a:pt x="254" y="380"/>
                    <a:pt x="380" y="222"/>
                    <a:pt x="570" y="222"/>
                  </a:cubicBezTo>
                  <a:close/>
                  <a:moveTo>
                    <a:pt x="570" y="0"/>
                  </a:moveTo>
                  <a:cubicBezTo>
                    <a:pt x="254" y="0"/>
                    <a:pt x="0" y="253"/>
                    <a:pt x="0" y="570"/>
                  </a:cubicBezTo>
                  <a:cubicBezTo>
                    <a:pt x="0" y="887"/>
                    <a:pt x="254"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4"/>
            <p:cNvSpPr/>
            <p:nvPr/>
          </p:nvSpPr>
          <p:spPr>
            <a:xfrm>
              <a:off x="1321975" y="3925125"/>
              <a:ext cx="28550" cy="28525"/>
            </a:xfrm>
            <a:custGeom>
              <a:rect b="b" l="l" r="r" t="t"/>
              <a:pathLst>
                <a:path extrusionOk="0" h="1141" w="1142">
                  <a:moveTo>
                    <a:pt x="571" y="222"/>
                  </a:moveTo>
                  <a:cubicBezTo>
                    <a:pt x="761" y="222"/>
                    <a:pt x="888" y="380"/>
                    <a:pt x="888" y="570"/>
                  </a:cubicBezTo>
                  <a:cubicBezTo>
                    <a:pt x="888" y="728"/>
                    <a:pt x="761" y="887"/>
                    <a:pt x="571" y="887"/>
                  </a:cubicBezTo>
                  <a:cubicBezTo>
                    <a:pt x="381" y="887"/>
                    <a:pt x="223" y="728"/>
                    <a:pt x="223" y="570"/>
                  </a:cubicBezTo>
                  <a:cubicBezTo>
                    <a:pt x="223"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4"/>
            <p:cNvSpPr/>
            <p:nvPr/>
          </p:nvSpPr>
          <p:spPr>
            <a:xfrm>
              <a:off x="1396400" y="3925125"/>
              <a:ext cx="29325" cy="28525"/>
            </a:xfrm>
            <a:custGeom>
              <a:rect b="b" l="l" r="r" t="t"/>
              <a:pathLst>
                <a:path extrusionOk="0" h="1141" w="1173">
                  <a:moveTo>
                    <a:pt x="603" y="222"/>
                  </a:moveTo>
                  <a:cubicBezTo>
                    <a:pt x="761" y="222"/>
                    <a:pt x="919" y="380"/>
                    <a:pt x="919" y="570"/>
                  </a:cubicBezTo>
                  <a:cubicBezTo>
                    <a:pt x="919" y="728"/>
                    <a:pt x="761" y="887"/>
                    <a:pt x="603" y="887"/>
                  </a:cubicBezTo>
                  <a:cubicBezTo>
                    <a:pt x="413" y="887"/>
                    <a:pt x="254" y="728"/>
                    <a:pt x="254" y="570"/>
                  </a:cubicBezTo>
                  <a:cubicBezTo>
                    <a:pt x="254" y="380"/>
                    <a:pt x="413" y="222"/>
                    <a:pt x="603" y="222"/>
                  </a:cubicBezTo>
                  <a:close/>
                  <a:moveTo>
                    <a:pt x="603" y="0"/>
                  </a:moveTo>
                  <a:cubicBezTo>
                    <a:pt x="286" y="0"/>
                    <a:pt x="1" y="253"/>
                    <a:pt x="1" y="570"/>
                  </a:cubicBezTo>
                  <a:cubicBezTo>
                    <a:pt x="1" y="887"/>
                    <a:pt x="286" y="1140"/>
                    <a:pt x="603" y="1140"/>
                  </a:cubicBezTo>
                  <a:cubicBezTo>
                    <a:pt x="919" y="1140"/>
                    <a:pt x="1173" y="887"/>
                    <a:pt x="1173" y="570"/>
                  </a:cubicBezTo>
                  <a:cubicBezTo>
                    <a:pt x="1173" y="253"/>
                    <a:pt x="919" y="0"/>
                    <a:pt x="60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4"/>
            <p:cNvSpPr/>
            <p:nvPr/>
          </p:nvSpPr>
          <p:spPr>
            <a:xfrm>
              <a:off x="5042300" y="4270300"/>
              <a:ext cx="28525" cy="28525"/>
            </a:xfrm>
            <a:custGeom>
              <a:rect b="b" l="l" r="r" t="t"/>
              <a:pathLst>
                <a:path extrusionOk="0" h="1141" w="1141">
                  <a:moveTo>
                    <a:pt x="571" y="254"/>
                  </a:moveTo>
                  <a:cubicBezTo>
                    <a:pt x="761" y="254"/>
                    <a:pt x="888" y="381"/>
                    <a:pt x="888" y="571"/>
                  </a:cubicBezTo>
                  <a:cubicBezTo>
                    <a:pt x="888"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4"/>
            <p:cNvSpPr/>
            <p:nvPr/>
          </p:nvSpPr>
          <p:spPr>
            <a:xfrm>
              <a:off x="4967100"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54" y="761"/>
                    <a:pt x="254" y="571"/>
                  </a:cubicBezTo>
                  <a:cubicBezTo>
                    <a:pt x="254" y="381"/>
                    <a:pt x="380" y="254"/>
                    <a:pt x="570" y="254"/>
                  </a:cubicBezTo>
                  <a:close/>
                  <a:moveTo>
                    <a:pt x="570" y="1"/>
                  </a:moveTo>
                  <a:cubicBezTo>
                    <a:pt x="254" y="1"/>
                    <a:pt x="0" y="254"/>
                    <a:pt x="0" y="571"/>
                  </a:cubicBezTo>
                  <a:cubicBezTo>
                    <a:pt x="0" y="887"/>
                    <a:pt x="254"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4"/>
            <p:cNvSpPr/>
            <p:nvPr/>
          </p:nvSpPr>
          <p:spPr>
            <a:xfrm>
              <a:off x="4891875" y="4270300"/>
              <a:ext cx="28525" cy="28525"/>
            </a:xfrm>
            <a:custGeom>
              <a:rect b="b" l="l" r="r" t="t"/>
              <a:pathLst>
                <a:path extrusionOk="0" h="1141" w="1141">
                  <a:moveTo>
                    <a:pt x="571" y="254"/>
                  </a:moveTo>
                  <a:cubicBezTo>
                    <a:pt x="761" y="254"/>
                    <a:pt x="888" y="381"/>
                    <a:pt x="888" y="571"/>
                  </a:cubicBezTo>
                  <a:cubicBezTo>
                    <a:pt x="888"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4"/>
            <p:cNvSpPr/>
            <p:nvPr/>
          </p:nvSpPr>
          <p:spPr>
            <a:xfrm>
              <a:off x="5117525" y="4270300"/>
              <a:ext cx="28525" cy="28525"/>
            </a:xfrm>
            <a:custGeom>
              <a:rect b="b" l="l" r="r" t="t"/>
              <a:pathLst>
                <a:path extrusionOk="0" h="1141" w="1141">
                  <a:moveTo>
                    <a:pt x="571" y="254"/>
                  </a:moveTo>
                  <a:cubicBezTo>
                    <a:pt x="729" y="254"/>
                    <a:pt x="887" y="381"/>
                    <a:pt x="887" y="571"/>
                  </a:cubicBezTo>
                  <a:cubicBezTo>
                    <a:pt x="887" y="761"/>
                    <a:pt x="729" y="919"/>
                    <a:pt x="571" y="919"/>
                  </a:cubicBezTo>
                  <a:cubicBezTo>
                    <a:pt x="381" y="919"/>
                    <a:pt x="222" y="761"/>
                    <a:pt x="222" y="571"/>
                  </a:cubicBezTo>
                  <a:cubicBezTo>
                    <a:pt x="222" y="381"/>
                    <a:pt x="381" y="254"/>
                    <a:pt x="571" y="254"/>
                  </a:cubicBezTo>
                  <a:close/>
                  <a:moveTo>
                    <a:pt x="571" y="1"/>
                  </a:moveTo>
                  <a:cubicBezTo>
                    <a:pt x="254" y="1"/>
                    <a:pt x="0" y="254"/>
                    <a:pt x="0" y="571"/>
                  </a:cubicBezTo>
                  <a:cubicBezTo>
                    <a:pt x="0"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4"/>
            <p:cNvSpPr/>
            <p:nvPr/>
          </p:nvSpPr>
          <p:spPr>
            <a:xfrm>
              <a:off x="5192750"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3" y="1"/>
                    <a:pt x="0" y="254"/>
                    <a:pt x="0" y="571"/>
                  </a:cubicBezTo>
                  <a:cubicBezTo>
                    <a:pt x="0" y="887"/>
                    <a:pt x="253"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4"/>
            <p:cNvSpPr/>
            <p:nvPr/>
          </p:nvSpPr>
          <p:spPr>
            <a:xfrm>
              <a:off x="2507200" y="4270300"/>
              <a:ext cx="28525" cy="28525"/>
            </a:xfrm>
            <a:custGeom>
              <a:rect b="b" l="l" r="r" t="t"/>
              <a:pathLst>
                <a:path extrusionOk="0" h="1141" w="1141">
                  <a:moveTo>
                    <a:pt x="571" y="254"/>
                  </a:moveTo>
                  <a:cubicBezTo>
                    <a:pt x="761" y="254"/>
                    <a:pt x="887" y="381"/>
                    <a:pt x="887" y="571"/>
                  </a:cubicBezTo>
                  <a:cubicBezTo>
                    <a:pt x="887"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4"/>
            <p:cNvSpPr/>
            <p:nvPr/>
          </p:nvSpPr>
          <p:spPr>
            <a:xfrm>
              <a:off x="2431975" y="4270300"/>
              <a:ext cx="28550" cy="28525"/>
            </a:xfrm>
            <a:custGeom>
              <a:rect b="b" l="l" r="r" t="t"/>
              <a:pathLst>
                <a:path extrusionOk="0" h="1141" w="1142">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4"/>
            <p:cNvSpPr/>
            <p:nvPr/>
          </p:nvSpPr>
          <p:spPr>
            <a:xfrm>
              <a:off x="2356775"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4" y="1"/>
                    <a:pt x="0" y="254"/>
                    <a:pt x="0" y="571"/>
                  </a:cubicBezTo>
                  <a:cubicBezTo>
                    <a:pt x="0" y="887"/>
                    <a:pt x="254" y="1141"/>
                    <a:pt x="570" y="1141"/>
                  </a:cubicBezTo>
                  <a:cubicBezTo>
                    <a:pt x="887" y="1141"/>
                    <a:pt x="1141" y="887"/>
                    <a:pt x="1141" y="571"/>
                  </a:cubicBezTo>
                  <a:cubicBezTo>
                    <a:pt x="1141"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4"/>
            <p:cNvSpPr/>
            <p:nvPr/>
          </p:nvSpPr>
          <p:spPr>
            <a:xfrm>
              <a:off x="2582425"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3" y="1"/>
                    <a:pt x="0" y="254"/>
                    <a:pt x="0" y="571"/>
                  </a:cubicBezTo>
                  <a:cubicBezTo>
                    <a:pt x="0" y="887"/>
                    <a:pt x="253"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4"/>
            <p:cNvSpPr/>
            <p:nvPr/>
          </p:nvSpPr>
          <p:spPr>
            <a:xfrm>
              <a:off x="2657625" y="4270300"/>
              <a:ext cx="28525" cy="28525"/>
            </a:xfrm>
            <a:custGeom>
              <a:rect b="b" l="l" r="r" t="t"/>
              <a:pathLst>
                <a:path extrusionOk="0" h="1141" w="1141">
                  <a:moveTo>
                    <a:pt x="571" y="254"/>
                  </a:moveTo>
                  <a:cubicBezTo>
                    <a:pt x="761" y="254"/>
                    <a:pt x="887" y="381"/>
                    <a:pt x="887" y="571"/>
                  </a:cubicBezTo>
                  <a:cubicBezTo>
                    <a:pt x="887" y="761"/>
                    <a:pt x="761" y="919"/>
                    <a:pt x="571" y="919"/>
                  </a:cubicBezTo>
                  <a:cubicBezTo>
                    <a:pt x="381" y="919"/>
                    <a:pt x="222" y="761"/>
                    <a:pt x="222" y="571"/>
                  </a:cubicBezTo>
                  <a:cubicBezTo>
                    <a:pt x="222" y="381"/>
                    <a:pt x="381" y="254"/>
                    <a:pt x="571" y="254"/>
                  </a:cubicBezTo>
                  <a:close/>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4"/>
            <p:cNvSpPr/>
            <p:nvPr/>
          </p:nvSpPr>
          <p:spPr>
            <a:xfrm>
              <a:off x="3772375" y="3507075"/>
              <a:ext cx="28525" cy="29325"/>
            </a:xfrm>
            <a:custGeom>
              <a:rect b="b" l="l" r="r" t="t"/>
              <a:pathLst>
                <a:path extrusionOk="0" h="1173" w="1141">
                  <a:moveTo>
                    <a:pt x="571" y="254"/>
                  </a:moveTo>
                  <a:cubicBezTo>
                    <a:pt x="761" y="254"/>
                    <a:pt x="887" y="413"/>
                    <a:pt x="887" y="571"/>
                  </a:cubicBezTo>
                  <a:cubicBezTo>
                    <a:pt x="887" y="761"/>
                    <a:pt x="761" y="919"/>
                    <a:pt x="571" y="919"/>
                  </a:cubicBezTo>
                  <a:cubicBezTo>
                    <a:pt x="381" y="919"/>
                    <a:pt x="254" y="761"/>
                    <a:pt x="254" y="571"/>
                  </a:cubicBezTo>
                  <a:cubicBezTo>
                    <a:pt x="254" y="413"/>
                    <a:pt x="381" y="254"/>
                    <a:pt x="571" y="254"/>
                  </a:cubicBezTo>
                  <a:close/>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4"/>
            <p:cNvSpPr/>
            <p:nvPr/>
          </p:nvSpPr>
          <p:spPr>
            <a:xfrm>
              <a:off x="3621950" y="3507075"/>
              <a:ext cx="28525" cy="29325"/>
            </a:xfrm>
            <a:custGeom>
              <a:rect b="b" l="l" r="r" t="t"/>
              <a:pathLst>
                <a:path extrusionOk="0" h="1173" w="1141">
                  <a:moveTo>
                    <a:pt x="571" y="254"/>
                  </a:moveTo>
                  <a:cubicBezTo>
                    <a:pt x="761" y="254"/>
                    <a:pt x="887" y="413"/>
                    <a:pt x="887" y="571"/>
                  </a:cubicBezTo>
                  <a:cubicBezTo>
                    <a:pt x="887" y="761"/>
                    <a:pt x="761" y="919"/>
                    <a:pt x="571" y="919"/>
                  </a:cubicBezTo>
                  <a:cubicBezTo>
                    <a:pt x="381" y="919"/>
                    <a:pt x="254" y="761"/>
                    <a:pt x="254" y="571"/>
                  </a:cubicBezTo>
                  <a:cubicBezTo>
                    <a:pt x="254" y="413"/>
                    <a:pt x="381" y="254"/>
                    <a:pt x="571" y="254"/>
                  </a:cubicBezTo>
                  <a:close/>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4"/>
            <p:cNvSpPr/>
            <p:nvPr/>
          </p:nvSpPr>
          <p:spPr>
            <a:xfrm>
              <a:off x="3697175" y="3507075"/>
              <a:ext cx="28525" cy="29325"/>
            </a:xfrm>
            <a:custGeom>
              <a:rect b="b" l="l" r="r" t="t"/>
              <a:pathLst>
                <a:path extrusionOk="0" h="1173" w="1141">
                  <a:moveTo>
                    <a:pt x="570" y="254"/>
                  </a:moveTo>
                  <a:cubicBezTo>
                    <a:pt x="760" y="254"/>
                    <a:pt x="887" y="413"/>
                    <a:pt x="887" y="571"/>
                  </a:cubicBezTo>
                  <a:cubicBezTo>
                    <a:pt x="887" y="761"/>
                    <a:pt x="760" y="919"/>
                    <a:pt x="570" y="919"/>
                  </a:cubicBezTo>
                  <a:cubicBezTo>
                    <a:pt x="380" y="919"/>
                    <a:pt x="254" y="761"/>
                    <a:pt x="254" y="571"/>
                  </a:cubicBezTo>
                  <a:cubicBezTo>
                    <a:pt x="254" y="413"/>
                    <a:pt x="380" y="254"/>
                    <a:pt x="570" y="254"/>
                  </a:cubicBezTo>
                  <a:close/>
                  <a:moveTo>
                    <a:pt x="570" y="1"/>
                  </a:moveTo>
                  <a:cubicBezTo>
                    <a:pt x="254" y="1"/>
                    <a:pt x="0" y="254"/>
                    <a:pt x="0" y="571"/>
                  </a:cubicBezTo>
                  <a:cubicBezTo>
                    <a:pt x="0" y="888"/>
                    <a:pt x="254" y="1173"/>
                    <a:pt x="570" y="1173"/>
                  </a:cubicBezTo>
                  <a:cubicBezTo>
                    <a:pt x="887" y="1173"/>
                    <a:pt x="1140" y="888"/>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4"/>
            <p:cNvSpPr/>
            <p:nvPr/>
          </p:nvSpPr>
          <p:spPr>
            <a:xfrm>
              <a:off x="3847600" y="3507075"/>
              <a:ext cx="28525" cy="29325"/>
            </a:xfrm>
            <a:custGeom>
              <a:rect b="b" l="l" r="r" t="t"/>
              <a:pathLst>
                <a:path extrusionOk="0" h="1173" w="1141">
                  <a:moveTo>
                    <a:pt x="570" y="254"/>
                  </a:moveTo>
                  <a:cubicBezTo>
                    <a:pt x="760" y="254"/>
                    <a:pt x="887" y="413"/>
                    <a:pt x="887" y="571"/>
                  </a:cubicBezTo>
                  <a:cubicBezTo>
                    <a:pt x="887" y="761"/>
                    <a:pt x="760" y="919"/>
                    <a:pt x="570" y="919"/>
                  </a:cubicBezTo>
                  <a:cubicBezTo>
                    <a:pt x="380" y="919"/>
                    <a:pt x="254" y="761"/>
                    <a:pt x="254" y="571"/>
                  </a:cubicBezTo>
                  <a:cubicBezTo>
                    <a:pt x="254" y="413"/>
                    <a:pt x="380" y="254"/>
                    <a:pt x="570" y="254"/>
                  </a:cubicBezTo>
                  <a:close/>
                  <a:moveTo>
                    <a:pt x="570" y="1"/>
                  </a:moveTo>
                  <a:cubicBezTo>
                    <a:pt x="254" y="1"/>
                    <a:pt x="0" y="254"/>
                    <a:pt x="0" y="571"/>
                  </a:cubicBezTo>
                  <a:cubicBezTo>
                    <a:pt x="0" y="888"/>
                    <a:pt x="254" y="1173"/>
                    <a:pt x="570" y="1173"/>
                  </a:cubicBezTo>
                  <a:cubicBezTo>
                    <a:pt x="887" y="1173"/>
                    <a:pt x="1140" y="888"/>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4"/>
            <p:cNvSpPr/>
            <p:nvPr/>
          </p:nvSpPr>
          <p:spPr>
            <a:xfrm>
              <a:off x="3922800" y="3507075"/>
              <a:ext cx="28525" cy="29325"/>
            </a:xfrm>
            <a:custGeom>
              <a:rect b="b" l="l" r="r" t="t"/>
              <a:pathLst>
                <a:path extrusionOk="0" h="1173" w="1141">
                  <a:moveTo>
                    <a:pt x="571" y="254"/>
                  </a:moveTo>
                  <a:cubicBezTo>
                    <a:pt x="761" y="254"/>
                    <a:pt x="888" y="413"/>
                    <a:pt x="888" y="571"/>
                  </a:cubicBezTo>
                  <a:cubicBezTo>
                    <a:pt x="888" y="761"/>
                    <a:pt x="761" y="919"/>
                    <a:pt x="571" y="919"/>
                  </a:cubicBezTo>
                  <a:cubicBezTo>
                    <a:pt x="381" y="919"/>
                    <a:pt x="223" y="761"/>
                    <a:pt x="223" y="571"/>
                  </a:cubicBezTo>
                  <a:cubicBezTo>
                    <a:pt x="223" y="413"/>
                    <a:pt x="381" y="254"/>
                    <a:pt x="571" y="254"/>
                  </a:cubicBezTo>
                  <a:close/>
                  <a:moveTo>
                    <a:pt x="571" y="1"/>
                  </a:moveTo>
                  <a:cubicBezTo>
                    <a:pt x="254" y="1"/>
                    <a:pt x="1" y="254"/>
                    <a:pt x="1" y="571"/>
                  </a:cubicBezTo>
                  <a:cubicBezTo>
                    <a:pt x="1" y="888"/>
                    <a:pt x="254" y="1173"/>
                    <a:pt x="571" y="1173"/>
                  </a:cubicBezTo>
                  <a:cubicBezTo>
                    <a:pt x="888" y="1173"/>
                    <a:pt x="1141" y="888"/>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4"/>
            <p:cNvSpPr/>
            <p:nvPr/>
          </p:nvSpPr>
          <p:spPr>
            <a:xfrm>
              <a:off x="591225" y="3118350"/>
              <a:ext cx="72850" cy="72850"/>
            </a:xfrm>
            <a:custGeom>
              <a:rect b="b" l="l" r="r" t="t"/>
              <a:pathLst>
                <a:path extrusionOk="0" h="2914" w="2914">
                  <a:moveTo>
                    <a:pt x="1457" y="412"/>
                  </a:moveTo>
                  <a:cubicBezTo>
                    <a:pt x="2027" y="412"/>
                    <a:pt x="2502" y="887"/>
                    <a:pt x="2502" y="1457"/>
                  </a:cubicBezTo>
                  <a:cubicBezTo>
                    <a:pt x="2502" y="2027"/>
                    <a:pt x="2027" y="2502"/>
                    <a:pt x="1457" y="2502"/>
                  </a:cubicBezTo>
                  <a:cubicBezTo>
                    <a:pt x="887" y="2502"/>
                    <a:pt x="412" y="2027"/>
                    <a:pt x="412" y="1457"/>
                  </a:cubicBezTo>
                  <a:cubicBezTo>
                    <a:pt x="412" y="887"/>
                    <a:pt x="887" y="412"/>
                    <a:pt x="1457" y="412"/>
                  </a:cubicBezTo>
                  <a:close/>
                  <a:moveTo>
                    <a:pt x="1457" y="0"/>
                  </a:moveTo>
                  <a:cubicBezTo>
                    <a:pt x="665" y="0"/>
                    <a:pt x="0" y="665"/>
                    <a:pt x="0" y="1457"/>
                  </a:cubicBezTo>
                  <a:cubicBezTo>
                    <a:pt x="0" y="2249"/>
                    <a:pt x="665" y="2914"/>
                    <a:pt x="1457" y="2914"/>
                  </a:cubicBezTo>
                  <a:cubicBezTo>
                    <a:pt x="2249" y="2914"/>
                    <a:pt x="2914" y="2249"/>
                    <a:pt x="2914" y="1457"/>
                  </a:cubicBezTo>
                  <a:cubicBezTo>
                    <a:pt x="2914" y="665"/>
                    <a:pt x="2249" y="0"/>
                    <a:pt x="145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4"/>
            <p:cNvSpPr/>
            <p:nvPr/>
          </p:nvSpPr>
          <p:spPr>
            <a:xfrm>
              <a:off x="6922650" y="3058975"/>
              <a:ext cx="72075" cy="72075"/>
            </a:xfrm>
            <a:custGeom>
              <a:rect b="b" l="l" r="r" t="t"/>
              <a:pathLst>
                <a:path extrusionOk="0" h="2883" w="2883">
                  <a:moveTo>
                    <a:pt x="1426" y="412"/>
                  </a:moveTo>
                  <a:cubicBezTo>
                    <a:pt x="1996" y="412"/>
                    <a:pt x="2471" y="887"/>
                    <a:pt x="2471" y="1457"/>
                  </a:cubicBezTo>
                  <a:cubicBezTo>
                    <a:pt x="2471" y="2027"/>
                    <a:pt x="1996" y="2470"/>
                    <a:pt x="1426" y="2470"/>
                  </a:cubicBezTo>
                  <a:cubicBezTo>
                    <a:pt x="856" y="2470"/>
                    <a:pt x="381" y="2027"/>
                    <a:pt x="381" y="1457"/>
                  </a:cubicBezTo>
                  <a:cubicBezTo>
                    <a:pt x="381" y="887"/>
                    <a:pt x="856" y="412"/>
                    <a:pt x="1426" y="412"/>
                  </a:cubicBezTo>
                  <a:close/>
                  <a:moveTo>
                    <a:pt x="1426" y="0"/>
                  </a:moveTo>
                  <a:cubicBezTo>
                    <a:pt x="634" y="0"/>
                    <a:pt x="1" y="634"/>
                    <a:pt x="1" y="1457"/>
                  </a:cubicBezTo>
                  <a:cubicBezTo>
                    <a:pt x="1" y="2249"/>
                    <a:pt x="634" y="2882"/>
                    <a:pt x="1426" y="2882"/>
                  </a:cubicBezTo>
                  <a:cubicBezTo>
                    <a:pt x="2249" y="2882"/>
                    <a:pt x="2883" y="2249"/>
                    <a:pt x="2883" y="1457"/>
                  </a:cubicBezTo>
                  <a:cubicBezTo>
                    <a:pt x="2883" y="634"/>
                    <a:pt x="2249" y="0"/>
                    <a:pt x="142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4"/>
            <p:cNvSpPr/>
            <p:nvPr/>
          </p:nvSpPr>
          <p:spPr>
            <a:xfrm>
              <a:off x="1245975" y="3925125"/>
              <a:ext cx="29325" cy="28525"/>
            </a:xfrm>
            <a:custGeom>
              <a:rect b="b" l="l" r="r" t="t"/>
              <a:pathLst>
                <a:path extrusionOk="0" h="1141" w="1173">
                  <a:moveTo>
                    <a:pt x="602" y="0"/>
                  </a:moveTo>
                  <a:cubicBezTo>
                    <a:pt x="286" y="0"/>
                    <a:pt x="1" y="253"/>
                    <a:pt x="1" y="570"/>
                  </a:cubicBezTo>
                  <a:cubicBezTo>
                    <a:pt x="1" y="887"/>
                    <a:pt x="286" y="1140"/>
                    <a:pt x="602" y="1140"/>
                  </a:cubicBezTo>
                  <a:cubicBezTo>
                    <a:pt x="919" y="1140"/>
                    <a:pt x="1172" y="887"/>
                    <a:pt x="1172" y="570"/>
                  </a:cubicBezTo>
                  <a:cubicBezTo>
                    <a:pt x="1172" y="253"/>
                    <a:pt x="919" y="0"/>
                    <a:pt x="60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4"/>
            <p:cNvSpPr/>
            <p:nvPr/>
          </p:nvSpPr>
          <p:spPr>
            <a:xfrm>
              <a:off x="3772375" y="3507075"/>
              <a:ext cx="28525" cy="29325"/>
            </a:xfrm>
            <a:custGeom>
              <a:rect b="b" l="l" r="r" t="t"/>
              <a:pathLst>
                <a:path extrusionOk="0" h="1173" w="1141">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4"/>
            <p:cNvSpPr/>
            <p:nvPr/>
          </p:nvSpPr>
          <p:spPr>
            <a:xfrm>
              <a:off x="5040725" y="4270025"/>
              <a:ext cx="31700" cy="29075"/>
            </a:xfrm>
            <a:custGeom>
              <a:rect b="b" l="l" r="r" t="t"/>
              <a:pathLst>
                <a:path extrusionOk="0" h="1163" w="1268">
                  <a:moveTo>
                    <a:pt x="621" y="1"/>
                  </a:moveTo>
                  <a:cubicBezTo>
                    <a:pt x="349" y="1"/>
                    <a:pt x="120" y="207"/>
                    <a:pt x="64" y="487"/>
                  </a:cubicBezTo>
                  <a:cubicBezTo>
                    <a:pt x="1" y="803"/>
                    <a:pt x="222" y="1088"/>
                    <a:pt x="539" y="1152"/>
                  </a:cubicBezTo>
                  <a:cubicBezTo>
                    <a:pt x="576" y="1159"/>
                    <a:pt x="612" y="1163"/>
                    <a:pt x="647" y="1163"/>
                  </a:cubicBezTo>
                  <a:cubicBezTo>
                    <a:pt x="919" y="1163"/>
                    <a:pt x="1148" y="957"/>
                    <a:pt x="1204" y="677"/>
                  </a:cubicBezTo>
                  <a:cubicBezTo>
                    <a:pt x="1267" y="360"/>
                    <a:pt x="1046" y="75"/>
                    <a:pt x="729" y="12"/>
                  </a:cubicBezTo>
                  <a:cubicBezTo>
                    <a:pt x="692" y="4"/>
                    <a:pt x="656" y="1"/>
                    <a:pt x="62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4"/>
            <p:cNvSpPr/>
            <p:nvPr/>
          </p:nvSpPr>
          <p:spPr>
            <a:xfrm>
              <a:off x="6302750" y="3925125"/>
              <a:ext cx="28525" cy="28525"/>
            </a:xfrm>
            <a:custGeom>
              <a:rect b="b" l="l" r="r" t="t"/>
              <a:pathLst>
                <a:path extrusionOk="0" h="1141" w="1141">
                  <a:moveTo>
                    <a:pt x="570" y="0"/>
                  </a:moveTo>
                  <a:cubicBezTo>
                    <a:pt x="253" y="0"/>
                    <a:pt x="0" y="253"/>
                    <a:pt x="0" y="570"/>
                  </a:cubicBezTo>
                  <a:cubicBezTo>
                    <a:pt x="0" y="887"/>
                    <a:pt x="253"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4"/>
            <p:cNvSpPr/>
            <p:nvPr/>
          </p:nvSpPr>
          <p:spPr>
            <a:xfrm>
              <a:off x="5962300" y="2754750"/>
              <a:ext cx="233575" cy="231400"/>
            </a:xfrm>
            <a:custGeom>
              <a:rect b="b" l="l" r="r" t="t"/>
              <a:pathLst>
                <a:path extrusionOk="0" h="9256" w="9343">
                  <a:moveTo>
                    <a:pt x="209" y="0"/>
                  </a:moveTo>
                  <a:cubicBezTo>
                    <a:pt x="192" y="0"/>
                    <a:pt x="176" y="3"/>
                    <a:pt x="159" y="8"/>
                  </a:cubicBezTo>
                  <a:cubicBezTo>
                    <a:pt x="64" y="40"/>
                    <a:pt x="0" y="167"/>
                    <a:pt x="32" y="262"/>
                  </a:cubicBezTo>
                  <a:cubicBezTo>
                    <a:pt x="254" y="832"/>
                    <a:pt x="475" y="1433"/>
                    <a:pt x="760" y="2004"/>
                  </a:cubicBezTo>
                  <a:cubicBezTo>
                    <a:pt x="792" y="2067"/>
                    <a:pt x="855" y="2099"/>
                    <a:pt x="919" y="2099"/>
                  </a:cubicBezTo>
                  <a:cubicBezTo>
                    <a:pt x="950" y="2099"/>
                    <a:pt x="982" y="2099"/>
                    <a:pt x="1014" y="2067"/>
                  </a:cubicBezTo>
                  <a:cubicBezTo>
                    <a:pt x="1109" y="2035"/>
                    <a:pt x="1140" y="1909"/>
                    <a:pt x="1109" y="1814"/>
                  </a:cubicBezTo>
                  <a:cubicBezTo>
                    <a:pt x="824" y="1275"/>
                    <a:pt x="602" y="705"/>
                    <a:pt x="380" y="135"/>
                  </a:cubicBezTo>
                  <a:cubicBezTo>
                    <a:pt x="354" y="57"/>
                    <a:pt x="285" y="0"/>
                    <a:pt x="209" y="0"/>
                  </a:cubicBezTo>
                  <a:close/>
                  <a:moveTo>
                    <a:pt x="1867" y="3331"/>
                  </a:moveTo>
                  <a:cubicBezTo>
                    <a:pt x="1831" y="3331"/>
                    <a:pt x="1798" y="3341"/>
                    <a:pt x="1774" y="3365"/>
                  </a:cubicBezTo>
                  <a:cubicBezTo>
                    <a:pt x="1679" y="3429"/>
                    <a:pt x="1647" y="3524"/>
                    <a:pt x="1710" y="3619"/>
                  </a:cubicBezTo>
                  <a:cubicBezTo>
                    <a:pt x="2059" y="4125"/>
                    <a:pt x="2439" y="4632"/>
                    <a:pt x="2851" y="5107"/>
                  </a:cubicBezTo>
                  <a:cubicBezTo>
                    <a:pt x="2914" y="5139"/>
                    <a:pt x="2946" y="5170"/>
                    <a:pt x="3009" y="5170"/>
                  </a:cubicBezTo>
                  <a:cubicBezTo>
                    <a:pt x="3041" y="5170"/>
                    <a:pt x="3104" y="5139"/>
                    <a:pt x="3136" y="5139"/>
                  </a:cubicBezTo>
                  <a:cubicBezTo>
                    <a:pt x="3199" y="5044"/>
                    <a:pt x="3199" y="4949"/>
                    <a:pt x="3136" y="4854"/>
                  </a:cubicBezTo>
                  <a:cubicBezTo>
                    <a:pt x="2724" y="4410"/>
                    <a:pt x="2376" y="3904"/>
                    <a:pt x="2027" y="3397"/>
                  </a:cubicBezTo>
                  <a:cubicBezTo>
                    <a:pt x="1988" y="3358"/>
                    <a:pt x="1925" y="3331"/>
                    <a:pt x="1867" y="3331"/>
                  </a:cubicBezTo>
                  <a:close/>
                  <a:moveTo>
                    <a:pt x="4322" y="6108"/>
                  </a:moveTo>
                  <a:cubicBezTo>
                    <a:pt x="4270" y="6108"/>
                    <a:pt x="4216" y="6132"/>
                    <a:pt x="4181" y="6184"/>
                  </a:cubicBezTo>
                  <a:cubicBezTo>
                    <a:pt x="4117" y="6247"/>
                    <a:pt x="4117" y="6374"/>
                    <a:pt x="4212" y="6437"/>
                  </a:cubicBezTo>
                  <a:cubicBezTo>
                    <a:pt x="4656" y="6849"/>
                    <a:pt x="5162" y="7229"/>
                    <a:pt x="5701" y="7577"/>
                  </a:cubicBezTo>
                  <a:cubicBezTo>
                    <a:pt x="5732" y="7609"/>
                    <a:pt x="5764" y="7609"/>
                    <a:pt x="5796" y="7609"/>
                  </a:cubicBezTo>
                  <a:cubicBezTo>
                    <a:pt x="5859" y="7609"/>
                    <a:pt x="5922" y="7577"/>
                    <a:pt x="5954" y="7514"/>
                  </a:cubicBezTo>
                  <a:cubicBezTo>
                    <a:pt x="6017" y="7451"/>
                    <a:pt x="5986" y="7324"/>
                    <a:pt x="5891" y="7261"/>
                  </a:cubicBezTo>
                  <a:cubicBezTo>
                    <a:pt x="5384" y="6944"/>
                    <a:pt x="4909" y="6564"/>
                    <a:pt x="4434" y="6152"/>
                  </a:cubicBezTo>
                  <a:cubicBezTo>
                    <a:pt x="4406" y="6124"/>
                    <a:pt x="4364" y="6108"/>
                    <a:pt x="4322" y="6108"/>
                  </a:cubicBezTo>
                  <a:close/>
                  <a:moveTo>
                    <a:pt x="7404" y="8167"/>
                  </a:moveTo>
                  <a:cubicBezTo>
                    <a:pt x="7334" y="8167"/>
                    <a:pt x="7268" y="8203"/>
                    <a:pt x="7221" y="8274"/>
                  </a:cubicBezTo>
                  <a:cubicBezTo>
                    <a:pt x="7189" y="8369"/>
                    <a:pt x="7221" y="8464"/>
                    <a:pt x="7316" y="8527"/>
                  </a:cubicBezTo>
                  <a:cubicBezTo>
                    <a:pt x="7886" y="8812"/>
                    <a:pt x="8456" y="9034"/>
                    <a:pt x="9058" y="9256"/>
                  </a:cubicBezTo>
                  <a:lnTo>
                    <a:pt x="9121" y="9256"/>
                  </a:lnTo>
                  <a:cubicBezTo>
                    <a:pt x="9184" y="9256"/>
                    <a:pt x="9279" y="9224"/>
                    <a:pt x="9279" y="9129"/>
                  </a:cubicBezTo>
                  <a:cubicBezTo>
                    <a:pt x="9343" y="9034"/>
                    <a:pt x="9279" y="8939"/>
                    <a:pt x="9184" y="8907"/>
                  </a:cubicBezTo>
                  <a:cubicBezTo>
                    <a:pt x="8614" y="8686"/>
                    <a:pt x="8044" y="8464"/>
                    <a:pt x="7474" y="8179"/>
                  </a:cubicBezTo>
                  <a:cubicBezTo>
                    <a:pt x="7451" y="8171"/>
                    <a:pt x="7427" y="8167"/>
                    <a:pt x="7404" y="8167"/>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4"/>
            <p:cNvSpPr/>
            <p:nvPr/>
          </p:nvSpPr>
          <p:spPr>
            <a:xfrm>
              <a:off x="6436550" y="2731775"/>
              <a:ext cx="217750" cy="245675"/>
            </a:xfrm>
            <a:custGeom>
              <a:rect b="b" l="l" r="r" t="t"/>
              <a:pathLst>
                <a:path extrusionOk="0" h="9827" w="8710">
                  <a:moveTo>
                    <a:pt x="8501" y="1"/>
                  </a:moveTo>
                  <a:cubicBezTo>
                    <a:pt x="8424" y="1"/>
                    <a:pt x="8355" y="57"/>
                    <a:pt x="8329" y="136"/>
                  </a:cubicBezTo>
                  <a:cubicBezTo>
                    <a:pt x="8171" y="737"/>
                    <a:pt x="7981" y="1307"/>
                    <a:pt x="7727" y="1877"/>
                  </a:cubicBezTo>
                  <a:cubicBezTo>
                    <a:pt x="7696" y="1972"/>
                    <a:pt x="7727" y="2067"/>
                    <a:pt x="7822" y="2131"/>
                  </a:cubicBezTo>
                  <a:lnTo>
                    <a:pt x="7917" y="2131"/>
                  </a:lnTo>
                  <a:cubicBezTo>
                    <a:pt x="7981" y="2131"/>
                    <a:pt x="8044" y="2099"/>
                    <a:pt x="8076" y="2036"/>
                  </a:cubicBezTo>
                  <a:cubicBezTo>
                    <a:pt x="8329" y="1434"/>
                    <a:pt x="8519" y="832"/>
                    <a:pt x="8677" y="231"/>
                  </a:cubicBezTo>
                  <a:cubicBezTo>
                    <a:pt x="8709" y="136"/>
                    <a:pt x="8646" y="41"/>
                    <a:pt x="8551" y="9"/>
                  </a:cubicBezTo>
                  <a:cubicBezTo>
                    <a:pt x="8534" y="3"/>
                    <a:pt x="8517" y="1"/>
                    <a:pt x="8501" y="1"/>
                  </a:cubicBezTo>
                  <a:close/>
                  <a:moveTo>
                    <a:pt x="7072" y="3428"/>
                  </a:moveTo>
                  <a:cubicBezTo>
                    <a:pt x="7012" y="3428"/>
                    <a:pt x="6945" y="3463"/>
                    <a:pt x="6904" y="3524"/>
                  </a:cubicBezTo>
                  <a:cubicBezTo>
                    <a:pt x="6619" y="4063"/>
                    <a:pt x="6271" y="4569"/>
                    <a:pt x="5891" y="5044"/>
                  </a:cubicBezTo>
                  <a:cubicBezTo>
                    <a:pt x="5827" y="5139"/>
                    <a:pt x="5859" y="5234"/>
                    <a:pt x="5922" y="5298"/>
                  </a:cubicBezTo>
                  <a:cubicBezTo>
                    <a:pt x="5954" y="5329"/>
                    <a:pt x="6017" y="5361"/>
                    <a:pt x="6049" y="5361"/>
                  </a:cubicBezTo>
                  <a:cubicBezTo>
                    <a:pt x="6112" y="5361"/>
                    <a:pt x="6144" y="5329"/>
                    <a:pt x="6176" y="5266"/>
                  </a:cubicBezTo>
                  <a:cubicBezTo>
                    <a:pt x="6587" y="4791"/>
                    <a:pt x="6936" y="4253"/>
                    <a:pt x="7252" y="3714"/>
                  </a:cubicBezTo>
                  <a:cubicBezTo>
                    <a:pt x="7284" y="3619"/>
                    <a:pt x="7252" y="3493"/>
                    <a:pt x="7157" y="3461"/>
                  </a:cubicBezTo>
                  <a:cubicBezTo>
                    <a:pt x="7135" y="3438"/>
                    <a:pt x="7105" y="3428"/>
                    <a:pt x="7072" y="3428"/>
                  </a:cubicBezTo>
                  <a:close/>
                  <a:moveTo>
                    <a:pt x="4814" y="6367"/>
                  </a:moveTo>
                  <a:cubicBezTo>
                    <a:pt x="4766" y="6367"/>
                    <a:pt x="4719" y="6390"/>
                    <a:pt x="4687" y="6438"/>
                  </a:cubicBezTo>
                  <a:cubicBezTo>
                    <a:pt x="4275" y="6849"/>
                    <a:pt x="3800" y="7261"/>
                    <a:pt x="3325" y="7641"/>
                  </a:cubicBezTo>
                  <a:cubicBezTo>
                    <a:pt x="3230" y="7705"/>
                    <a:pt x="3230" y="7831"/>
                    <a:pt x="3294" y="7895"/>
                  </a:cubicBezTo>
                  <a:cubicBezTo>
                    <a:pt x="3325" y="7958"/>
                    <a:pt x="3357" y="7958"/>
                    <a:pt x="3420" y="7958"/>
                  </a:cubicBezTo>
                  <a:cubicBezTo>
                    <a:pt x="3452" y="7958"/>
                    <a:pt x="3515" y="7958"/>
                    <a:pt x="3547" y="7926"/>
                  </a:cubicBezTo>
                  <a:cubicBezTo>
                    <a:pt x="4022" y="7546"/>
                    <a:pt x="4497" y="7134"/>
                    <a:pt x="4941" y="6691"/>
                  </a:cubicBezTo>
                  <a:cubicBezTo>
                    <a:pt x="5036" y="6628"/>
                    <a:pt x="5036" y="6501"/>
                    <a:pt x="4941" y="6438"/>
                  </a:cubicBezTo>
                  <a:cubicBezTo>
                    <a:pt x="4909" y="6390"/>
                    <a:pt x="4861" y="6367"/>
                    <a:pt x="4814" y="6367"/>
                  </a:cubicBezTo>
                  <a:close/>
                  <a:moveTo>
                    <a:pt x="1867" y="8642"/>
                  </a:moveTo>
                  <a:cubicBezTo>
                    <a:pt x="1844" y="8642"/>
                    <a:pt x="1822" y="8646"/>
                    <a:pt x="1805" y="8655"/>
                  </a:cubicBezTo>
                  <a:cubicBezTo>
                    <a:pt x="1267" y="8971"/>
                    <a:pt x="697" y="9256"/>
                    <a:pt x="158" y="9478"/>
                  </a:cubicBezTo>
                  <a:cubicBezTo>
                    <a:pt x="63" y="9510"/>
                    <a:pt x="0" y="9636"/>
                    <a:pt x="63" y="9731"/>
                  </a:cubicBezTo>
                  <a:cubicBezTo>
                    <a:pt x="63" y="9795"/>
                    <a:pt x="158" y="9826"/>
                    <a:pt x="222" y="9826"/>
                  </a:cubicBezTo>
                  <a:lnTo>
                    <a:pt x="285" y="9826"/>
                  </a:lnTo>
                  <a:cubicBezTo>
                    <a:pt x="855" y="9573"/>
                    <a:pt x="1425" y="9288"/>
                    <a:pt x="1964" y="8971"/>
                  </a:cubicBezTo>
                  <a:cubicBezTo>
                    <a:pt x="2059" y="8940"/>
                    <a:pt x="2090" y="8813"/>
                    <a:pt x="2059" y="8718"/>
                  </a:cubicBezTo>
                  <a:cubicBezTo>
                    <a:pt x="2012" y="8672"/>
                    <a:pt x="1932" y="8642"/>
                    <a:pt x="1867" y="8642"/>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4"/>
            <p:cNvSpPr/>
            <p:nvPr/>
          </p:nvSpPr>
          <p:spPr>
            <a:xfrm>
              <a:off x="6067600" y="2283075"/>
              <a:ext cx="314325" cy="95025"/>
            </a:xfrm>
            <a:custGeom>
              <a:rect b="b" l="l" r="r" t="t"/>
              <a:pathLst>
                <a:path extrusionOk="0" h="3801" w="12573">
                  <a:moveTo>
                    <a:pt x="8678" y="1"/>
                  </a:moveTo>
                  <a:cubicBezTo>
                    <a:pt x="8044" y="32"/>
                    <a:pt x="7411" y="127"/>
                    <a:pt x="6809" y="222"/>
                  </a:cubicBezTo>
                  <a:cubicBezTo>
                    <a:pt x="6714" y="254"/>
                    <a:pt x="6619" y="349"/>
                    <a:pt x="6651" y="444"/>
                  </a:cubicBezTo>
                  <a:cubicBezTo>
                    <a:pt x="6683" y="539"/>
                    <a:pt x="6746" y="602"/>
                    <a:pt x="6841" y="602"/>
                  </a:cubicBezTo>
                  <a:lnTo>
                    <a:pt x="6873" y="602"/>
                  </a:lnTo>
                  <a:cubicBezTo>
                    <a:pt x="7474" y="476"/>
                    <a:pt x="8076" y="412"/>
                    <a:pt x="8678" y="381"/>
                  </a:cubicBezTo>
                  <a:cubicBezTo>
                    <a:pt x="8804" y="349"/>
                    <a:pt x="8868" y="286"/>
                    <a:pt x="8868" y="159"/>
                  </a:cubicBezTo>
                  <a:cubicBezTo>
                    <a:pt x="8868" y="64"/>
                    <a:pt x="8773" y="1"/>
                    <a:pt x="8678" y="1"/>
                  </a:cubicBezTo>
                  <a:close/>
                  <a:moveTo>
                    <a:pt x="10508" y="26"/>
                  </a:moveTo>
                  <a:cubicBezTo>
                    <a:pt x="10427" y="26"/>
                    <a:pt x="10356" y="108"/>
                    <a:pt x="10356" y="191"/>
                  </a:cubicBezTo>
                  <a:cubicBezTo>
                    <a:pt x="10356" y="286"/>
                    <a:pt x="10419" y="381"/>
                    <a:pt x="10514" y="381"/>
                  </a:cubicBezTo>
                  <a:cubicBezTo>
                    <a:pt x="11148" y="444"/>
                    <a:pt x="11750" y="507"/>
                    <a:pt x="12351" y="634"/>
                  </a:cubicBezTo>
                  <a:lnTo>
                    <a:pt x="12383" y="634"/>
                  </a:lnTo>
                  <a:cubicBezTo>
                    <a:pt x="12478" y="634"/>
                    <a:pt x="12541" y="571"/>
                    <a:pt x="12573" y="507"/>
                  </a:cubicBezTo>
                  <a:cubicBezTo>
                    <a:pt x="12573" y="412"/>
                    <a:pt x="12510" y="317"/>
                    <a:pt x="12415" y="286"/>
                  </a:cubicBezTo>
                  <a:cubicBezTo>
                    <a:pt x="11813" y="159"/>
                    <a:pt x="11180" y="64"/>
                    <a:pt x="10546" y="32"/>
                  </a:cubicBezTo>
                  <a:cubicBezTo>
                    <a:pt x="10533" y="28"/>
                    <a:pt x="10521" y="26"/>
                    <a:pt x="10508" y="26"/>
                  </a:cubicBezTo>
                  <a:close/>
                  <a:moveTo>
                    <a:pt x="5025" y="689"/>
                  </a:moveTo>
                  <a:cubicBezTo>
                    <a:pt x="5007" y="689"/>
                    <a:pt x="4989" y="692"/>
                    <a:pt x="4972" y="697"/>
                  </a:cubicBezTo>
                  <a:cubicBezTo>
                    <a:pt x="4402" y="887"/>
                    <a:pt x="3801" y="1141"/>
                    <a:pt x="3231" y="1394"/>
                  </a:cubicBezTo>
                  <a:cubicBezTo>
                    <a:pt x="3136" y="1457"/>
                    <a:pt x="3104" y="1553"/>
                    <a:pt x="3136" y="1648"/>
                  </a:cubicBezTo>
                  <a:cubicBezTo>
                    <a:pt x="3167" y="1711"/>
                    <a:pt x="3262" y="1774"/>
                    <a:pt x="3326" y="1774"/>
                  </a:cubicBezTo>
                  <a:cubicBezTo>
                    <a:pt x="3357" y="1774"/>
                    <a:pt x="3357" y="1743"/>
                    <a:pt x="3389" y="1743"/>
                  </a:cubicBezTo>
                  <a:cubicBezTo>
                    <a:pt x="3959" y="1489"/>
                    <a:pt x="4529" y="1236"/>
                    <a:pt x="5099" y="1046"/>
                  </a:cubicBezTo>
                  <a:cubicBezTo>
                    <a:pt x="5194" y="1014"/>
                    <a:pt x="5257" y="919"/>
                    <a:pt x="5226" y="824"/>
                  </a:cubicBezTo>
                  <a:cubicBezTo>
                    <a:pt x="5200" y="746"/>
                    <a:pt x="5109" y="689"/>
                    <a:pt x="5025" y="689"/>
                  </a:cubicBezTo>
                  <a:close/>
                  <a:moveTo>
                    <a:pt x="1691" y="2311"/>
                  </a:moveTo>
                  <a:cubicBezTo>
                    <a:pt x="1655" y="2311"/>
                    <a:pt x="1617" y="2322"/>
                    <a:pt x="1584" y="2344"/>
                  </a:cubicBezTo>
                  <a:cubicBezTo>
                    <a:pt x="1077" y="2693"/>
                    <a:pt x="570" y="3073"/>
                    <a:pt x="95" y="3484"/>
                  </a:cubicBezTo>
                  <a:cubicBezTo>
                    <a:pt x="0" y="3548"/>
                    <a:pt x="0" y="3643"/>
                    <a:pt x="64" y="3738"/>
                  </a:cubicBezTo>
                  <a:cubicBezTo>
                    <a:pt x="95" y="3769"/>
                    <a:pt x="159" y="3801"/>
                    <a:pt x="222" y="3801"/>
                  </a:cubicBezTo>
                  <a:cubicBezTo>
                    <a:pt x="254" y="3801"/>
                    <a:pt x="285" y="3769"/>
                    <a:pt x="317" y="3738"/>
                  </a:cubicBezTo>
                  <a:cubicBezTo>
                    <a:pt x="792" y="3358"/>
                    <a:pt x="1299" y="2978"/>
                    <a:pt x="1805" y="2661"/>
                  </a:cubicBezTo>
                  <a:cubicBezTo>
                    <a:pt x="1869" y="2598"/>
                    <a:pt x="1900" y="2471"/>
                    <a:pt x="1837" y="2408"/>
                  </a:cubicBezTo>
                  <a:cubicBezTo>
                    <a:pt x="1817" y="2346"/>
                    <a:pt x="1757" y="2311"/>
                    <a:pt x="1691" y="231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4"/>
            <p:cNvSpPr/>
            <p:nvPr/>
          </p:nvSpPr>
          <p:spPr>
            <a:xfrm>
              <a:off x="6102425" y="2405800"/>
              <a:ext cx="251000" cy="186875"/>
            </a:xfrm>
            <a:custGeom>
              <a:rect b="b" l="l" r="r" t="t"/>
              <a:pathLst>
                <a:path extrusionOk="0" h="7475" w="10040">
                  <a:moveTo>
                    <a:pt x="9660" y="380"/>
                  </a:moveTo>
                  <a:lnTo>
                    <a:pt x="9660" y="7094"/>
                  </a:lnTo>
                  <a:lnTo>
                    <a:pt x="349" y="7094"/>
                  </a:lnTo>
                  <a:lnTo>
                    <a:pt x="349" y="380"/>
                  </a:lnTo>
                  <a:close/>
                  <a:moveTo>
                    <a:pt x="191" y="0"/>
                  </a:moveTo>
                  <a:cubicBezTo>
                    <a:pt x="64" y="0"/>
                    <a:pt x="1" y="95"/>
                    <a:pt x="1" y="190"/>
                  </a:cubicBezTo>
                  <a:lnTo>
                    <a:pt x="1" y="7284"/>
                  </a:lnTo>
                  <a:cubicBezTo>
                    <a:pt x="1" y="7379"/>
                    <a:pt x="64" y="7474"/>
                    <a:pt x="191" y="7474"/>
                  </a:cubicBezTo>
                  <a:lnTo>
                    <a:pt x="9850" y="7474"/>
                  </a:lnTo>
                  <a:cubicBezTo>
                    <a:pt x="9945" y="7474"/>
                    <a:pt x="10040" y="7379"/>
                    <a:pt x="10040" y="7284"/>
                  </a:cubicBezTo>
                  <a:lnTo>
                    <a:pt x="10040" y="190"/>
                  </a:lnTo>
                  <a:cubicBezTo>
                    <a:pt x="10040" y="95"/>
                    <a:pt x="9945" y="0"/>
                    <a:pt x="98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4"/>
            <p:cNvSpPr/>
            <p:nvPr/>
          </p:nvSpPr>
          <p:spPr>
            <a:xfrm>
              <a:off x="6168925" y="2448550"/>
              <a:ext cx="117225" cy="115625"/>
            </a:xfrm>
            <a:custGeom>
              <a:rect b="b" l="l" r="r" t="t"/>
              <a:pathLst>
                <a:path extrusionOk="0" h="4625" w="4689">
                  <a:moveTo>
                    <a:pt x="2360" y="1449"/>
                  </a:moveTo>
                  <a:cubicBezTo>
                    <a:pt x="2582" y="1449"/>
                    <a:pt x="2804" y="1536"/>
                    <a:pt x="2978" y="1711"/>
                  </a:cubicBezTo>
                  <a:cubicBezTo>
                    <a:pt x="3326" y="2059"/>
                    <a:pt x="3295" y="2597"/>
                    <a:pt x="2946" y="2946"/>
                  </a:cubicBezTo>
                  <a:cubicBezTo>
                    <a:pt x="2776" y="3100"/>
                    <a:pt x="2561" y="3179"/>
                    <a:pt x="2345" y="3179"/>
                  </a:cubicBezTo>
                  <a:cubicBezTo>
                    <a:pt x="2118" y="3179"/>
                    <a:pt x="1889" y="3092"/>
                    <a:pt x="1711" y="2914"/>
                  </a:cubicBezTo>
                  <a:cubicBezTo>
                    <a:pt x="1394" y="2566"/>
                    <a:pt x="1394" y="2027"/>
                    <a:pt x="1743" y="1711"/>
                  </a:cubicBezTo>
                  <a:cubicBezTo>
                    <a:pt x="1917" y="1536"/>
                    <a:pt x="2139" y="1449"/>
                    <a:pt x="2360" y="1449"/>
                  </a:cubicBezTo>
                  <a:close/>
                  <a:moveTo>
                    <a:pt x="1964" y="1"/>
                  </a:moveTo>
                  <a:cubicBezTo>
                    <a:pt x="1933" y="1"/>
                    <a:pt x="1901" y="32"/>
                    <a:pt x="1901" y="64"/>
                  </a:cubicBezTo>
                  <a:lnTo>
                    <a:pt x="1869" y="507"/>
                  </a:lnTo>
                  <a:cubicBezTo>
                    <a:pt x="1869" y="539"/>
                    <a:pt x="1869" y="571"/>
                    <a:pt x="1806" y="602"/>
                  </a:cubicBezTo>
                  <a:cubicBezTo>
                    <a:pt x="1711" y="602"/>
                    <a:pt x="1616" y="666"/>
                    <a:pt x="1521" y="697"/>
                  </a:cubicBezTo>
                  <a:cubicBezTo>
                    <a:pt x="1511" y="708"/>
                    <a:pt x="1500" y="711"/>
                    <a:pt x="1489" y="711"/>
                  </a:cubicBezTo>
                  <a:cubicBezTo>
                    <a:pt x="1468" y="711"/>
                    <a:pt x="1447" y="697"/>
                    <a:pt x="1426" y="697"/>
                  </a:cubicBezTo>
                  <a:lnTo>
                    <a:pt x="1109" y="381"/>
                  </a:lnTo>
                  <a:cubicBezTo>
                    <a:pt x="1094" y="365"/>
                    <a:pt x="1078" y="357"/>
                    <a:pt x="1062" y="357"/>
                  </a:cubicBezTo>
                  <a:cubicBezTo>
                    <a:pt x="1046" y="357"/>
                    <a:pt x="1030" y="365"/>
                    <a:pt x="1014" y="381"/>
                  </a:cubicBezTo>
                  <a:lnTo>
                    <a:pt x="413" y="951"/>
                  </a:lnTo>
                  <a:cubicBezTo>
                    <a:pt x="381" y="982"/>
                    <a:pt x="381" y="1014"/>
                    <a:pt x="413" y="1046"/>
                  </a:cubicBezTo>
                  <a:lnTo>
                    <a:pt x="729" y="1362"/>
                  </a:lnTo>
                  <a:cubicBezTo>
                    <a:pt x="761" y="1394"/>
                    <a:pt x="761" y="1426"/>
                    <a:pt x="729" y="1457"/>
                  </a:cubicBezTo>
                  <a:cubicBezTo>
                    <a:pt x="698" y="1552"/>
                    <a:pt x="634" y="1647"/>
                    <a:pt x="603" y="1742"/>
                  </a:cubicBezTo>
                  <a:cubicBezTo>
                    <a:pt x="603" y="1774"/>
                    <a:pt x="571" y="1806"/>
                    <a:pt x="508" y="1806"/>
                  </a:cubicBezTo>
                  <a:lnTo>
                    <a:pt x="96" y="1806"/>
                  </a:lnTo>
                  <a:cubicBezTo>
                    <a:pt x="33" y="1806"/>
                    <a:pt x="1" y="1837"/>
                    <a:pt x="1" y="1869"/>
                  </a:cubicBezTo>
                  <a:lnTo>
                    <a:pt x="1" y="2692"/>
                  </a:lnTo>
                  <a:cubicBezTo>
                    <a:pt x="1" y="2724"/>
                    <a:pt x="33" y="2756"/>
                    <a:pt x="64" y="2756"/>
                  </a:cubicBezTo>
                  <a:lnTo>
                    <a:pt x="508" y="2756"/>
                  </a:lnTo>
                  <a:cubicBezTo>
                    <a:pt x="539" y="2756"/>
                    <a:pt x="571" y="2787"/>
                    <a:pt x="603" y="2819"/>
                  </a:cubicBezTo>
                  <a:cubicBezTo>
                    <a:pt x="634" y="2914"/>
                    <a:pt x="666" y="3009"/>
                    <a:pt x="698" y="3104"/>
                  </a:cubicBezTo>
                  <a:cubicBezTo>
                    <a:pt x="729" y="3167"/>
                    <a:pt x="729" y="3199"/>
                    <a:pt x="698" y="3231"/>
                  </a:cubicBezTo>
                  <a:lnTo>
                    <a:pt x="381" y="3516"/>
                  </a:lnTo>
                  <a:cubicBezTo>
                    <a:pt x="349" y="3547"/>
                    <a:pt x="349" y="3611"/>
                    <a:pt x="381" y="3642"/>
                  </a:cubicBezTo>
                  <a:lnTo>
                    <a:pt x="951" y="4212"/>
                  </a:lnTo>
                  <a:cubicBezTo>
                    <a:pt x="967" y="4228"/>
                    <a:pt x="991" y="4236"/>
                    <a:pt x="1014" y="4236"/>
                  </a:cubicBezTo>
                  <a:cubicBezTo>
                    <a:pt x="1038" y="4236"/>
                    <a:pt x="1062" y="4228"/>
                    <a:pt x="1078" y="4212"/>
                  </a:cubicBezTo>
                  <a:lnTo>
                    <a:pt x="1363" y="3927"/>
                  </a:lnTo>
                  <a:cubicBezTo>
                    <a:pt x="1394" y="3896"/>
                    <a:pt x="1458" y="3896"/>
                    <a:pt x="1489" y="3896"/>
                  </a:cubicBezTo>
                  <a:cubicBezTo>
                    <a:pt x="1584" y="3959"/>
                    <a:pt x="1679" y="3991"/>
                    <a:pt x="1774" y="4022"/>
                  </a:cubicBezTo>
                  <a:cubicBezTo>
                    <a:pt x="1806" y="4022"/>
                    <a:pt x="1838" y="4086"/>
                    <a:pt x="1838" y="4117"/>
                  </a:cubicBezTo>
                  <a:lnTo>
                    <a:pt x="1838" y="4529"/>
                  </a:lnTo>
                  <a:cubicBezTo>
                    <a:pt x="1838" y="4593"/>
                    <a:pt x="1869" y="4624"/>
                    <a:pt x="1901" y="4624"/>
                  </a:cubicBezTo>
                  <a:lnTo>
                    <a:pt x="2725" y="4624"/>
                  </a:lnTo>
                  <a:cubicBezTo>
                    <a:pt x="2756" y="4624"/>
                    <a:pt x="2820" y="4593"/>
                    <a:pt x="2820" y="4561"/>
                  </a:cubicBezTo>
                  <a:lnTo>
                    <a:pt x="2820" y="4117"/>
                  </a:lnTo>
                  <a:cubicBezTo>
                    <a:pt x="2820" y="4086"/>
                    <a:pt x="2851" y="4054"/>
                    <a:pt x="2883" y="4054"/>
                  </a:cubicBezTo>
                  <a:cubicBezTo>
                    <a:pt x="2978" y="4022"/>
                    <a:pt x="3073" y="3959"/>
                    <a:pt x="3168" y="3927"/>
                  </a:cubicBezTo>
                  <a:cubicBezTo>
                    <a:pt x="3200" y="3927"/>
                    <a:pt x="3231" y="3927"/>
                    <a:pt x="3263" y="3959"/>
                  </a:cubicBezTo>
                  <a:lnTo>
                    <a:pt x="3580" y="4244"/>
                  </a:lnTo>
                  <a:cubicBezTo>
                    <a:pt x="3595" y="4260"/>
                    <a:pt x="3611" y="4268"/>
                    <a:pt x="3627" y="4268"/>
                  </a:cubicBezTo>
                  <a:cubicBezTo>
                    <a:pt x="3643" y="4268"/>
                    <a:pt x="3659" y="4260"/>
                    <a:pt x="3675" y="4244"/>
                  </a:cubicBezTo>
                  <a:lnTo>
                    <a:pt x="4276" y="3674"/>
                  </a:lnTo>
                  <a:cubicBezTo>
                    <a:pt x="4308" y="3674"/>
                    <a:pt x="4308" y="3611"/>
                    <a:pt x="4276" y="3579"/>
                  </a:cubicBezTo>
                  <a:lnTo>
                    <a:pt x="3991" y="3262"/>
                  </a:lnTo>
                  <a:cubicBezTo>
                    <a:pt x="3960" y="3231"/>
                    <a:pt x="3960" y="3199"/>
                    <a:pt x="3960" y="3167"/>
                  </a:cubicBezTo>
                  <a:cubicBezTo>
                    <a:pt x="4023" y="3072"/>
                    <a:pt x="4055" y="2977"/>
                    <a:pt x="4086" y="2882"/>
                  </a:cubicBezTo>
                  <a:cubicBezTo>
                    <a:pt x="4086" y="2851"/>
                    <a:pt x="4150" y="2819"/>
                    <a:pt x="4181" y="2819"/>
                  </a:cubicBezTo>
                  <a:lnTo>
                    <a:pt x="4625" y="2851"/>
                  </a:lnTo>
                  <a:cubicBezTo>
                    <a:pt x="4656" y="2851"/>
                    <a:pt x="4688" y="2819"/>
                    <a:pt x="4688" y="2756"/>
                  </a:cubicBezTo>
                  <a:lnTo>
                    <a:pt x="4688" y="1932"/>
                  </a:lnTo>
                  <a:cubicBezTo>
                    <a:pt x="4688" y="1901"/>
                    <a:pt x="4656" y="1869"/>
                    <a:pt x="4625" y="1869"/>
                  </a:cubicBezTo>
                  <a:lnTo>
                    <a:pt x="4181" y="1869"/>
                  </a:lnTo>
                  <a:cubicBezTo>
                    <a:pt x="4150" y="1869"/>
                    <a:pt x="4118" y="1837"/>
                    <a:pt x="4118" y="1806"/>
                  </a:cubicBezTo>
                  <a:cubicBezTo>
                    <a:pt x="4086" y="1711"/>
                    <a:pt x="4055" y="1616"/>
                    <a:pt x="3991" y="1521"/>
                  </a:cubicBezTo>
                  <a:cubicBezTo>
                    <a:pt x="3991" y="1489"/>
                    <a:pt x="3991" y="1426"/>
                    <a:pt x="4023" y="1394"/>
                  </a:cubicBezTo>
                  <a:lnTo>
                    <a:pt x="4308" y="1109"/>
                  </a:lnTo>
                  <a:cubicBezTo>
                    <a:pt x="4340" y="1077"/>
                    <a:pt x="4340" y="1014"/>
                    <a:pt x="4308" y="1014"/>
                  </a:cubicBezTo>
                  <a:lnTo>
                    <a:pt x="3738" y="412"/>
                  </a:lnTo>
                  <a:cubicBezTo>
                    <a:pt x="3722" y="396"/>
                    <a:pt x="3706" y="388"/>
                    <a:pt x="3690" y="388"/>
                  </a:cubicBezTo>
                  <a:cubicBezTo>
                    <a:pt x="3675" y="388"/>
                    <a:pt x="3659" y="396"/>
                    <a:pt x="3643" y="412"/>
                  </a:cubicBezTo>
                  <a:lnTo>
                    <a:pt x="3326" y="729"/>
                  </a:lnTo>
                  <a:cubicBezTo>
                    <a:pt x="3305" y="729"/>
                    <a:pt x="3284" y="743"/>
                    <a:pt x="3263" y="743"/>
                  </a:cubicBezTo>
                  <a:cubicBezTo>
                    <a:pt x="3252" y="743"/>
                    <a:pt x="3242" y="739"/>
                    <a:pt x="3231" y="729"/>
                  </a:cubicBezTo>
                  <a:cubicBezTo>
                    <a:pt x="3136" y="666"/>
                    <a:pt x="3041" y="634"/>
                    <a:pt x="2915" y="602"/>
                  </a:cubicBezTo>
                  <a:cubicBezTo>
                    <a:pt x="2883" y="602"/>
                    <a:pt x="2883" y="571"/>
                    <a:pt x="2883" y="507"/>
                  </a:cubicBezTo>
                  <a:lnTo>
                    <a:pt x="2883" y="96"/>
                  </a:lnTo>
                  <a:cubicBezTo>
                    <a:pt x="2883" y="32"/>
                    <a:pt x="2851" y="1"/>
                    <a:pt x="278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4"/>
            <p:cNvSpPr/>
            <p:nvPr/>
          </p:nvSpPr>
          <p:spPr>
            <a:xfrm>
              <a:off x="6164175" y="2443800"/>
              <a:ext cx="126725" cy="125125"/>
            </a:xfrm>
            <a:custGeom>
              <a:rect b="b" l="l" r="r" t="t"/>
              <a:pathLst>
                <a:path extrusionOk="0" h="5005" w="5069">
                  <a:moveTo>
                    <a:pt x="2550" y="1837"/>
                  </a:moveTo>
                  <a:cubicBezTo>
                    <a:pt x="2725" y="1837"/>
                    <a:pt x="2899" y="1901"/>
                    <a:pt x="3041" y="2027"/>
                  </a:cubicBezTo>
                  <a:cubicBezTo>
                    <a:pt x="3168" y="2154"/>
                    <a:pt x="3231" y="2344"/>
                    <a:pt x="3231" y="2502"/>
                  </a:cubicBezTo>
                  <a:cubicBezTo>
                    <a:pt x="3231" y="2692"/>
                    <a:pt x="3136" y="2851"/>
                    <a:pt x="3010" y="2977"/>
                  </a:cubicBezTo>
                  <a:cubicBezTo>
                    <a:pt x="2883" y="3104"/>
                    <a:pt x="2709" y="3167"/>
                    <a:pt x="2535" y="3167"/>
                  </a:cubicBezTo>
                  <a:cubicBezTo>
                    <a:pt x="2360" y="3167"/>
                    <a:pt x="2186" y="3104"/>
                    <a:pt x="2059" y="2977"/>
                  </a:cubicBezTo>
                  <a:cubicBezTo>
                    <a:pt x="1933" y="2851"/>
                    <a:pt x="1838" y="2661"/>
                    <a:pt x="1838" y="2502"/>
                  </a:cubicBezTo>
                  <a:cubicBezTo>
                    <a:pt x="1838" y="2312"/>
                    <a:pt x="1933" y="2154"/>
                    <a:pt x="2059" y="2027"/>
                  </a:cubicBezTo>
                  <a:cubicBezTo>
                    <a:pt x="2202" y="1901"/>
                    <a:pt x="2376" y="1837"/>
                    <a:pt x="2550" y="1837"/>
                  </a:cubicBezTo>
                  <a:close/>
                  <a:moveTo>
                    <a:pt x="2534" y="1461"/>
                  </a:moveTo>
                  <a:cubicBezTo>
                    <a:pt x="2270" y="1461"/>
                    <a:pt x="2008" y="1556"/>
                    <a:pt x="1806" y="1742"/>
                  </a:cubicBezTo>
                  <a:cubicBezTo>
                    <a:pt x="1584" y="1932"/>
                    <a:pt x="1489" y="2217"/>
                    <a:pt x="1489" y="2502"/>
                  </a:cubicBezTo>
                  <a:cubicBezTo>
                    <a:pt x="1489" y="2756"/>
                    <a:pt x="1584" y="3041"/>
                    <a:pt x="1774" y="3231"/>
                  </a:cubicBezTo>
                  <a:cubicBezTo>
                    <a:pt x="1996" y="3452"/>
                    <a:pt x="2249" y="3547"/>
                    <a:pt x="2535" y="3547"/>
                  </a:cubicBezTo>
                  <a:cubicBezTo>
                    <a:pt x="2820" y="3547"/>
                    <a:pt x="3073" y="3452"/>
                    <a:pt x="3263" y="3262"/>
                  </a:cubicBezTo>
                  <a:cubicBezTo>
                    <a:pt x="3485" y="3072"/>
                    <a:pt x="3580" y="2787"/>
                    <a:pt x="3611" y="2502"/>
                  </a:cubicBezTo>
                  <a:cubicBezTo>
                    <a:pt x="3611" y="2249"/>
                    <a:pt x="3485" y="1964"/>
                    <a:pt x="3295" y="1774"/>
                  </a:cubicBezTo>
                  <a:cubicBezTo>
                    <a:pt x="3085" y="1564"/>
                    <a:pt x="2809" y="1461"/>
                    <a:pt x="2534" y="1461"/>
                  </a:cubicBezTo>
                  <a:close/>
                  <a:moveTo>
                    <a:pt x="2883" y="381"/>
                  </a:moveTo>
                  <a:lnTo>
                    <a:pt x="2851" y="729"/>
                  </a:lnTo>
                  <a:cubicBezTo>
                    <a:pt x="2851" y="824"/>
                    <a:pt x="2946" y="951"/>
                    <a:pt x="3041" y="982"/>
                  </a:cubicBezTo>
                  <a:cubicBezTo>
                    <a:pt x="3136" y="1014"/>
                    <a:pt x="3231" y="1046"/>
                    <a:pt x="3326" y="1077"/>
                  </a:cubicBezTo>
                  <a:cubicBezTo>
                    <a:pt x="3369" y="1106"/>
                    <a:pt x="3418" y="1121"/>
                    <a:pt x="3468" y="1121"/>
                  </a:cubicBezTo>
                  <a:cubicBezTo>
                    <a:pt x="3529" y="1121"/>
                    <a:pt x="3591" y="1098"/>
                    <a:pt x="3643" y="1046"/>
                  </a:cubicBezTo>
                  <a:lnTo>
                    <a:pt x="3865" y="824"/>
                  </a:lnTo>
                  <a:lnTo>
                    <a:pt x="4308" y="1236"/>
                  </a:lnTo>
                  <a:lnTo>
                    <a:pt x="4055" y="1457"/>
                  </a:lnTo>
                  <a:cubicBezTo>
                    <a:pt x="3960" y="1552"/>
                    <a:pt x="3960" y="1679"/>
                    <a:pt x="3991" y="1806"/>
                  </a:cubicBezTo>
                  <a:cubicBezTo>
                    <a:pt x="4055" y="1869"/>
                    <a:pt x="4086" y="1964"/>
                    <a:pt x="4118" y="2027"/>
                  </a:cubicBezTo>
                  <a:cubicBezTo>
                    <a:pt x="4150" y="2154"/>
                    <a:pt x="4245" y="2249"/>
                    <a:pt x="4371" y="2249"/>
                  </a:cubicBezTo>
                  <a:lnTo>
                    <a:pt x="4688" y="2249"/>
                  </a:lnTo>
                  <a:lnTo>
                    <a:pt x="4688" y="2819"/>
                  </a:lnTo>
                  <a:lnTo>
                    <a:pt x="4340" y="2819"/>
                  </a:lnTo>
                  <a:cubicBezTo>
                    <a:pt x="4245" y="2819"/>
                    <a:pt x="4118" y="2914"/>
                    <a:pt x="4086" y="3009"/>
                  </a:cubicBezTo>
                  <a:cubicBezTo>
                    <a:pt x="4055" y="3104"/>
                    <a:pt x="4023" y="3199"/>
                    <a:pt x="3991" y="3262"/>
                  </a:cubicBezTo>
                  <a:cubicBezTo>
                    <a:pt x="3928" y="3357"/>
                    <a:pt x="3928" y="3516"/>
                    <a:pt x="4023" y="3579"/>
                  </a:cubicBezTo>
                  <a:lnTo>
                    <a:pt x="4245" y="3832"/>
                  </a:lnTo>
                  <a:lnTo>
                    <a:pt x="3801" y="4244"/>
                  </a:lnTo>
                  <a:lnTo>
                    <a:pt x="3580" y="3991"/>
                  </a:lnTo>
                  <a:cubicBezTo>
                    <a:pt x="3540" y="3952"/>
                    <a:pt x="3465" y="3925"/>
                    <a:pt x="3391" y="3925"/>
                  </a:cubicBezTo>
                  <a:cubicBezTo>
                    <a:pt x="3345" y="3925"/>
                    <a:pt x="3299" y="3935"/>
                    <a:pt x="3263" y="3959"/>
                  </a:cubicBezTo>
                  <a:cubicBezTo>
                    <a:pt x="3200" y="3991"/>
                    <a:pt x="3105" y="4022"/>
                    <a:pt x="3010" y="4054"/>
                  </a:cubicBezTo>
                  <a:cubicBezTo>
                    <a:pt x="2883" y="4086"/>
                    <a:pt x="2820" y="4181"/>
                    <a:pt x="2820" y="4307"/>
                  </a:cubicBezTo>
                  <a:lnTo>
                    <a:pt x="2820" y="4624"/>
                  </a:lnTo>
                  <a:lnTo>
                    <a:pt x="2186" y="4624"/>
                  </a:lnTo>
                  <a:lnTo>
                    <a:pt x="2218" y="4307"/>
                  </a:lnTo>
                  <a:cubicBezTo>
                    <a:pt x="2218" y="4181"/>
                    <a:pt x="2123" y="4086"/>
                    <a:pt x="2028" y="4022"/>
                  </a:cubicBezTo>
                  <a:cubicBezTo>
                    <a:pt x="1933" y="3991"/>
                    <a:pt x="1838" y="3959"/>
                    <a:pt x="1774" y="3927"/>
                  </a:cubicBezTo>
                  <a:cubicBezTo>
                    <a:pt x="1726" y="3903"/>
                    <a:pt x="1678" y="3893"/>
                    <a:pt x="1631" y="3893"/>
                  </a:cubicBezTo>
                  <a:cubicBezTo>
                    <a:pt x="1556" y="3893"/>
                    <a:pt x="1485" y="3920"/>
                    <a:pt x="1426" y="3959"/>
                  </a:cubicBezTo>
                  <a:lnTo>
                    <a:pt x="1204" y="4181"/>
                  </a:lnTo>
                  <a:lnTo>
                    <a:pt x="793" y="3769"/>
                  </a:lnTo>
                  <a:lnTo>
                    <a:pt x="1014" y="3547"/>
                  </a:lnTo>
                  <a:cubicBezTo>
                    <a:pt x="1109" y="3452"/>
                    <a:pt x="1109" y="3326"/>
                    <a:pt x="1078" y="3231"/>
                  </a:cubicBezTo>
                  <a:cubicBezTo>
                    <a:pt x="1014" y="3136"/>
                    <a:pt x="983" y="3072"/>
                    <a:pt x="951" y="2977"/>
                  </a:cubicBezTo>
                  <a:cubicBezTo>
                    <a:pt x="919" y="2851"/>
                    <a:pt x="824" y="2787"/>
                    <a:pt x="698" y="2787"/>
                  </a:cubicBezTo>
                  <a:lnTo>
                    <a:pt x="381" y="2787"/>
                  </a:lnTo>
                  <a:lnTo>
                    <a:pt x="381" y="2186"/>
                  </a:lnTo>
                  <a:lnTo>
                    <a:pt x="729" y="2186"/>
                  </a:lnTo>
                  <a:cubicBezTo>
                    <a:pt x="824" y="2186"/>
                    <a:pt x="951" y="2122"/>
                    <a:pt x="983" y="1996"/>
                  </a:cubicBezTo>
                  <a:cubicBezTo>
                    <a:pt x="1014" y="1901"/>
                    <a:pt x="1046" y="1837"/>
                    <a:pt x="1078" y="1742"/>
                  </a:cubicBezTo>
                  <a:cubicBezTo>
                    <a:pt x="1141" y="1647"/>
                    <a:pt x="1141" y="1521"/>
                    <a:pt x="1046" y="1426"/>
                  </a:cubicBezTo>
                  <a:lnTo>
                    <a:pt x="824" y="1204"/>
                  </a:lnTo>
                  <a:lnTo>
                    <a:pt x="1236" y="792"/>
                  </a:lnTo>
                  <a:lnTo>
                    <a:pt x="1489" y="1014"/>
                  </a:lnTo>
                  <a:cubicBezTo>
                    <a:pt x="1530" y="1074"/>
                    <a:pt x="1595" y="1096"/>
                    <a:pt x="1670" y="1096"/>
                  </a:cubicBezTo>
                  <a:cubicBezTo>
                    <a:pt x="1713" y="1096"/>
                    <a:pt x="1760" y="1089"/>
                    <a:pt x="1806" y="1077"/>
                  </a:cubicBezTo>
                  <a:cubicBezTo>
                    <a:pt x="1869" y="1014"/>
                    <a:pt x="1964" y="982"/>
                    <a:pt x="2059" y="951"/>
                  </a:cubicBezTo>
                  <a:cubicBezTo>
                    <a:pt x="2186" y="919"/>
                    <a:pt x="2249" y="824"/>
                    <a:pt x="2249" y="697"/>
                  </a:cubicBezTo>
                  <a:lnTo>
                    <a:pt x="2249" y="381"/>
                  </a:lnTo>
                  <a:close/>
                  <a:moveTo>
                    <a:pt x="2154" y="1"/>
                  </a:moveTo>
                  <a:cubicBezTo>
                    <a:pt x="2028" y="1"/>
                    <a:pt x="1901" y="127"/>
                    <a:pt x="1901" y="254"/>
                  </a:cubicBezTo>
                  <a:lnTo>
                    <a:pt x="1901" y="634"/>
                  </a:lnTo>
                  <a:cubicBezTo>
                    <a:pt x="1838" y="666"/>
                    <a:pt x="1774" y="666"/>
                    <a:pt x="1711" y="697"/>
                  </a:cubicBezTo>
                  <a:lnTo>
                    <a:pt x="1458" y="444"/>
                  </a:lnTo>
                  <a:cubicBezTo>
                    <a:pt x="1394" y="396"/>
                    <a:pt x="1323" y="373"/>
                    <a:pt x="1256" y="373"/>
                  </a:cubicBezTo>
                  <a:cubicBezTo>
                    <a:pt x="1189" y="373"/>
                    <a:pt x="1125" y="396"/>
                    <a:pt x="1078" y="444"/>
                  </a:cubicBezTo>
                  <a:lnTo>
                    <a:pt x="476" y="1014"/>
                  </a:lnTo>
                  <a:cubicBezTo>
                    <a:pt x="444" y="1046"/>
                    <a:pt x="413" y="1109"/>
                    <a:pt x="413" y="1204"/>
                  </a:cubicBezTo>
                  <a:cubicBezTo>
                    <a:pt x="413" y="1267"/>
                    <a:pt x="413" y="1331"/>
                    <a:pt x="476" y="1362"/>
                  </a:cubicBezTo>
                  <a:lnTo>
                    <a:pt x="729" y="1647"/>
                  </a:lnTo>
                  <a:cubicBezTo>
                    <a:pt x="698" y="1679"/>
                    <a:pt x="666" y="1742"/>
                    <a:pt x="666" y="1806"/>
                  </a:cubicBezTo>
                  <a:lnTo>
                    <a:pt x="286" y="1806"/>
                  </a:lnTo>
                  <a:cubicBezTo>
                    <a:pt x="128" y="1806"/>
                    <a:pt x="33" y="1932"/>
                    <a:pt x="33" y="2059"/>
                  </a:cubicBezTo>
                  <a:lnTo>
                    <a:pt x="1" y="2882"/>
                  </a:lnTo>
                  <a:cubicBezTo>
                    <a:pt x="1" y="3009"/>
                    <a:pt x="128" y="3136"/>
                    <a:pt x="254" y="3136"/>
                  </a:cubicBezTo>
                  <a:lnTo>
                    <a:pt x="634" y="3136"/>
                  </a:lnTo>
                  <a:cubicBezTo>
                    <a:pt x="666" y="3199"/>
                    <a:pt x="666" y="3262"/>
                    <a:pt x="698" y="3326"/>
                  </a:cubicBezTo>
                  <a:lnTo>
                    <a:pt x="444" y="3579"/>
                  </a:lnTo>
                  <a:cubicBezTo>
                    <a:pt x="381" y="3642"/>
                    <a:pt x="349" y="3706"/>
                    <a:pt x="349" y="3769"/>
                  </a:cubicBezTo>
                  <a:cubicBezTo>
                    <a:pt x="349" y="3832"/>
                    <a:pt x="381" y="3896"/>
                    <a:pt x="444" y="3959"/>
                  </a:cubicBezTo>
                  <a:lnTo>
                    <a:pt x="1014" y="4529"/>
                  </a:lnTo>
                  <a:cubicBezTo>
                    <a:pt x="1065" y="4580"/>
                    <a:pt x="1134" y="4613"/>
                    <a:pt x="1207" y="4613"/>
                  </a:cubicBezTo>
                  <a:cubicBezTo>
                    <a:pt x="1270" y="4613"/>
                    <a:pt x="1336" y="4588"/>
                    <a:pt x="1394" y="4529"/>
                  </a:cubicBezTo>
                  <a:lnTo>
                    <a:pt x="1648" y="4276"/>
                  </a:lnTo>
                  <a:cubicBezTo>
                    <a:pt x="1711" y="4307"/>
                    <a:pt x="1774" y="4339"/>
                    <a:pt x="1838" y="4371"/>
                  </a:cubicBezTo>
                  <a:lnTo>
                    <a:pt x="1838" y="4719"/>
                  </a:lnTo>
                  <a:cubicBezTo>
                    <a:pt x="1838" y="4783"/>
                    <a:pt x="1838" y="4878"/>
                    <a:pt x="1901" y="4909"/>
                  </a:cubicBezTo>
                  <a:cubicBezTo>
                    <a:pt x="1933" y="4973"/>
                    <a:pt x="2028" y="5004"/>
                    <a:pt x="2091" y="5004"/>
                  </a:cubicBezTo>
                  <a:lnTo>
                    <a:pt x="2915" y="5004"/>
                  </a:lnTo>
                  <a:cubicBezTo>
                    <a:pt x="3073" y="5004"/>
                    <a:pt x="3168" y="4878"/>
                    <a:pt x="3168" y="4751"/>
                  </a:cubicBezTo>
                  <a:lnTo>
                    <a:pt x="3168" y="4402"/>
                  </a:lnTo>
                  <a:cubicBezTo>
                    <a:pt x="3263" y="4371"/>
                    <a:pt x="3295" y="4339"/>
                    <a:pt x="3358" y="4307"/>
                  </a:cubicBezTo>
                  <a:lnTo>
                    <a:pt x="3643" y="4592"/>
                  </a:lnTo>
                  <a:cubicBezTo>
                    <a:pt x="3690" y="4640"/>
                    <a:pt x="3754" y="4664"/>
                    <a:pt x="3817" y="4664"/>
                  </a:cubicBezTo>
                  <a:cubicBezTo>
                    <a:pt x="3880" y="4664"/>
                    <a:pt x="3944" y="4640"/>
                    <a:pt x="3991" y="4592"/>
                  </a:cubicBezTo>
                  <a:lnTo>
                    <a:pt x="4593" y="4022"/>
                  </a:lnTo>
                  <a:cubicBezTo>
                    <a:pt x="4625" y="3959"/>
                    <a:pt x="4656" y="3896"/>
                    <a:pt x="4656" y="3832"/>
                  </a:cubicBezTo>
                  <a:cubicBezTo>
                    <a:pt x="4656" y="3769"/>
                    <a:pt x="4656" y="3706"/>
                    <a:pt x="4593" y="3642"/>
                  </a:cubicBezTo>
                  <a:lnTo>
                    <a:pt x="4340" y="3389"/>
                  </a:lnTo>
                  <a:cubicBezTo>
                    <a:pt x="4371" y="3326"/>
                    <a:pt x="4403" y="3262"/>
                    <a:pt x="4435" y="3199"/>
                  </a:cubicBezTo>
                  <a:lnTo>
                    <a:pt x="4783" y="3199"/>
                  </a:lnTo>
                  <a:cubicBezTo>
                    <a:pt x="4941" y="3199"/>
                    <a:pt x="5036" y="3104"/>
                    <a:pt x="5036" y="2946"/>
                  </a:cubicBezTo>
                  <a:lnTo>
                    <a:pt x="5068" y="2154"/>
                  </a:lnTo>
                  <a:cubicBezTo>
                    <a:pt x="5068" y="2059"/>
                    <a:pt x="5036" y="1996"/>
                    <a:pt x="4973" y="1964"/>
                  </a:cubicBezTo>
                  <a:cubicBezTo>
                    <a:pt x="4941" y="1901"/>
                    <a:pt x="4878" y="1869"/>
                    <a:pt x="4815" y="1869"/>
                  </a:cubicBezTo>
                  <a:lnTo>
                    <a:pt x="4435" y="1869"/>
                  </a:lnTo>
                  <a:cubicBezTo>
                    <a:pt x="4403" y="1806"/>
                    <a:pt x="4403" y="1742"/>
                    <a:pt x="4371" y="1679"/>
                  </a:cubicBezTo>
                  <a:lnTo>
                    <a:pt x="4625" y="1426"/>
                  </a:lnTo>
                  <a:cubicBezTo>
                    <a:pt x="4688" y="1394"/>
                    <a:pt x="4720" y="1331"/>
                    <a:pt x="4720" y="1267"/>
                  </a:cubicBezTo>
                  <a:cubicBezTo>
                    <a:pt x="4720" y="1172"/>
                    <a:pt x="4688" y="1109"/>
                    <a:pt x="4625" y="1077"/>
                  </a:cubicBezTo>
                  <a:lnTo>
                    <a:pt x="4055" y="476"/>
                  </a:lnTo>
                  <a:cubicBezTo>
                    <a:pt x="4007" y="428"/>
                    <a:pt x="3944" y="404"/>
                    <a:pt x="3876" y="404"/>
                  </a:cubicBezTo>
                  <a:cubicBezTo>
                    <a:pt x="3809" y="404"/>
                    <a:pt x="3738" y="428"/>
                    <a:pt x="3675" y="476"/>
                  </a:cubicBezTo>
                  <a:lnTo>
                    <a:pt x="3421" y="729"/>
                  </a:lnTo>
                  <a:cubicBezTo>
                    <a:pt x="3358" y="697"/>
                    <a:pt x="3295" y="666"/>
                    <a:pt x="3231" y="634"/>
                  </a:cubicBezTo>
                  <a:lnTo>
                    <a:pt x="3231" y="286"/>
                  </a:lnTo>
                  <a:cubicBezTo>
                    <a:pt x="3263" y="159"/>
                    <a:pt x="3136" y="32"/>
                    <a:pt x="2978" y="32"/>
                  </a:cubicBezTo>
                  <a:lnTo>
                    <a:pt x="2154"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4"/>
            <p:cNvSpPr/>
            <p:nvPr/>
          </p:nvSpPr>
          <p:spPr>
            <a:xfrm>
              <a:off x="6092925" y="2403425"/>
              <a:ext cx="268425" cy="22975"/>
            </a:xfrm>
            <a:custGeom>
              <a:rect b="b" l="l" r="r" t="t"/>
              <a:pathLst>
                <a:path extrusionOk="0" h="919" w="10737">
                  <a:moveTo>
                    <a:pt x="412" y="0"/>
                  </a:moveTo>
                  <a:cubicBezTo>
                    <a:pt x="191" y="0"/>
                    <a:pt x="1" y="190"/>
                    <a:pt x="1" y="412"/>
                  </a:cubicBezTo>
                  <a:lnTo>
                    <a:pt x="1" y="507"/>
                  </a:lnTo>
                  <a:cubicBezTo>
                    <a:pt x="1" y="729"/>
                    <a:pt x="191" y="919"/>
                    <a:pt x="412" y="919"/>
                  </a:cubicBezTo>
                  <a:lnTo>
                    <a:pt x="10325" y="919"/>
                  </a:lnTo>
                  <a:cubicBezTo>
                    <a:pt x="10547" y="919"/>
                    <a:pt x="10737" y="729"/>
                    <a:pt x="10737" y="507"/>
                  </a:cubicBezTo>
                  <a:lnTo>
                    <a:pt x="10737" y="412"/>
                  </a:lnTo>
                  <a:cubicBezTo>
                    <a:pt x="10737" y="190"/>
                    <a:pt x="10547" y="0"/>
                    <a:pt x="10325"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4"/>
            <p:cNvSpPr/>
            <p:nvPr/>
          </p:nvSpPr>
          <p:spPr>
            <a:xfrm>
              <a:off x="6088175" y="2399475"/>
              <a:ext cx="277925" cy="30900"/>
            </a:xfrm>
            <a:custGeom>
              <a:rect b="b" l="l" r="r" t="t"/>
              <a:pathLst>
                <a:path extrusionOk="0" h="1236" w="11117">
                  <a:moveTo>
                    <a:pt x="10515" y="348"/>
                  </a:moveTo>
                  <a:cubicBezTo>
                    <a:pt x="10642" y="348"/>
                    <a:pt x="10737" y="443"/>
                    <a:pt x="10737" y="570"/>
                  </a:cubicBezTo>
                  <a:lnTo>
                    <a:pt x="10737" y="665"/>
                  </a:lnTo>
                  <a:cubicBezTo>
                    <a:pt x="10737" y="792"/>
                    <a:pt x="10642" y="887"/>
                    <a:pt x="10515" y="887"/>
                  </a:cubicBezTo>
                  <a:lnTo>
                    <a:pt x="602" y="887"/>
                  </a:lnTo>
                  <a:cubicBezTo>
                    <a:pt x="476" y="887"/>
                    <a:pt x="381" y="792"/>
                    <a:pt x="381" y="665"/>
                  </a:cubicBezTo>
                  <a:lnTo>
                    <a:pt x="381" y="570"/>
                  </a:lnTo>
                  <a:cubicBezTo>
                    <a:pt x="381" y="443"/>
                    <a:pt x="476" y="348"/>
                    <a:pt x="602" y="348"/>
                  </a:cubicBezTo>
                  <a:close/>
                  <a:moveTo>
                    <a:pt x="602" y="0"/>
                  </a:moveTo>
                  <a:cubicBezTo>
                    <a:pt x="254" y="0"/>
                    <a:pt x="1" y="253"/>
                    <a:pt x="1" y="570"/>
                  </a:cubicBezTo>
                  <a:lnTo>
                    <a:pt x="1" y="665"/>
                  </a:lnTo>
                  <a:cubicBezTo>
                    <a:pt x="1" y="982"/>
                    <a:pt x="254" y="1235"/>
                    <a:pt x="602" y="1235"/>
                  </a:cubicBezTo>
                  <a:lnTo>
                    <a:pt x="10515" y="1235"/>
                  </a:lnTo>
                  <a:cubicBezTo>
                    <a:pt x="10832" y="1235"/>
                    <a:pt x="11117" y="982"/>
                    <a:pt x="11117" y="665"/>
                  </a:cubicBezTo>
                  <a:lnTo>
                    <a:pt x="11117" y="570"/>
                  </a:lnTo>
                  <a:cubicBezTo>
                    <a:pt x="11117" y="253"/>
                    <a:pt x="10832" y="0"/>
                    <a:pt x="1051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4"/>
            <p:cNvSpPr/>
            <p:nvPr/>
          </p:nvSpPr>
          <p:spPr>
            <a:xfrm>
              <a:off x="5980500" y="2479750"/>
              <a:ext cx="190050" cy="308475"/>
            </a:xfrm>
            <a:custGeom>
              <a:rect b="b" l="l" r="r" t="t"/>
              <a:pathLst>
                <a:path extrusionOk="0" h="12339" w="7602">
                  <a:moveTo>
                    <a:pt x="6935" y="0"/>
                  </a:moveTo>
                  <a:cubicBezTo>
                    <a:pt x="6761" y="0"/>
                    <a:pt x="6586" y="81"/>
                    <a:pt x="6461" y="241"/>
                  </a:cubicBezTo>
                  <a:lnTo>
                    <a:pt x="5194" y="1824"/>
                  </a:lnTo>
                  <a:cubicBezTo>
                    <a:pt x="5068" y="1634"/>
                    <a:pt x="4941" y="1444"/>
                    <a:pt x="4814" y="1223"/>
                  </a:cubicBezTo>
                  <a:cubicBezTo>
                    <a:pt x="4529" y="779"/>
                    <a:pt x="4054" y="494"/>
                    <a:pt x="3389" y="494"/>
                  </a:cubicBezTo>
                  <a:lnTo>
                    <a:pt x="3358" y="494"/>
                  </a:lnTo>
                  <a:lnTo>
                    <a:pt x="1743" y="526"/>
                  </a:lnTo>
                  <a:cubicBezTo>
                    <a:pt x="539" y="526"/>
                    <a:pt x="32" y="1096"/>
                    <a:pt x="32" y="1793"/>
                  </a:cubicBezTo>
                  <a:cubicBezTo>
                    <a:pt x="32" y="1824"/>
                    <a:pt x="32" y="5910"/>
                    <a:pt x="32" y="5910"/>
                  </a:cubicBezTo>
                  <a:cubicBezTo>
                    <a:pt x="1" y="6258"/>
                    <a:pt x="286" y="6511"/>
                    <a:pt x="602" y="6511"/>
                  </a:cubicBezTo>
                  <a:lnTo>
                    <a:pt x="634" y="6511"/>
                  </a:lnTo>
                  <a:cubicBezTo>
                    <a:pt x="824" y="6511"/>
                    <a:pt x="1014" y="6416"/>
                    <a:pt x="1109" y="6258"/>
                  </a:cubicBezTo>
                  <a:lnTo>
                    <a:pt x="2756" y="6258"/>
                  </a:lnTo>
                  <a:lnTo>
                    <a:pt x="2756" y="11547"/>
                  </a:lnTo>
                  <a:cubicBezTo>
                    <a:pt x="2756" y="11990"/>
                    <a:pt x="3104" y="12338"/>
                    <a:pt x="3548" y="12338"/>
                  </a:cubicBezTo>
                  <a:cubicBezTo>
                    <a:pt x="3991" y="12338"/>
                    <a:pt x="4339" y="11990"/>
                    <a:pt x="4339" y="11547"/>
                  </a:cubicBezTo>
                  <a:lnTo>
                    <a:pt x="4276" y="6258"/>
                  </a:lnTo>
                  <a:lnTo>
                    <a:pt x="4213" y="2521"/>
                  </a:lnTo>
                  <a:lnTo>
                    <a:pt x="4213" y="2521"/>
                  </a:lnTo>
                  <a:cubicBezTo>
                    <a:pt x="4371" y="2743"/>
                    <a:pt x="4529" y="2964"/>
                    <a:pt x="4688" y="3186"/>
                  </a:cubicBezTo>
                  <a:cubicBezTo>
                    <a:pt x="4814" y="3345"/>
                    <a:pt x="4973" y="3408"/>
                    <a:pt x="5163" y="3408"/>
                  </a:cubicBezTo>
                  <a:cubicBezTo>
                    <a:pt x="5353" y="3408"/>
                    <a:pt x="5543" y="3313"/>
                    <a:pt x="5638" y="3186"/>
                  </a:cubicBezTo>
                  <a:lnTo>
                    <a:pt x="7411" y="1001"/>
                  </a:lnTo>
                  <a:cubicBezTo>
                    <a:pt x="7601" y="716"/>
                    <a:pt x="7570" y="368"/>
                    <a:pt x="7316" y="146"/>
                  </a:cubicBezTo>
                  <a:cubicBezTo>
                    <a:pt x="7205" y="49"/>
                    <a:pt x="7070" y="0"/>
                    <a:pt x="693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4"/>
            <p:cNvSpPr/>
            <p:nvPr/>
          </p:nvSpPr>
          <p:spPr>
            <a:xfrm>
              <a:off x="5976550" y="2475275"/>
              <a:ext cx="199550" cy="317700"/>
            </a:xfrm>
            <a:custGeom>
              <a:rect b="b" l="l" r="r" t="t"/>
              <a:pathLst>
                <a:path extrusionOk="0" h="12708" w="7982">
                  <a:moveTo>
                    <a:pt x="7131" y="0"/>
                  </a:moveTo>
                  <a:cubicBezTo>
                    <a:pt x="7097" y="0"/>
                    <a:pt x="7064" y="3"/>
                    <a:pt x="7031" y="8"/>
                  </a:cubicBezTo>
                  <a:cubicBezTo>
                    <a:pt x="6809" y="8"/>
                    <a:pt x="6619" y="135"/>
                    <a:pt x="6493" y="293"/>
                  </a:cubicBezTo>
                  <a:lnTo>
                    <a:pt x="5352" y="1687"/>
                  </a:lnTo>
                  <a:cubicBezTo>
                    <a:pt x="5289" y="1560"/>
                    <a:pt x="5194" y="1433"/>
                    <a:pt x="5131" y="1307"/>
                  </a:cubicBezTo>
                  <a:cubicBezTo>
                    <a:pt x="4782" y="768"/>
                    <a:pt x="4244" y="483"/>
                    <a:pt x="3579" y="483"/>
                  </a:cubicBezTo>
                  <a:lnTo>
                    <a:pt x="3516" y="483"/>
                  </a:lnTo>
                  <a:lnTo>
                    <a:pt x="1901" y="515"/>
                  </a:lnTo>
                  <a:lnTo>
                    <a:pt x="1869" y="515"/>
                  </a:lnTo>
                  <a:cubicBezTo>
                    <a:pt x="729" y="515"/>
                    <a:pt x="32" y="1053"/>
                    <a:pt x="0" y="1972"/>
                  </a:cubicBezTo>
                  <a:cubicBezTo>
                    <a:pt x="0" y="2003"/>
                    <a:pt x="0" y="5424"/>
                    <a:pt x="0" y="6089"/>
                  </a:cubicBezTo>
                  <a:cubicBezTo>
                    <a:pt x="0" y="6310"/>
                    <a:pt x="64" y="6500"/>
                    <a:pt x="222" y="6659"/>
                  </a:cubicBezTo>
                  <a:cubicBezTo>
                    <a:pt x="380" y="6785"/>
                    <a:pt x="570" y="6880"/>
                    <a:pt x="760" y="6880"/>
                  </a:cubicBezTo>
                  <a:lnTo>
                    <a:pt x="792" y="6880"/>
                  </a:lnTo>
                  <a:cubicBezTo>
                    <a:pt x="1045" y="6880"/>
                    <a:pt x="1299" y="6754"/>
                    <a:pt x="1457" y="6532"/>
                  </a:cubicBezTo>
                  <a:cubicBezTo>
                    <a:pt x="1489" y="6437"/>
                    <a:pt x="1489" y="6342"/>
                    <a:pt x="1394" y="6279"/>
                  </a:cubicBezTo>
                  <a:cubicBezTo>
                    <a:pt x="1360" y="6256"/>
                    <a:pt x="1327" y="6246"/>
                    <a:pt x="1294" y="6246"/>
                  </a:cubicBezTo>
                  <a:cubicBezTo>
                    <a:pt x="1236" y="6246"/>
                    <a:pt x="1181" y="6281"/>
                    <a:pt x="1140" y="6342"/>
                  </a:cubicBezTo>
                  <a:cubicBezTo>
                    <a:pt x="1077" y="6437"/>
                    <a:pt x="919" y="6500"/>
                    <a:pt x="792" y="6500"/>
                  </a:cubicBezTo>
                  <a:cubicBezTo>
                    <a:pt x="665" y="6500"/>
                    <a:pt x="570" y="6469"/>
                    <a:pt x="475" y="6374"/>
                  </a:cubicBezTo>
                  <a:cubicBezTo>
                    <a:pt x="412" y="6310"/>
                    <a:pt x="380" y="6215"/>
                    <a:pt x="380" y="6089"/>
                  </a:cubicBezTo>
                  <a:cubicBezTo>
                    <a:pt x="380" y="6057"/>
                    <a:pt x="380" y="2035"/>
                    <a:pt x="380" y="1972"/>
                  </a:cubicBezTo>
                  <a:cubicBezTo>
                    <a:pt x="380" y="1275"/>
                    <a:pt x="919" y="895"/>
                    <a:pt x="1869" y="895"/>
                  </a:cubicBezTo>
                  <a:lnTo>
                    <a:pt x="1901" y="895"/>
                  </a:lnTo>
                  <a:lnTo>
                    <a:pt x="3516" y="863"/>
                  </a:lnTo>
                  <a:lnTo>
                    <a:pt x="3547" y="863"/>
                  </a:lnTo>
                  <a:cubicBezTo>
                    <a:pt x="4117" y="863"/>
                    <a:pt x="4529" y="1085"/>
                    <a:pt x="4814" y="1528"/>
                  </a:cubicBezTo>
                  <a:cubicBezTo>
                    <a:pt x="4909" y="1687"/>
                    <a:pt x="5067" y="1908"/>
                    <a:pt x="5194" y="2130"/>
                  </a:cubicBezTo>
                  <a:cubicBezTo>
                    <a:pt x="5226" y="2162"/>
                    <a:pt x="5289" y="2193"/>
                    <a:pt x="5352" y="2193"/>
                  </a:cubicBezTo>
                  <a:cubicBezTo>
                    <a:pt x="5416" y="2193"/>
                    <a:pt x="5447" y="2162"/>
                    <a:pt x="5511" y="2130"/>
                  </a:cubicBezTo>
                  <a:lnTo>
                    <a:pt x="6778" y="515"/>
                  </a:lnTo>
                  <a:cubicBezTo>
                    <a:pt x="6841" y="452"/>
                    <a:pt x="6936" y="388"/>
                    <a:pt x="7063" y="388"/>
                  </a:cubicBezTo>
                  <a:cubicBezTo>
                    <a:pt x="7086" y="380"/>
                    <a:pt x="7112" y="376"/>
                    <a:pt x="7139" y="376"/>
                  </a:cubicBezTo>
                  <a:cubicBezTo>
                    <a:pt x="7219" y="376"/>
                    <a:pt x="7308" y="412"/>
                    <a:pt x="7379" y="483"/>
                  </a:cubicBezTo>
                  <a:cubicBezTo>
                    <a:pt x="7538" y="610"/>
                    <a:pt x="7569" y="863"/>
                    <a:pt x="7411" y="1053"/>
                  </a:cubicBezTo>
                  <a:lnTo>
                    <a:pt x="5669" y="3238"/>
                  </a:lnTo>
                  <a:cubicBezTo>
                    <a:pt x="5574" y="3365"/>
                    <a:pt x="5479" y="3397"/>
                    <a:pt x="5321" y="3397"/>
                  </a:cubicBezTo>
                  <a:cubicBezTo>
                    <a:pt x="5194" y="3397"/>
                    <a:pt x="5099" y="3365"/>
                    <a:pt x="5004" y="3270"/>
                  </a:cubicBezTo>
                  <a:lnTo>
                    <a:pt x="5004" y="3238"/>
                  </a:lnTo>
                  <a:cubicBezTo>
                    <a:pt x="4846" y="3048"/>
                    <a:pt x="4687" y="2827"/>
                    <a:pt x="4529" y="2605"/>
                  </a:cubicBezTo>
                  <a:cubicBezTo>
                    <a:pt x="4466" y="2542"/>
                    <a:pt x="4402" y="2510"/>
                    <a:pt x="4307" y="2510"/>
                  </a:cubicBezTo>
                  <a:cubicBezTo>
                    <a:pt x="4244" y="2542"/>
                    <a:pt x="4181" y="2637"/>
                    <a:pt x="4181" y="2700"/>
                  </a:cubicBezTo>
                  <a:lnTo>
                    <a:pt x="4244" y="6469"/>
                  </a:lnTo>
                  <a:lnTo>
                    <a:pt x="4307" y="11726"/>
                  </a:lnTo>
                  <a:cubicBezTo>
                    <a:pt x="4307" y="12074"/>
                    <a:pt x="4022" y="12327"/>
                    <a:pt x="3706" y="12327"/>
                  </a:cubicBezTo>
                  <a:cubicBezTo>
                    <a:pt x="3357" y="12327"/>
                    <a:pt x="3072" y="12074"/>
                    <a:pt x="3072" y="11726"/>
                  </a:cubicBezTo>
                  <a:lnTo>
                    <a:pt x="3072" y="6469"/>
                  </a:lnTo>
                  <a:cubicBezTo>
                    <a:pt x="3072" y="6342"/>
                    <a:pt x="3009" y="6279"/>
                    <a:pt x="2914" y="6279"/>
                  </a:cubicBezTo>
                  <a:cubicBezTo>
                    <a:pt x="2787" y="6279"/>
                    <a:pt x="2724" y="6342"/>
                    <a:pt x="2724" y="6469"/>
                  </a:cubicBezTo>
                  <a:lnTo>
                    <a:pt x="2724" y="11726"/>
                  </a:lnTo>
                  <a:cubicBezTo>
                    <a:pt x="2724" y="12264"/>
                    <a:pt x="3136" y="12707"/>
                    <a:pt x="3706" y="12707"/>
                  </a:cubicBezTo>
                  <a:cubicBezTo>
                    <a:pt x="4244" y="12707"/>
                    <a:pt x="4687" y="12264"/>
                    <a:pt x="4687" y="11726"/>
                  </a:cubicBezTo>
                  <a:lnTo>
                    <a:pt x="4624" y="6437"/>
                  </a:lnTo>
                  <a:lnTo>
                    <a:pt x="4561" y="3270"/>
                  </a:lnTo>
                  <a:lnTo>
                    <a:pt x="4561" y="3270"/>
                  </a:lnTo>
                  <a:cubicBezTo>
                    <a:pt x="4624" y="3333"/>
                    <a:pt x="4656" y="3397"/>
                    <a:pt x="4719" y="3460"/>
                  </a:cubicBezTo>
                  <a:lnTo>
                    <a:pt x="4719" y="3492"/>
                  </a:lnTo>
                  <a:cubicBezTo>
                    <a:pt x="4877" y="3650"/>
                    <a:pt x="5099" y="3777"/>
                    <a:pt x="5321" y="3777"/>
                  </a:cubicBezTo>
                  <a:cubicBezTo>
                    <a:pt x="5574" y="3777"/>
                    <a:pt x="5796" y="3650"/>
                    <a:pt x="5954" y="3460"/>
                  </a:cubicBezTo>
                  <a:lnTo>
                    <a:pt x="7696" y="1275"/>
                  </a:lnTo>
                  <a:cubicBezTo>
                    <a:pt x="7981" y="927"/>
                    <a:pt x="7918" y="452"/>
                    <a:pt x="7601" y="167"/>
                  </a:cubicBezTo>
                  <a:cubicBezTo>
                    <a:pt x="7470" y="62"/>
                    <a:pt x="7295" y="0"/>
                    <a:pt x="713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4"/>
            <p:cNvSpPr/>
            <p:nvPr/>
          </p:nvSpPr>
          <p:spPr>
            <a:xfrm>
              <a:off x="6009000" y="2415300"/>
              <a:ext cx="66550" cy="64950"/>
            </a:xfrm>
            <a:custGeom>
              <a:rect b="b" l="l" r="r" t="t"/>
              <a:pathLst>
                <a:path extrusionOk="0" h="2598" w="2662">
                  <a:moveTo>
                    <a:pt x="1331" y="0"/>
                  </a:moveTo>
                  <a:cubicBezTo>
                    <a:pt x="603" y="0"/>
                    <a:pt x="1" y="570"/>
                    <a:pt x="1" y="1299"/>
                  </a:cubicBezTo>
                  <a:cubicBezTo>
                    <a:pt x="1" y="1996"/>
                    <a:pt x="603" y="2597"/>
                    <a:pt x="1331" y="2597"/>
                  </a:cubicBezTo>
                  <a:cubicBezTo>
                    <a:pt x="2059" y="2597"/>
                    <a:pt x="2661" y="1996"/>
                    <a:pt x="2661" y="1299"/>
                  </a:cubicBezTo>
                  <a:cubicBezTo>
                    <a:pt x="2661" y="570"/>
                    <a:pt x="2059" y="0"/>
                    <a:pt x="13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4"/>
            <p:cNvSpPr/>
            <p:nvPr/>
          </p:nvSpPr>
          <p:spPr>
            <a:xfrm>
              <a:off x="6004250" y="2410550"/>
              <a:ext cx="76050" cy="74450"/>
            </a:xfrm>
            <a:custGeom>
              <a:rect b="b" l="l" r="r" t="t"/>
              <a:pathLst>
                <a:path extrusionOk="0" h="2978" w="3042">
                  <a:moveTo>
                    <a:pt x="1521" y="349"/>
                  </a:moveTo>
                  <a:cubicBezTo>
                    <a:pt x="2154" y="349"/>
                    <a:pt x="2661" y="855"/>
                    <a:pt x="2661" y="1489"/>
                  </a:cubicBezTo>
                  <a:cubicBezTo>
                    <a:pt x="2661" y="2091"/>
                    <a:pt x="2154" y="2597"/>
                    <a:pt x="1521" y="2597"/>
                  </a:cubicBezTo>
                  <a:cubicBezTo>
                    <a:pt x="888" y="2597"/>
                    <a:pt x="381" y="2091"/>
                    <a:pt x="381" y="1489"/>
                  </a:cubicBezTo>
                  <a:cubicBezTo>
                    <a:pt x="381" y="855"/>
                    <a:pt x="888" y="349"/>
                    <a:pt x="1521" y="349"/>
                  </a:cubicBezTo>
                  <a:close/>
                  <a:moveTo>
                    <a:pt x="1521" y="0"/>
                  </a:moveTo>
                  <a:cubicBezTo>
                    <a:pt x="698" y="0"/>
                    <a:pt x="1" y="665"/>
                    <a:pt x="1" y="1489"/>
                  </a:cubicBezTo>
                  <a:cubicBezTo>
                    <a:pt x="1" y="2312"/>
                    <a:pt x="698" y="2977"/>
                    <a:pt x="1521" y="2977"/>
                  </a:cubicBezTo>
                  <a:cubicBezTo>
                    <a:pt x="2344" y="2977"/>
                    <a:pt x="3041" y="2312"/>
                    <a:pt x="3041" y="1489"/>
                  </a:cubicBezTo>
                  <a:cubicBezTo>
                    <a:pt x="3041" y="665"/>
                    <a:pt x="2344" y="0"/>
                    <a:pt x="152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4"/>
            <p:cNvSpPr/>
            <p:nvPr/>
          </p:nvSpPr>
          <p:spPr>
            <a:xfrm>
              <a:off x="6009000" y="2636200"/>
              <a:ext cx="40400" cy="152025"/>
            </a:xfrm>
            <a:custGeom>
              <a:rect b="b" l="l" r="r" t="t"/>
              <a:pathLst>
                <a:path extrusionOk="0" h="6081" w="1616">
                  <a:moveTo>
                    <a:pt x="1" y="0"/>
                  </a:moveTo>
                  <a:lnTo>
                    <a:pt x="1" y="5289"/>
                  </a:lnTo>
                  <a:cubicBezTo>
                    <a:pt x="1" y="5732"/>
                    <a:pt x="381" y="6080"/>
                    <a:pt x="793" y="6080"/>
                  </a:cubicBezTo>
                  <a:cubicBezTo>
                    <a:pt x="1236" y="6080"/>
                    <a:pt x="1616" y="5732"/>
                    <a:pt x="1616" y="5289"/>
                  </a:cubicBezTo>
                  <a:lnTo>
                    <a:pt x="161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4"/>
            <p:cNvSpPr/>
            <p:nvPr/>
          </p:nvSpPr>
          <p:spPr>
            <a:xfrm>
              <a:off x="6004250" y="2632225"/>
              <a:ext cx="49125" cy="160750"/>
            </a:xfrm>
            <a:custGeom>
              <a:rect b="b" l="l" r="r" t="t"/>
              <a:pathLst>
                <a:path extrusionOk="0" h="6430" w="1965">
                  <a:moveTo>
                    <a:pt x="191" y="1"/>
                  </a:moveTo>
                  <a:cubicBezTo>
                    <a:pt x="96" y="1"/>
                    <a:pt x="1" y="64"/>
                    <a:pt x="1" y="191"/>
                  </a:cubicBezTo>
                  <a:lnTo>
                    <a:pt x="1" y="5448"/>
                  </a:lnTo>
                  <a:cubicBezTo>
                    <a:pt x="1" y="5986"/>
                    <a:pt x="444" y="6429"/>
                    <a:pt x="983" y="6429"/>
                  </a:cubicBezTo>
                  <a:cubicBezTo>
                    <a:pt x="1553" y="6429"/>
                    <a:pt x="1964" y="5986"/>
                    <a:pt x="1964" y="5448"/>
                  </a:cubicBezTo>
                  <a:lnTo>
                    <a:pt x="1964" y="191"/>
                  </a:lnTo>
                  <a:cubicBezTo>
                    <a:pt x="1964" y="64"/>
                    <a:pt x="1901" y="1"/>
                    <a:pt x="1806" y="1"/>
                  </a:cubicBezTo>
                  <a:cubicBezTo>
                    <a:pt x="1679" y="1"/>
                    <a:pt x="1616" y="64"/>
                    <a:pt x="1616" y="191"/>
                  </a:cubicBezTo>
                  <a:lnTo>
                    <a:pt x="1616" y="5448"/>
                  </a:lnTo>
                  <a:cubicBezTo>
                    <a:pt x="1616" y="5796"/>
                    <a:pt x="1331" y="6049"/>
                    <a:pt x="983" y="6049"/>
                  </a:cubicBezTo>
                  <a:cubicBezTo>
                    <a:pt x="666" y="6049"/>
                    <a:pt x="381" y="5796"/>
                    <a:pt x="381" y="5448"/>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4"/>
            <p:cNvSpPr/>
            <p:nvPr/>
          </p:nvSpPr>
          <p:spPr>
            <a:xfrm>
              <a:off x="6004250" y="2541975"/>
              <a:ext cx="9525" cy="99000"/>
            </a:xfrm>
            <a:custGeom>
              <a:rect b="b" l="l" r="r" t="t"/>
              <a:pathLst>
                <a:path extrusionOk="0" h="3960" w="381">
                  <a:moveTo>
                    <a:pt x="191" y="0"/>
                  </a:moveTo>
                  <a:cubicBezTo>
                    <a:pt x="96" y="0"/>
                    <a:pt x="1" y="64"/>
                    <a:pt x="1" y="159"/>
                  </a:cubicBezTo>
                  <a:lnTo>
                    <a:pt x="1" y="3769"/>
                  </a:lnTo>
                  <a:cubicBezTo>
                    <a:pt x="1" y="3896"/>
                    <a:pt x="96" y="3959"/>
                    <a:pt x="191" y="3959"/>
                  </a:cubicBezTo>
                  <a:cubicBezTo>
                    <a:pt x="286" y="3959"/>
                    <a:pt x="381" y="3896"/>
                    <a:pt x="381" y="3769"/>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4"/>
            <p:cNvSpPr/>
            <p:nvPr/>
          </p:nvSpPr>
          <p:spPr>
            <a:xfrm>
              <a:off x="6659800" y="2624325"/>
              <a:ext cx="7150" cy="19800"/>
            </a:xfrm>
            <a:custGeom>
              <a:rect b="b" l="l" r="r" t="t"/>
              <a:pathLst>
                <a:path extrusionOk="0" h="792" w="286">
                  <a:moveTo>
                    <a:pt x="32" y="0"/>
                  </a:moveTo>
                  <a:lnTo>
                    <a:pt x="1" y="792"/>
                  </a:lnTo>
                  <a:cubicBezTo>
                    <a:pt x="254" y="538"/>
                    <a:pt x="286" y="285"/>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4"/>
            <p:cNvSpPr/>
            <p:nvPr/>
          </p:nvSpPr>
          <p:spPr>
            <a:xfrm>
              <a:off x="6654275" y="2619500"/>
              <a:ext cx="17425" cy="29375"/>
            </a:xfrm>
            <a:custGeom>
              <a:rect b="b" l="l" r="r" t="t"/>
              <a:pathLst>
                <a:path extrusionOk="0" h="1175" w="697">
                  <a:moveTo>
                    <a:pt x="234" y="0"/>
                  </a:moveTo>
                  <a:cubicBezTo>
                    <a:pt x="199" y="0"/>
                    <a:pt x="163" y="10"/>
                    <a:pt x="127" y="35"/>
                  </a:cubicBezTo>
                  <a:cubicBezTo>
                    <a:pt x="63" y="130"/>
                    <a:pt x="32" y="225"/>
                    <a:pt x="95" y="320"/>
                  </a:cubicBezTo>
                  <a:cubicBezTo>
                    <a:pt x="285" y="510"/>
                    <a:pt x="285" y="636"/>
                    <a:pt x="63" y="858"/>
                  </a:cubicBezTo>
                  <a:cubicBezTo>
                    <a:pt x="0" y="921"/>
                    <a:pt x="0" y="1048"/>
                    <a:pt x="63" y="1111"/>
                  </a:cubicBezTo>
                  <a:cubicBezTo>
                    <a:pt x="127" y="1143"/>
                    <a:pt x="158" y="1175"/>
                    <a:pt x="222" y="1175"/>
                  </a:cubicBezTo>
                  <a:cubicBezTo>
                    <a:pt x="253" y="1175"/>
                    <a:pt x="317" y="1143"/>
                    <a:pt x="349" y="1111"/>
                  </a:cubicBezTo>
                  <a:cubicBezTo>
                    <a:pt x="665" y="763"/>
                    <a:pt x="697" y="415"/>
                    <a:pt x="380" y="66"/>
                  </a:cubicBezTo>
                  <a:cubicBezTo>
                    <a:pt x="341" y="27"/>
                    <a:pt x="290" y="0"/>
                    <a:pt x="23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4"/>
            <p:cNvSpPr/>
            <p:nvPr/>
          </p:nvSpPr>
          <p:spPr>
            <a:xfrm>
              <a:off x="6638425" y="2624325"/>
              <a:ext cx="7150" cy="19800"/>
            </a:xfrm>
            <a:custGeom>
              <a:rect b="b" l="l" r="r" t="t"/>
              <a:pathLst>
                <a:path extrusionOk="0" h="792" w="286">
                  <a:moveTo>
                    <a:pt x="254" y="0"/>
                  </a:moveTo>
                  <a:cubicBezTo>
                    <a:pt x="1" y="285"/>
                    <a:pt x="32" y="507"/>
                    <a:pt x="286" y="792"/>
                  </a:cubicBezTo>
                  <a:lnTo>
                    <a:pt x="2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6633675" y="2619250"/>
              <a:ext cx="17450" cy="29625"/>
            </a:xfrm>
            <a:custGeom>
              <a:rect b="b" l="l" r="r" t="t"/>
              <a:pathLst>
                <a:path extrusionOk="0" h="1185" w="698">
                  <a:moveTo>
                    <a:pt x="414" y="1"/>
                  </a:moveTo>
                  <a:cubicBezTo>
                    <a:pt x="365" y="1"/>
                    <a:pt x="321" y="24"/>
                    <a:pt x="286" y="76"/>
                  </a:cubicBezTo>
                  <a:cubicBezTo>
                    <a:pt x="1" y="456"/>
                    <a:pt x="32" y="805"/>
                    <a:pt x="349" y="1121"/>
                  </a:cubicBezTo>
                  <a:cubicBezTo>
                    <a:pt x="381" y="1153"/>
                    <a:pt x="444" y="1185"/>
                    <a:pt x="476" y="1185"/>
                  </a:cubicBezTo>
                  <a:cubicBezTo>
                    <a:pt x="539" y="1185"/>
                    <a:pt x="571" y="1153"/>
                    <a:pt x="602" y="1121"/>
                  </a:cubicBezTo>
                  <a:cubicBezTo>
                    <a:pt x="697" y="1026"/>
                    <a:pt x="697" y="931"/>
                    <a:pt x="602" y="836"/>
                  </a:cubicBezTo>
                  <a:cubicBezTo>
                    <a:pt x="412" y="646"/>
                    <a:pt x="412" y="520"/>
                    <a:pt x="571" y="298"/>
                  </a:cubicBezTo>
                  <a:cubicBezTo>
                    <a:pt x="634" y="235"/>
                    <a:pt x="634" y="108"/>
                    <a:pt x="539" y="45"/>
                  </a:cubicBezTo>
                  <a:cubicBezTo>
                    <a:pt x="496" y="16"/>
                    <a:pt x="454" y="1"/>
                    <a:pt x="41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6620225" y="2535650"/>
              <a:ext cx="38825" cy="77600"/>
            </a:xfrm>
            <a:custGeom>
              <a:rect b="b" l="l" r="r" t="t"/>
              <a:pathLst>
                <a:path extrusionOk="0" h="3104" w="1553">
                  <a:moveTo>
                    <a:pt x="0" y="0"/>
                  </a:moveTo>
                  <a:lnTo>
                    <a:pt x="64" y="602"/>
                  </a:lnTo>
                  <a:cubicBezTo>
                    <a:pt x="380" y="728"/>
                    <a:pt x="919" y="1204"/>
                    <a:pt x="1014" y="3104"/>
                  </a:cubicBezTo>
                  <a:lnTo>
                    <a:pt x="1552" y="3104"/>
                  </a:lnTo>
                  <a:cubicBezTo>
                    <a:pt x="1489" y="1077"/>
                    <a:pt x="824" y="6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6615475" y="2530900"/>
              <a:ext cx="48325" cy="87100"/>
            </a:xfrm>
            <a:custGeom>
              <a:rect b="b" l="l" r="r" t="t"/>
              <a:pathLst>
                <a:path extrusionOk="0" h="3484" w="1933">
                  <a:moveTo>
                    <a:pt x="222" y="0"/>
                  </a:moveTo>
                  <a:cubicBezTo>
                    <a:pt x="159" y="0"/>
                    <a:pt x="95" y="32"/>
                    <a:pt x="64" y="63"/>
                  </a:cubicBezTo>
                  <a:cubicBezTo>
                    <a:pt x="32" y="95"/>
                    <a:pt x="0" y="158"/>
                    <a:pt x="0" y="222"/>
                  </a:cubicBezTo>
                  <a:lnTo>
                    <a:pt x="64" y="823"/>
                  </a:lnTo>
                  <a:cubicBezTo>
                    <a:pt x="95" y="887"/>
                    <a:pt x="127" y="950"/>
                    <a:pt x="190" y="982"/>
                  </a:cubicBezTo>
                  <a:cubicBezTo>
                    <a:pt x="412" y="1045"/>
                    <a:pt x="919" y="1425"/>
                    <a:pt x="1014" y="3294"/>
                  </a:cubicBezTo>
                  <a:cubicBezTo>
                    <a:pt x="1014" y="3389"/>
                    <a:pt x="1109" y="3452"/>
                    <a:pt x="1204" y="3452"/>
                  </a:cubicBezTo>
                  <a:cubicBezTo>
                    <a:pt x="1299" y="3452"/>
                    <a:pt x="1394" y="3357"/>
                    <a:pt x="1394" y="3262"/>
                  </a:cubicBezTo>
                  <a:cubicBezTo>
                    <a:pt x="1299" y="1520"/>
                    <a:pt x="855" y="887"/>
                    <a:pt x="444" y="665"/>
                  </a:cubicBezTo>
                  <a:lnTo>
                    <a:pt x="412" y="412"/>
                  </a:lnTo>
                  <a:lnTo>
                    <a:pt x="412" y="412"/>
                  </a:lnTo>
                  <a:cubicBezTo>
                    <a:pt x="1077" y="665"/>
                    <a:pt x="1520" y="1710"/>
                    <a:pt x="1552" y="3294"/>
                  </a:cubicBezTo>
                  <a:cubicBezTo>
                    <a:pt x="1584" y="3389"/>
                    <a:pt x="1647" y="3484"/>
                    <a:pt x="1742" y="3484"/>
                  </a:cubicBezTo>
                  <a:cubicBezTo>
                    <a:pt x="1869" y="3484"/>
                    <a:pt x="1932" y="3389"/>
                    <a:pt x="1932" y="3294"/>
                  </a:cubicBezTo>
                  <a:cubicBezTo>
                    <a:pt x="1869" y="1299"/>
                    <a:pt x="1235" y="95"/>
                    <a:pt x="22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6637650" y="2613100"/>
              <a:ext cx="28525" cy="11250"/>
            </a:xfrm>
            <a:custGeom>
              <a:rect b="b" l="l" r="r" t="t"/>
              <a:pathLst>
                <a:path extrusionOk="0" h="450" w="1141">
                  <a:moveTo>
                    <a:pt x="958" y="1"/>
                  </a:moveTo>
                  <a:cubicBezTo>
                    <a:pt x="945" y="1"/>
                    <a:pt x="932" y="2"/>
                    <a:pt x="918" y="6"/>
                  </a:cubicBezTo>
                  <a:lnTo>
                    <a:pt x="222" y="6"/>
                  </a:lnTo>
                  <a:cubicBezTo>
                    <a:pt x="95" y="6"/>
                    <a:pt x="0" y="101"/>
                    <a:pt x="0" y="227"/>
                  </a:cubicBezTo>
                  <a:cubicBezTo>
                    <a:pt x="0" y="354"/>
                    <a:pt x="95" y="449"/>
                    <a:pt x="222" y="449"/>
                  </a:cubicBezTo>
                  <a:lnTo>
                    <a:pt x="918" y="449"/>
                  </a:lnTo>
                  <a:cubicBezTo>
                    <a:pt x="1045" y="449"/>
                    <a:pt x="1140" y="354"/>
                    <a:pt x="1140" y="227"/>
                  </a:cubicBezTo>
                  <a:lnTo>
                    <a:pt x="1140" y="196"/>
                  </a:lnTo>
                  <a:cubicBezTo>
                    <a:pt x="1140" y="111"/>
                    <a:pt x="1064" y="1"/>
                    <a:pt x="95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6632900" y="2608475"/>
              <a:ext cx="38025" cy="20625"/>
            </a:xfrm>
            <a:custGeom>
              <a:rect b="b" l="l" r="r" t="t"/>
              <a:pathLst>
                <a:path extrusionOk="0" h="825" w="1521">
                  <a:moveTo>
                    <a:pt x="1108" y="349"/>
                  </a:moveTo>
                  <a:cubicBezTo>
                    <a:pt x="1140" y="349"/>
                    <a:pt x="1140" y="381"/>
                    <a:pt x="1140" y="412"/>
                  </a:cubicBezTo>
                  <a:cubicBezTo>
                    <a:pt x="1140" y="444"/>
                    <a:pt x="1108" y="444"/>
                    <a:pt x="1108" y="444"/>
                  </a:cubicBezTo>
                  <a:lnTo>
                    <a:pt x="412" y="444"/>
                  </a:lnTo>
                  <a:cubicBezTo>
                    <a:pt x="380" y="444"/>
                    <a:pt x="380" y="412"/>
                    <a:pt x="380" y="412"/>
                  </a:cubicBezTo>
                  <a:cubicBezTo>
                    <a:pt x="380" y="381"/>
                    <a:pt x="380" y="381"/>
                    <a:pt x="380" y="381"/>
                  </a:cubicBezTo>
                  <a:lnTo>
                    <a:pt x="412" y="381"/>
                  </a:lnTo>
                  <a:lnTo>
                    <a:pt x="1108" y="349"/>
                  </a:lnTo>
                  <a:close/>
                  <a:moveTo>
                    <a:pt x="412" y="1"/>
                  </a:moveTo>
                  <a:cubicBezTo>
                    <a:pt x="317" y="1"/>
                    <a:pt x="190" y="32"/>
                    <a:pt x="127" y="127"/>
                  </a:cubicBezTo>
                  <a:cubicBezTo>
                    <a:pt x="32" y="191"/>
                    <a:pt x="0" y="317"/>
                    <a:pt x="0" y="412"/>
                  </a:cubicBezTo>
                  <a:cubicBezTo>
                    <a:pt x="32" y="634"/>
                    <a:pt x="190" y="824"/>
                    <a:pt x="412" y="824"/>
                  </a:cubicBezTo>
                  <a:lnTo>
                    <a:pt x="1108" y="824"/>
                  </a:lnTo>
                  <a:cubicBezTo>
                    <a:pt x="1235" y="824"/>
                    <a:pt x="1330" y="761"/>
                    <a:pt x="1394" y="697"/>
                  </a:cubicBezTo>
                  <a:cubicBezTo>
                    <a:pt x="1489" y="602"/>
                    <a:pt x="1520" y="507"/>
                    <a:pt x="1520" y="381"/>
                  </a:cubicBezTo>
                  <a:cubicBezTo>
                    <a:pt x="1520" y="159"/>
                    <a:pt x="1330" y="1"/>
                    <a:pt x="11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6419925" y="2458050"/>
              <a:ext cx="7925" cy="19825"/>
            </a:xfrm>
            <a:custGeom>
              <a:rect b="b" l="l" r="r" t="t"/>
              <a:pathLst>
                <a:path extrusionOk="0" h="793" w="317">
                  <a:moveTo>
                    <a:pt x="317" y="1"/>
                  </a:moveTo>
                  <a:lnTo>
                    <a:pt x="317" y="1"/>
                  </a:lnTo>
                  <a:cubicBezTo>
                    <a:pt x="63" y="254"/>
                    <a:pt x="0" y="476"/>
                    <a:pt x="253" y="792"/>
                  </a:cubicBez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6415175" y="2453100"/>
              <a:ext cx="17425" cy="28725"/>
            </a:xfrm>
            <a:custGeom>
              <a:rect b="b" l="l" r="r" t="t"/>
              <a:pathLst>
                <a:path extrusionOk="0" h="1149" w="697">
                  <a:moveTo>
                    <a:pt x="491" y="1"/>
                  </a:moveTo>
                  <a:cubicBezTo>
                    <a:pt x="443" y="1"/>
                    <a:pt x="396" y="24"/>
                    <a:pt x="348" y="72"/>
                  </a:cubicBezTo>
                  <a:cubicBezTo>
                    <a:pt x="32" y="420"/>
                    <a:pt x="0" y="737"/>
                    <a:pt x="317" y="1085"/>
                  </a:cubicBezTo>
                  <a:cubicBezTo>
                    <a:pt x="348" y="1149"/>
                    <a:pt x="412" y="1149"/>
                    <a:pt x="443" y="1149"/>
                  </a:cubicBezTo>
                  <a:cubicBezTo>
                    <a:pt x="507" y="1149"/>
                    <a:pt x="538" y="1149"/>
                    <a:pt x="570" y="1117"/>
                  </a:cubicBezTo>
                  <a:cubicBezTo>
                    <a:pt x="633" y="1054"/>
                    <a:pt x="665" y="927"/>
                    <a:pt x="602" y="864"/>
                  </a:cubicBezTo>
                  <a:cubicBezTo>
                    <a:pt x="412" y="642"/>
                    <a:pt x="412" y="515"/>
                    <a:pt x="633" y="325"/>
                  </a:cubicBezTo>
                  <a:cubicBezTo>
                    <a:pt x="697" y="262"/>
                    <a:pt x="697" y="135"/>
                    <a:pt x="633" y="72"/>
                  </a:cubicBezTo>
                  <a:cubicBezTo>
                    <a:pt x="586" y="24"/>
                    <a:pt x="538" y="1"/>
                    <a:pt x="4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a:off x="6441300" y="2458050"/>
              <a:ext cx="7150" cy="19825"/>
            </a:xfrm>
            <a:custGeom>
              <a:rect b="b" l="l" r="r" t="t"/>
              <a:pathLst>
                <a:path extrusionOk="0" h="793" w="286">
                  <a:moveTo>
                    <a:pt x="0" y="1"/>
                  </a:moveTo>
                  <a:lnTo>
                    <a:pt x="32" y="792"/>
                  </a:lnTo>
                  <a:cubicBezTo>
                    <a:pt x="285" y="507"/>
                    <a:pt x="285" y="286"/>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4"/>
            <p:cNvSpPr/>
            <p:nvPr/>
          </p:nvSpPr>
          <p:spPr>
            <a:xfrm>
              <a:off x="6435750" y="2453700"/>
              <a:ext cx="17450" cy="28925"/>
            </a:xfrm>
            <a:custGeom>
              <a:rect b="b" l="l" r="r" t="t"/>
              <a:pathLst>
                <a:path extrusionOk="0" h="1157" w="698">
                  <a:moveTo>
                    <a:pt x="206" y="0"/>
                  </a:moveTo>
                  <a:cubicBezTo>
                    <a:pt x="159" y="0"/>
                    <a:pt x="111" y="16"/>
                    <a:pt x="64" y="48"/>
                  </a:cubicBezTo>
                  <a:cubicBezTo>
                    <a:pt x="0" y="111"/>
                    <a:pt x="0" y="238"/>
                    <a:pt x="95" y="301"/>
                  </a:cubicBezTo>
                  <a:cubicBezTo>
                    <a:pt x="285" y="491"/>
                    <a:pt x="285" y="618"/>
                    <a:pt x="127" y="840"/>
                  </a:cubicBezTo>
                  <a:cubicBezTo>
                    <a:pt x="64" y="935"/>
                    <a:pt x="64" y="1030"/>
                    <a:pt x="159" y="1093"/>
                  </a:cubicBezTo>
                  <a:cubicBezTo>
                    <a:pt x="190" y="1125"/>
                    <a:pt x="222" y="1156"/>
                    <a:pt x="254" y="1156"/>
                  </a:cubicBezTo>
                  <a:cubicBezTo>
                    <a:pt x="317" y="1156"/>
                    <a:pt x="381" y="1125"/>
                    <a:pt x="412" y="1061"/>
                  </a:cubicBezTo>
                  <a:cubicBezTo>
                    <a:pt x="697" y="713"/>
                    <a:pt x="666" y="365"/>
                    <a:pt x="349" y="48"/>
                  </a:cubicBezTo>
                  <a:cubicBezTo>
                    <a:pt x="301" y="16"/>
                    <a:pt x="254" y="0"/>
                    <a:pt x="20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4"/>
            <p:cNvSpPr/>
            <p:nvPr/>
          </p:nvSpPr>
          <p:spPr>
            <a:xfrm>
              <a:off x="6427825" y="2488125"/>
              <a:ext cx="42775" cy="63375"/>
            </a:xfrm>
            <a:custGeom>
              <a:rect b="b" l="l" r="r" t="t"/>
              <a:pathLst>
                <a:path extrusionOk="0" h="2535" w="1711">
                  <a:moveTo>
                    <a:pt x="1" y="1"/>
                  </a:moveTo>
                  <a:cubicBezTo>
                    <a:pt x="1" y="1711"/>
                    <a:pt x="888" y="2471"/>
                    <a:pt x="1711" y="2534"/>
                  </a:cubicBezTo>
                  <a:lnTo>
                    <a:pt x="1648" y="1933"/>
                  </a:lnTo>
                  <a:cubicBezTo>
                    <a:pt x="1331" y="1838"/>
                    <a:pt x="634" y="1774"/>
                    <a:pt x="539" y="33"/>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4"/>
            <p:cNvSpPr/>
            <p:nvPr/>
          </p:nvSpPr>
          <p:spPr>
            <a:xfrm>
              <a:off x="6423075" y="2484175"/>
              <a:ext cx="52275" cy="72075"/>
            </a:xfrm>
            <a:custGeom>
              <a:rect b="b" l="l" r="r" t="t"/>
              <a:pathLst>
                <a:path extrusionOk="0" h="2883" w="2091">
                  <a:moveTo>
                    <a:pt x="191" y="1"/>
                  </a:moveTo>
                  <a:cubicBezTo>
                    <a:pt x="96" y="1"/>
                    <a:pt x="1" y="64"/>
                    <a:pt x="1" y="191"/>
                  </a:cubicBezTo>
                  <a:cubicBezTo>
                    <a:pt x="1" y="1932"/>
                    <a:pt x="951" y="2819"/>
                    <a:pt x="1901" y="2882"/>
                  </a:cubicBezTo>
                  <a:cubicBezTo>
                    <a:pt x="1964" y="2882"/>
                    <a:pt x="1996" y="2882"/>
                    <a:pt x="2028" y="2819"/>
                  </a:cubicBezTo>
                  <a:cubicBezTo>
                    <a:pt x="2091" y="2787"/>
                    <a:pt x="2091" y="2724"/>
                    <a:pt x="2091" y="2692"/>
                  </a:cubicBezTo>
                  <a:lnTo>
                    <a:pt x="2028" y="2059"/>
                  </a:lnTo>
                  <a:cubicBezTo>
                    <a:pt x="2028" y="1996"/>
                    <a:pt x="1964" y="1932"/>
                    <a:pt x="1901" y="1932"/>
                  </a:cubicBezTo>
                  <a:cubicBezTo>
                    <a:pt x="1869" y="1901"/>
                    <a:pt x="1838" y="1901"/>
                    <a:pt x="1806" y="1901"/>
                  </a:cubicBezTo>
                  <a:cubicBezTo>
                    <a:pt x="1489" y="1806"/>
                    <a:pt x="983" y="1647"/>
                    <a:pt x="919" y="191"/>
                  </a:cubicBezTo>
                  <a:cubicBezTo>
                    <a:pt x="919" y="64"/>
                    <a:pt x="824" y="1"/>
                    <a:pt x="729" y="1"/>
                  </a:cubicBezTo>
                  <a:cubicBezTo>
                    <a:pt x="634" y="1"/>
                    <a:pt x="539" y="96"/>
                    <a:pt x="571" y="191"/>
                  </a:cubicBezTo>
                  <a:cubicBezTo>
                    <a:pt x="634" y="1901"/>
                    <a:pt x="1299" y="2122"/>
                    <a:pt x="1679" y="2249"/>
                  </a:cubicBezTo>
                  <a:lnTo>
                    <a:pt x="1679" y="2471"/>
                  </a:lnTo>
                  <a:cubicBezTo>
                    <a:pt x="1014" y="2312"/>
                    <a:pt x="381" y="1552"/>
                    <a:pt x="381" y="191"/>
                  </a:cubicBezTo>
                  <a:cubicBezTo>
                    <a:pt x="381" y="64"/>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4"/>
            <p:cNvSpPr/>
            <p:nvPr/>
          </p:nvSpPr>
          <p:spPr>
            <a:xfrm>
              <a:off x="6420700" y="2477700"/>
              <a:ext cx="28525" cy="11250"/>
            </a:xfrm>
            <a:custGeom>
              <a:rect b="b" l="l" r="r" t="t"/>
              <a:pathLst>
                <a:path extrusionOk="0" h="450" w="1141">
                  <a:moveTo>
                    <a:pt x="967" y="0"/>
                  </a:moveTo>
                  <a:cubicBezTo>
                    <a:pt x="952" y="0"/>
                    <a:pt x="936" y="2"/>
                    <a:pt x="919" y="6"/>
                  </a:cubicBezTo>
                  <a:lnTo>
                    <a:pt x="222" y="6"/>
                  </a:lnTo>
                  <a:cubicBezTo>
                    <a:pt x="96" y="6"/>
                    <a:pt x="1" y="101"/>
                    <a:pt x="1" y="228"/>
                  </a:cubicBezTo>
                  <a:cubicBezTo>
                    <a:pt x="1" y="355"/>
                    <a:pt x="96" y="450"/>
                    <a:pt x="222" y="450"/>
                  </a:cubicBezTo>
                  <a:lnTo>
                    <a:pt x="919" y="418"/>
                  </a:lnTo>
                  <a:cubicBezTo>
                    <a:pt x="1046" y="418"/>
                    <a:pt x="1141" y="323"/>
                    <a:pt x="1141" y="196"/>
                  </a:cubicBezTo>
                  <a:cubicBezTo>
                    <a:pt x="1141" y="86"/>
                    <a:pt x="1069" y="0"/>
                    <a:pt x="967"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4"/>
            <p:cNvSpPr/>
            <p:nvPr/>
          </p:nvSpPr>
          <p:spPr>
            <a:xfrm>
              <a:off x="6415950" y="2473100"/>
              <a:ext cx="38025" cy="20600"/>
            </a:xfrm>
            <a:custGeom>
              <a:rect b="b" l="l" r="r" t="t"/>
              <a:pathLst>
                <a:path extrusionOk="0" h="824" w="1521">
                  <a:moveTo>
                    <a:pt x="1109" y="349"/>
                  </a:moveTo>
                  <a:cubicBezTo>
                    <a:pt x="1141" y="349"/>
                    <a:pt x="1141" y="380"/>
                    <a:pt x="1141" y="412"/>
                  </a:cubicBezTo>
                  <a:cubicBezTo>
                    <a:pt x="1141" y="444"/>
                    <a:pt x="1109" y="444"/>
                    <a:pt x="1109" y="444"/>
                  </a:cubicBezTo>
                  <a:lnTo>
                    <a:pt x="412" y="444"/>
                  </a:lnTo>
                  <a:cubicBezTo>
                    <a:pt x="381" y="444"/>
                    <a:pt x="381" y="412"/>
                    <a:pt x="381" y="412"/>
                  </a:cubicBezTo>
                  <a:cubicBezTo>
                    <a:pt x="381" y="380"/>
                    <a:pt x="381" y="380"/>
                    <a:pt x="381" y="380"/>
                  </a:cubicBezTo>
                  <a:lnTo>
                    <a:pt x="412" y="380"/>
                  </a:lnTo>
                  <a:lnTo>
                    <a:pt x="1109" y="349"/>
                  </a:lnTo>
                  <a:close/>
                  <a:moveTo>
                    <a:pt x="412" y="0"/>
                  </a:moveTo>
                  <a:cubicBezTo>
                    <a:pt x="317" y="0"/>
                    <a:pt x="191" y="32"/>
                    <a:pt x="127" y="127"/>
                  </a:cubicBezTo>
                  <a:cubicBezTo>
                    <a:pt x="32" y="190"/>
                    <a:pt x="1" y="285"/>
                    <a:pt x="1" y="412"/>
                  </a:cubicBezTo>
                  <a:cubicBezTo>
                    <a:pt x="1" y="634"/>
                    <a:pt x="191" y="824"/>
                    <a:pt x="412" y="824"/>
                  </a:cubicBezTo>
                  <a:lnTo>
                    <a:pt x="1109" y="792"/>
                  </a:lnTo>
                  <a:cubicBezTo>
                    <a:pt x="1236" y="792"/>
                    <a:pt x="1331" y="760"/>
                    <a:pt x="1394" y="665"/>
                  </a:cubicBezTo>
                  <a:cubicBezTo>
                    <a:pt x="1489" y="602"/>
                    <a:pt x="1521" y="507"/>
                    <a:pt x="1521" y="380"/>
                  </a:cubicBezTo>
                  <a:cubicBezTo>
                    <a:pt x="1521" y="159"/>
                    <a:pt x="1331" y="0"/>
                    <a:pt x="110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4"/>
            <p:cNvSpPr/>
            <p:nvPr/>
          </p:nvSpPr>
          <p:spPr>
            <a:xfrm>
              <a:off x="6516500" y="2672600"/>
              <a:ext cx="56250" cy="65750"/>
            </a:xfrm>
            <a:custGeom>
              <a:rect b="b" l="l" r="r" t="t"/>
              <a:pathLst>
                <a:path extrusionOk="0" h="2630" w="2250">
                  <a:moveTo>
                    <a:pt x="1109" y="1"/>
                  </a:moveTo>
                  <a:cubicBezTo>
                    <a:pt x="507" y="1"/>
                    <a:pt x="1" y="223"/>
                    <a:pt x="1" y="508"/>
                  </a:cubicBezTo>
                  <a:lnTo>
                    <a:pt x="1" y="1679"/>
                  </a:lnTo>
                  <a:cubicBezTo>
                    <a:pt x="1" y="2091"/>
                    <a:pt x="476" y="2629"/>
                    <a:pt x="1109" y="2629"/>
                  </a:cubicBezTo>
                  <a:cubicBezTo>
                    <a:pt x="1743" y="2629"/>
                    <a:pt x="2218" y="2123"/>
                    <a:pt x="2249" y="1679"/>
                  </a:cubicBezTo>
                  <a:lnTo>
                    <a:pt x="2249" y="508"/>
                  </a:lnTo>
                  <a:cubicBezTo>
                    <a:pt x="2249" y="223"/>
                    <a:pt x="1743" y="1"/>
                    <a:pt x="110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4"/>
            <p:cNvSpPr/>
            <p:nvPr/>
          </p:nvSpPr>
          <p:spPr>
            <a:xfrm>
              <a:off x="6511750" y="2667850"/>
              <a:ext cx="65750" cy="75250"/>
            </a:xfrm>
            <a:custGeom>
              <a:rect b="b" l="l" r="r" t="t"/>
              <a:pathLst>
                <a:path extrusionOk="0" h="3010" w="2630">
                  <a:moveTo>
                    <a:pt x="1299" y="381"/>
                  </a:moveTo>
                  <a:cubicBezTo>
                    <a:pt x="1933" y="381"/>
                    <a:pt x="2249" y="603"/>
                    <a:pt x="2249" y="698"/>
                  </a:cubicBezTo>
                  <a:lnTo>
                    <a:pt x="2249" y="1838"/>
                  </a:lnTo>
                  <a:cubicBezTo>
                    <a:pt x="2218" y="2218"/>
                    <a:pt x="1838" y="2629"/>
                    <a:pt x="1299" y="2629"/>
                  </a:cubicBezTo>
                  <a:cubicBezTo>
                    <a:pt x="761" y="2629"/>
                    <a:pt x="381" y="2154"/>
                    <a:pt x="349" y="1869"/>
                  </a:cubicBezTo>
                  <a:lnTo>
                    <a:pt x="349" y="698"/>
                  </a:lnTo>
                  <a:cubicBezTo>
                    <a:pt x="349" y="603"/>
                    <a:pt x="697" y="381"/>
                    <a:pt x="1299" y="381"/>
                  </a:cubicBezTo>
                  <a:close/>
                  <a:moveTo>
                    <a:pt x="1299" y="1"/>
                  </a:moveTo>
                  <a:cubicBezTo>
                    <a:pt x="666" y="1"/>
                    <a:pt x="1" y="254"/>
                    <a:pt x="1" y="698"/>
                  </a:cubicBezTo>
                  <a:lnTo>
                    <a:pt x="1" y="1869"/>
                  </a:lnTo>
                  <a:cubicBezTo>
                    <a:pt x="1" y="2408"/>
                    <a:pt x="571" y="3009"/>
                    <a:pt x="1299" y="3009"/>
                  </a:cubicBezTo>
                  <a:cubicBezTo>
                    <a:pt x="2059" y="3009"/>
                    <a:pt x="2566" y="2408"/>
                    <a:pt x="2629" y="1869"/>
                  </a:cubicBezTo>
                  <a:lnTo>
                    <a:pt x="2629" y="698"/>
                  </a:lnTo>
                  <a:cubicBezTo>
                    <a:pt x="2629" y="254"/>
                    <a:pt x="196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4"/>
            <p:cNvSpPr/>
            <p:nvPr/>
          </p:nvSpPr>
          <p:spPr>
            <a:xfrm>
              <a:off x="6589350" y="2520600"/>
              <a:ext cx="32475" cy="46725"/>
            </a:xfrm>
            <a:custGeom>
              <a:rect b="b" l="l" r="r" t="t"/>
              <a:pathLst>
                <a:path extrusionOk="0" h="1869" w="1299">
                  <a:moveTo>
                    <a:pt x="0" y="0"/>
                  </a:moveTo>
                  <a:lnTo>
                    <a:pt x="0" y="1869"/>
                  </a:lnTo>
                  <a:lnTo>
                    <a:pt x="950" y="1869"/>
                  </a:lnTo>
                  <a:cubicBezTo>
                    <a:pt x="1140" y="1869"/>
                    <a:pt x="1299" y="1679"/>
                    <a:pt x="1299" y="1425"/>
                  </a:cubicBezTo>
                  <a:lnTo>
                    <a:pt x="1299" y="602"/>
                  </a:lnTo>
                  <a:cubicBezTo>
                    <a:pt x="1299" y="285"/>
                    <a:pt x="1045" y="0"/>
                    <a:pt x="697"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4"/>
            <p:cNvSpPr/>
            <p:nvPr/>
          </p:nvSpPr>
          <p:spPr>
            <a:xfrm>
              <a:off x="6584600" y="2515850"/>
              <a:ext cx="41975" cy="56225"/>
            </a:xfrm>
            <a:custGeom>
              <a:rect b="b" l="l" r="r" t="t"/>
              <a:pathLst>
                <a:path extrusionOk="0" h="2249" w="1679">
                  <a:moveTo>
                    <a:pt x="887" y="380"/>
                  </a:moveTo>
                  <a:cubicBezTo>
                    <a:pt x="1109" y="380"/>
                    <a:pt x="1299" y="570"/>
                    <a:pt x="1299" y="792"/>
                  </a:cubicBezTo>
                  <a:lnTo>
                    <a:pt x="1299" y="1615"/>
                  </a:lnTo>
                  <a:cubicBezTo>
                    <a:pt x="1299" y="1774"/>
                    <a:pt x="1235" y="1901"/>
                    <a:pt x="1140" y="1901"/>
                  </a:cubicBezTo>
                  <a:lnTo>
                    <a:pt x="349" y="1901"/>
                  </a:lnTo>
                  <a:lnTo>
                    <a:pt x="349" y="380"/>
                  </a:lnTo>
                  <a:close/>
                  <a:moveTo>
                    <a:pt x="190" y="0"/>
                  </a:moveTo>
                  <a:cubicBezTo>
                    <a:pt x="64" y="0"/>
                    <a:pt x="0" y="95"/>
                    <a:pt x="0" y="190"/>
                  </a:cubicBezTo>
                  <a:lnTo>
                    <a:pt x="0" y="2059"/>
                  </a:lnTo>
                  <a:cubicBezTo>
                    <a:pt x="0" y="2186"/>
                    <a:pt x="64" y="2249"/>
                    <a:pt x="190" y="2249"/>
                  </a:cubicBezTo>
                  <a:lnTo>
                    <a:pt x="1140" y="2249"/>
                  </a:lnTo>
                  <a:cubicBezTo>
                    <a:pt x="1425" y="2249"/>
                    <a:pt x="1679" y="1964"/>
                    <a:pt x="1679" y="1615"/>
                  </a:cubicBezTo>
                  <a:lnTo>
                    <a:pt x="1679" y="792"/>
                  </a:lnTo>
                  <a:cubicBezTo>
                    <a:pt x="1679" y="349"/>
                    <a:pt x="1330" y="0"/>
                    <a:pt x="88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4"/>
            <p:cNvSpPr/>
            <p:nvPr/>
          </p:nvSpPr>
          <p:spPr>
            <a:xfrm>
              <a:off x="6469800" y="2520600"/>
              <a:ext cx="33275" cy="46725"/>
            </a:xfrm>
            <a:custGeom>
              <a:rect b="b" l="l" r="r" t="t"/>
              <a:pathLst>
                <a:path extrusionOk="0" h="1869" w="1331">
                  <a:moveTo>
                    <a:pt x="602" y="0"/>
                  </a:moveTo>
                  <a:cubicBezTo>
                    <a:pt x="285" y="0"/>
                    <a:pt x="0" y="285"/>
                    <a:pt x="0" y="602"/>
                  </a:cubicBezTo>
                  <a:lnTo>
                    <a:pt x="0" y="1425"/>
                  </a:lnTo>
                  <a:cubicBezTo>
                    <a:pt x="0" y="1679"/>
                    <a:pt x="159" y="1869"/>
                    <a:pt x="349" y="1869"/>
                  </a:cubicBezTo>
                  <a:lnTo>
                    <a:pt x="1330" y="1869"/>
                  </a:lnTo>
                  <a:lnTo>
                    <a:pt x="1330"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4"/>
            <p:cNvSpPr/>
            <p:nvPr/>
          </p:nvSpPr>
          <p:spPr>
            <a:xfrm>
              <a:off x="6465050" y="2515850"/>
              <a:ext cx="41975" cy="56225"/>
            </a:xfrm>
            <a:custGeom>
              <a:rect b="b" l="l" r="r" t="t"/>
              <a:pathLst>
                <a:path extrusionOk="0" h="2249" w="1679">
                  <a:moveTo>
                    <a:pt x="1330" y="380"/>
                  </a:moveTo>
                  <a:lnTo>
                    <a:pt x="1330" y="1901"/>
                  </a:lnTo>
                  <a:lnTo>
                    <a:pt x="539" y="1901"/>
                  </a:lnTo>
                  <a:cubicBezTo>
                    <a:pt x="444" y="1901"/>
                    <a:pt x="380" y="1774"/>
                    <a:pt x="380" y="1615"/>
                  </a:cubicBezTo>
                  <a:lnTo>
                    <a:pt x="380" y="792"/>
                  </a:lnTo>
                  <a:cubicBezTo>
                    <a:pt x="380" y="570"/>
                    <a:pt x="570" y="380"/>
                    <a:pt x="792" y="380"/>
                  </a:cubicBezTo>
                  <a:close/>
                  <a:moveTo>
                    <a:pt x="824" y="0"/>
                  </a:moveTo>
                  <a:cubicBezTo>
                    <a:pt x="349" y="0"/>
                    <a:pt x="0" y="349"/>
                    <a:pt x="0" y="792"/>
                  </a:cubicBezTo>
                  <a:lnTo>
                    <a:pt x="0" y="1615"/>
                  </a:lnTo>
                  <a:cubicBezTo>
                    <a:pt x="0" y="1964"/>
                    <a:pt x="254" y="2249"/>
                    <a:pt x="539" y="2249"/>
                  </a:cubicBezTo>
                  <a:lnTo>
                    <a:pt x="1520" y="2249"/>
                  </a:lnTo>
                  <a:cubicBezTo>
                    <a:pt x="1615" y="2249"/>
                    <a:pt x="1679" y="2186"/>
                    <a:pt x="1679" y="2059"/>
                  </a:cubicBezTo>
                  <a:lnTo>
                    <a:pt x="1679" y="190"/>
                  </a:lnTo>
                  <a:cubicBezTo>
                    <a:pt x="1679" y="95"/>
                    <a:pt x="1615" y="0"/>
                    <a:pt x="152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4"/>
            <p:cNvSpPr/>
            <p:nvPr/>
          </p:nvSpPr>
          <p:spPr>
            <a:xfrm>
              <a:off x="6480075" y="2506825"/>
              <a:ext cx="130675" cy="193525"/>
            </a:xfrm>
            <a:custGeom>
              <a:rect b="b" l="l" r="r" t="t"/>
              <a:pathLst>
                <a:path extrusionOk="0" h="7741" w="5227">
                  <a:moveTo>
                    <a:pt x="2676" y="1"/>
                  </a:moveTo>
                  <a:cubicBezTo>
                    <a:pt x="2276" y="1"/>
                    <a:pt x="1868" y="41"/>
                    <a:pt x="1584" y="108"/>
                  </a:cubicBezTo>
                  <a:cubicBezTo>
                    <a:pt x="761" y="330"/>
                    <a:pt x="33" y="836"/>
                    <a:pt x="1" y="2642"/>
                  </a:cubicBezTo>
                  <a:lnTo>
                    <a:pt x="1" y="3687"/>
                  </a:lnTo>
                  <a:cubicBezTo>
                    <a:pt x="1" y="4383"/>
                    <a:pt x="96" y="5080"/>
                    <a:pt x="286" y="5745"/>
                  </a:cubicBezTo>
                  <a:cubicBezTo>
                    <a:pt x="634" y="6790"/>
                    <a:pt x="1268" y="7740"/>
                    <a:pt x="2281" y="7740"/>
                  </a:cubicBezTo>
                  <a:lnTo>
                    <a:pt x="2946" y="7740"/>
                  </a:lnTo>
                  <a:cubicBezTo>
                    <a:pt x="3675" y="7740"/>
                    <a:pt x="4276" y="7075"/>
                    <a:pt x="4688" y="6252"/>
                  </a:cubicBezTo>
                  <a:cubicBezTo>
                    <a:pt x="5036" y="5492"/>
                    <a:pt x="5226" y="4573"/>
                    <a:pt x="5226" y="3623"/>
                  </a:cubicBezTo>
                  <a:lnTo>
                    <a:pt x="5226" y="2673"/>
                  </a:lnTo>
                  <a:cubicBezTo>
                    <a:pt x="5226" y="963"/>
                    <a:pt x="4498" y="330"/>
                    <a:pt x="3643" y="108"/>
                  </a:cubicBezTo>
                  <a:cubicBezTo>
                    <a:pt x="3389" y="33"/>
                    <a:pt x="3035" y="1"/>
                    <a:pt x="267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4"/>
            <p:cNvSpPr/>
            <p:nvPr/>
          </p:nvSpPr>
          <p:spPr>
            <a:xfrm>
              <a:off x="6475325" y="2502075"/>
              <a:ext cx="140175" cy="203025"/>
            </a:xfrm>
            <a:custGeom>
              <a:rect b="b" l="l" r="r" t="t"/>
              <a:pathLst>
                <a:path extrusionOk="0" h="8121" w="5607">
                  <a:moveTo>
                    <a:pt x="2851" y="361"/>
                  </a:moveTo>
                  <a:cubicBezTo>
                    <a:pt x="3200" y="361"/>
                    <a:pt x="3548" y="393"/>
                    <a:pt x="3801" y="456"/>
                  </a:cubicBezTo>
                  <a:cubicBezTo>
                    <a:pt x="4403" y="646"/>
                    <a:pt x="5226" y="1058"/>
                    <a:pt x="5226" y="2863"/>
                  </a:cubicBezTo>
                  <a:lnTo>
                    <a:pt x="5226" y="3813"/>
                  </a:lnTo>
                  <a:cubicBezTo>
                    <a:pt x="5226" y="4732"/>
                    <a:pt x="5036" y="5618"/>
                    <a:pt x="4688" y="6347"/>
                  </a:cubicBezTo>
                  <a:cubicBezTo>
                    <a:pt x="4435" y="6885"/>
                    <a:pt x="3928" y="7740"/>
                    <a:pt x="3136" y="7740"/>
                  </a:cubicBezTo>
                  <a:lnTo>
                    <a:pt x="2471" y="7740"/>
                  </a:lnTo>
                  <a:cubicBezTo>
                    <a:pt x="1426" y="7740"/>
                    <a:pt x="888" y="6568"/>
                    <a:pt x="666" y="5872"/>
                  </a:cubicBezTo>
                  <a:cubicBezTo>
                    <a:pt x="476" y="5238"/>
                    <a:pt x="381" y="4573"/>
                    <a:pt x="381" y="3877"/>
                  </a:cubicBezTo>
                  <a:lnTo>
                    <a:pt x="381" y="2832"/>
                  </a:lnTo>
                  <a:cubicBezTo>
                    <a:pt x="413" y="1090"/>
                    <a:pt x="1109" y="678"/>
                    <a:pt x="1838" y="488"/>
                  </a:cubicBezTo>
                  <a:cubicBezTo>
                    <a:pt x="2091" y="425"/>
                    <a:pt x="2439" y="361"/>
                    <a:pt x="2851" y="361"/>
                  </a:cubicBezTo>
                  <a:close/>
                  <a:moveTo>
                    <a:pt x="2837" y="1"/>
                  </a:moveTo>
                  <a:cubicBezTo>
                    <a:pt x="2418" y="1"/>
                    <a:pt x="2010" y="41"/>
                    <a:pt x="1743" y="108"/>
                  </a:cubicBezTo>
                  <a:cubicBezTo>
                    <a:pt x="951" y="330"/>
                    <a:pt x="33" y="805"/>
                    <a:pt x="1" y="2832"/>
                  </a:cubicBezTo>
                  <a:lnTo>
                    <a:pt x="1" y="3877"/>
                  </a:lnTo>
                  <a:cubicBezTo>
                    <a:pt x="1" y="4605"/>
                    <a:pt x="96" y="5333"/>
                    <a:pt x="318" y="5967"/>
                  </a:cubicBezTo>
                  <a:cubicBezTo>
                    <a:pt x="761" y="7360"/>
                    <a:pt x="1521" y="8120"/>
                    <a:pt x="2471" y="8120"/>
                  </a:cubicBezTo>
                  <a:lnTo>
                    <a:pt x="3136" y="8120"/>
                  </a:lnTo>
                  <a:cubicBezTo>
                    <a:pt x="3865" y="8120"/>
                    <a:pt x="4530" y="7550"/>
                    <a:pt x="5036" y="6537"/>
                  </a:cubicBezTo>
                  <a:cubicBezTo>
                    <a:pt x="5416" y="5745"/>
                    <a:pt x="5606" y="4795"/>
                    <a:pt x="5606" y="3813"/>
                  </a:cubicBezTo>
                  <a:lnTo>
                    <a:pt x="5606" y="2863"/>
                  </a:lnTo>
                  <a:cubicBezTo>
                    <a:pt x="5606" y="1343"/>
                    <a:pt x="5036" y="425"/>
                    <a:pt x="3896" y="108"/>
                  </a:cubicBezTo>
                  <a:cubicBezTo>
                    <a:pt x="3597" y="33"/>
                    <a:pt x="3213" y="1"/>
                    <a:pt x="283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4"/>
            <p:cNvSpPr/>
            <p:nvPr/>
          </p:nvSpPr>
          <p:spPr>
            <a:xfrm>
              <a:off x="6528375" y="2560175"/>
              <a:ext cx="36450" cy="61800"/>
            </a:xfrm>
            <a:custGeom>
              <a:rect b="b" l="l" r="r" t="t"/>
              <a:pathLst>
                <a:path extrusionOk="0" h="2472" w="1458">
                  <a:moveTo>
                    <a:pt x="697" y="1"/>
                  </a:moveTo>
                  <a:lnTo>
                    <a:pt x="1" y="1616"/>
                  </a:lnTo>
                  <a:lnTo>
                    <a:pt x="697" y="1584"/>
                  </a:lnTo>
                  <a:lnTo>
                    <a:pt x="729" y="2471"/>
                  </a:lnTo>
                  <a:lnTo>
                    <a:pt x="1458" y="951"/>
                  </a:lnTo>
                  <a:lnTo>
                    <a:pt x="697" y="951"/>
                  </a:lnTo>
                  <a:lnTo>
                    <a:pt x="697"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4"/>
            <p:cNvSpPr/>
            <p:nvPr/>
          </p:nvSpPr>
          <p:spPr>
            <a:xfrm>
              <a:off x="6523625" y="2555925"/>
              <a:ext cx="45950" cy="70800"/>
            </a:xfrm>
            <a:custGeom>
              <a:rect b="b" l="l" r="r" t="t"/>
              <a:pathLst>
                <a:path extrusionOk="0" h="2832" w="1838">
                  <a:moveTo>
                    <a:pt x="697" y="1058"/>
                  </a:moveTo>
                  <a:lnTo>
                    <a:pt x="697" y="1121"/>
                  </a:lnTo>
                  <a:cubicBezTo>
                    <a:pt x="697" y="1248"/>
                    <a:pt x="792" y="1311"/>
                    <a:pt x="887" y="1311"/>
                  </a:cubicBezTo>
                  <a:lnTo>
                    <a:pt x="1331" y="1311"/>
                  </a:lnTo>
                  <a:lnTo>
                    <a:pt x="1077" y="1849"/>
                  </a:lnTo>
                  <a:lnTo>
                    <a:pt x="1077" y="1754"/>
                  </a:lnTo>
                  <a:cubicBezTo>
                    <a:pt x="1077" y="1691"/>
                    <a:pt x="1046" y="1659"/>
                    <a:pt x="1014" y="1628"/>
                  </a:cubicBezTo>
                  <a:cubicBezTo>
                    <a:pt x="982" y="1596"/>
                    <a:pt x="951" y="1564"/>
                    <a:pt x="887" y="1564"/>
                  </a:cubicBezTo>
                  <a:lnTo>
                    <a:pt x="476" y="1596"/>
                  </a:lnTo>
                  <a:lnTo>
                    <a:pt x="697" y="1058"/>
                  </a:lnTo>
                  <a:close/>
                  <a:moveTo>
                    <a:pt x="867" y="1"/>
                  </a:moveTo>
                  <a:cubicBezTo>
                    <a:pt x="812" y="1"/>
                    <a:pt x="753" y="36"/>
                    <a:pt x="729" y="107"/>
                  </a:cubicBezTo>
                  <a:lnTo>
                    <a:pt x="32" y="1723"/>
                  </a:lnTo>
                  <a:cubicBezTo>
                    <a:pt x="1" y="1786"/>
                    <a:pt x="1" y="1849"/>
                    <a:pt x="32" y="1881"/>
                  </a:cubicBezTo>
                  <a:cubicBezTo>
                    <a:pt x="64" y="1944"/>
                    <a:pt x="127" y="1976"/>
                    <a:pt x="191" y="1976"/>
                  </a:cubicBezTo>
                  <a:lnTo>
                    <a:pt x="697" y="1944"/>
                  </a:lnTo>
                  <a:lnTo>
                    <a:pt x="729" y="2641"/>
                  </a:lnTo>
                  <a:cubicBezTo>
                    <a:pt x="729" y="2736"/>
                    <a:pt x="792" y="2799"/>
                    <a:pt x="856" y="2831"/>
                  </a:cubicBezTo>
                  <a:lnTo>
                    <a:pt x="919" y="2831"/>
                  </a:lnTo>
                  <a:cubicBezTo>
                    <a:pt x="982" y="2831"/>
                    <a:pt x="1046" y="2799"/>
                    <a:pt x="1077" y="2736"/>
                  </a:cubicBezTo>
                  <a:lnTo>
                    <a:pt x="1806" y="1216"/>
                  </a:lnTo>
                  <a:cubicBezTo>
                    <a:pt x="1838" y="1153"/>
                    <a:pt x="1838" y="1089"/>
                    <a:pt x="1806" y="1026"/>
                  </a:cubicBezTo>
                  <a:cubicBezTo>
                    <a:pt x="1743" y="994"/>
                    <a:pt x="1679" y="963"/>
                    <a:pt x="1648" y="963"/>
                  </a:cubicBezTo>
                  <a:lnTo>
                    <a:pt x="1077" y="963"/>
                  </a:lnTo>
                  <a:lnTo>
                    <a:pt x="1077" y="171"/>
                  </a:lnTo>
                  <a:cubicBezTo>
                    <a:pt x="1077" y="76"/>
                    <a:pt x="1014" y="12"/>
                    <a:pt x="919" y="12"/>
                  </a:cubicBezTo>
                  <a:cubicBezTo>
                    <a:pt x="903" y="5"/>
                    <a:pt x="885" y="1"/>
                    <a:pt x="8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4"/>
            <p:cNvSpPr/>
            <p:nvPr/>
          </p:nvSpPr>
          <p:spPr>
            <a:xfrm>
              <a:off x="6530750" y="2463600"/>
              <a:ext cx="31700" cy="56225"/>
            </a:xfrm>
            <a:custGeom>
              <a:rect b="b" l="l" r="r" t="t"/>
              <a:pathLst>
                <a:path extrusionOk="0" h="2249" w="1268">
                  <a:moveTo>
                    <a:pt x="634" y="0"/>
                  </a:moveTo>
                  <a:cubicBezTo>
                    <a:pt x="286" y="0"/>
                    <a:pt x="1" y="190"/>
                    <a:pt x="1" y="444"/>
                  </a:cubicBezTo>
                  <a:lnTo>
                    <a:pt x="1" y="1805"/>
                  </a:lnTo>
                  <a:cubicBezTo>
                    <a:pt x="1" y="2027"/>
                    <a:pt x="286" y="2249"/>
                    <a:pt x="634" y="2249"/>
                  </a:cubicBezTo>
                  <a:cubicBezTo>
                    <a:pt x="983" y="2249"/>
                    <a:pt x="1268" y="2027"/>
                    <a:pt x="1268" y="1805"/>
                  </a:cubicBezTo>
                  <a:lnTo>
                    <a:pt x="1268" y="444"/>
                  </a:lnTo>
                  <a:cubicBezTo>
                    <a:pt x="1268" y="190"/>
                    <a:pt x="983" y="0"/>
                    <a:pt x="634"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4"/>
            <p:cNvSpPr/>
            <p:nvPr/>
          </p:nvSpPr>
          <p:spPr>
            <a:xfrm>
              <a:off x="6526000" y="2458850"/>
              <a:ext cx="41200" cy="64950"/>
            </a:xfrm>
            <a:custGeom>
              <a:rect b="b" l="l" r="r" t="t"/>
              <a:pathLst>
                <a:path extrusionOk="0" h="2598" w="1648">
                  <a:moveTo>
                    <a:pt x="824" y="380"/>
                  </a:moveTo>
                  <a:cubicBezTo>
                    <a:pt x="1077" y="380"/>
                    <a:pt x="1268" y="507"/>
                    <a:pt x="1268" y="634"/>
                  </a:cubicBezTo>
                  <a:lnTo>
                    <a:pt x="1268" y="1995"/>
                  </a:lnTo>
                  <a:cubicBezTo>
                    <a:pt x="1268" y="2122"/>
                    <a:pt x="1077" y="2249"/>
                    <a:pt x="824" y="2249"/>
                  </a:cubicBezTo>
                  <a:cubicBezTo>
                    <a:pt x="571" y="2249"/>
                    <a:pt x="381" y="2122"/>
                    <a:pt x="381" y="1995"/>
                  </a:cubicBezTo>
                  <a:lnTo>
                    <a:pt x="381" y="634"/>
                  </a:lnTo>
                  <a:cubicBezTo>
                    <a:pt x="381" y="507"/>
                    <a:pt x="571" y="380"/>
                    <a:pt x="824" y="380"/>
                  </a:cubicBezTo>
                  <a:close/>
                  <a:moveTo>
                    <a:pt x="824" y="0"/>
                  </a:moveTo>
                  <a:cubicBezTo>
                    <a:pt x="381" y="0"/>
                    <a:pt x="1" y="285"/>
                    <a:pt x="1" y="634"/>
                  </a:cubicBezTo>
                  <a:lnTo>
                    <a:pt x="1" y="1995"/>
                  </a:lnTo>
                  <a:cubicBezTo>
                    <a:pt x="1" y="2344"/>
                    <a:pt x="381" y="2597"/>
                    <a:pt x="824" y="2597"/>
                  </a:cubicBezTo>
                  <a:cubicBezTo>
                    <a:pt x="1268" y="2597"/>
                    <a:pt x="1648" y="2344"/>
                    <a:pt x="1616" y="1995"/>
                  </a:cubicBezTo>
                  <a:lnTo>
                    <a:pt x="1616" y="634"/>
                  </a:lnTo>
                  <a:cubicBezTo>
                    <a:pt x="1616" y="285"/>
                    <a:pt x="1268" y="0"/>
                    <a:pt x="8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4"/>
            <p:cNvSpPr/>
            <p:nvPr/>
          </p:nvSpPr>
          <p:spPr>
            <a:xfrm>
              <a:off x="6579850" y="2365425"/>
              <a:ext cx="8725" cy="53075"/>
            </a:xfrm>
            <a:custGeom>
              <a:rect b="b" l="l" r="r" t="t"/>
              <a:pathLst>
                <a:path extrusionOk="0" h="2123" w="349">
                  <a:moveTo>
                    <a:pt x="159" y="0"/>
                  </a:moveTo>
                  <a:cubicBezTo>
                    <a:pt x="64" y="0"/>
                    <a:pt x="0" y="64"/>
                    <a:pt x="0" y="190"/>
                  </a:cubicBezTo>
                  <a:lnTo>
                    <a:pt x="0" y="1964"/>
                  </a:lnTo>
                  <a:cubicBezTo>
                    <a:pt x="0" y="2059"/>
                    <a:pt x="64" y="2122"/>
                    <a:pt x="159" y="2122"/>
                  </a:cubicBezTo>
                  <a:cubicBezTo>
                    <a:pt x="285" y="2122"/>
                    <a:pt x="349" y="2059"/>
                    <a:pt x="349" y="1964"/>
                  </a:cubicBezTo>
                  <a:lnTo>
                    <a:pt x="349" y="190"/>
                  </a:lnTo>
                  <a:cubicBezTo>
                    <a:pt x="349" y="64"/>
                    <a:pt x="285"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4"/>
            <p:cNvSpPr/>
            <p:nvPr/>
          </p:nvSpPr>
          <p:spPr>
            <a:xfrm>
              <a:off x="6571125" y="2401850"/>
              <a:ext cx="25375" cy="21400"/>
            </a:xfrm>
            <a:custGeom>
              <a:rect b="b" l="l" r="r" t="t"/>
              <a:pathLst>
                <a:path extrusionOk="0" h="856" w="1015">
                  <a:moveTo>
                    <a:pt x="508" y="0"/>
                  </a:moveTo>
                  <a:cubicBezTo>
                    <a:pt x="254" y="0"/>
                    <a:pt x="1" y="190"/>
                    <a:pt x="1" y="412"/>
                  </a:cubicBezTo>
                  <a:cubicBezTo>
                    <a:pt x="1" y="665"/>
                    <a:pt x="254" y="855"/>
                    <a:pt x="508" y="855"/>
                  </a:cubicBezTo>
                  <a:cubicBezTo>
                    <a:pt x="793" y="855"/>
                    <a:pt x="1014" y="665"/>
                    <a:pt x="1014" y="412"/>
                  </a:cubicBezTo>
                  <a:cubicBezTo>
                    <a:pt x="1014" y="190"/>
                    <a:pt x="793" y="0"/>
                    <a:pt x="508"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4"/>
            <p:cNvSpPr/>
            <p:nvPr/>
          </p:nvSpPr>
          <p:spPr>
            <a:xfrm>
              <a:off x="6567175" y="2397100"/>
              <a:ext cx="34075" cy="30900"/>
            </a:xfrm>
            <a:custGeom>
              <a:rect b="b" l="l" r="r" t="t"/>
              <a:pathLst>
                <a:path extrusionOk="0" h="1236" w="1363">
                  <a:moveTo>
                    <a:pt x="666" y="380"/>
                  </a:moveTo>
                  <a:cubicBezTo>
                    <a:pt x="856" y="380"/>
                    <a:pt x="982" y="475"/>
                    <a:pt x="982" y="602"/>
                  </a:cubicBezTo>
                  <a:cubicBezTo>
                    <a:pt x="982" y="728"/>
                    <a:pt x="856" y="855"/>
                    <a:pt x="666" y="855"/>
                  </a:cubicBezTo>
                  <a:cubicBezTo>
                    <a:pt x="507" y="855"/>
                    <a:pt x="349" y="728"/>
                    <a:pt x="349" y="602"/>
                  </a:cubicBezTo>
                  <a:cubicBezTo>
                    <a:pt x="349" y="475"/>
                    <a:pt x="507" y="380"/>
                    <a:pt x="666" y="380"/>
                  </a:cubicBezTo>
                  <a:close/>
                  <a:moveTo>
                    <a:pt x="666" y="0"/>
                  </a:moveTo>
                  <a:cubicBezTo>
                    <a:pt x="286" y="0"/>
                    <a:pt x="1" y="285"/>
                    <a:pt x="1" y="602"/>
                  </a:cubicBezTo>
                  <a:cubicBezTo>
                    <a:pt x="1" y="950"/>
                    <a:pt x="286" y="1235"/>
                    <a:pt x="666" y="1235"/>
                  </a:cubicBezTo>
                  <a:cubicBezTo>
                    <a:pt x="1046" y="1235"/>
                    <a:pt x="1362" y="950"/>
                    <a:pt x="1362" y="602"/>
                  </a:cubicBezTo>
                  <a:cubicBezTo>
                    <a:pt x="1362" y="285"/>
                    <a:pt x="1046" y="0"/>
                    <a:pt x="66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4"/>
            <p:cNvSpPr/>
            <p:nvPr/>
          </p:nvSpPr>
          <p:spPr>
            <a:xfrm>
              <a:off x="6576675" y="2362250"/>
              <a:ext cx="15075" cy="15075"/>
            </a:xfrm>
            <a:custGeom>
              <a:rect b="b" l="l" r="r" t="t"/>
              <a:pathLst>
                <a:path extrusionOk="0" h="603" w="603">
                  <a:moveTo>
                    <a:pt x="286" y="1"/>
                  </a:moveTo>
                  <a:cubicBezTo>
                    <a:pt x="127" y="1"/>
                    <a:pt x="1" y="127"/>
                    <a:pt x="1" y="317"/>
                  </a:cubicBezTo>
                  <a:cubicBezTo>
                    <a:pt x="1" y="476"/>
                    <a:pt x="127" y="602"/>
                    <a:pt x="286" y="602"/>
                  </a:cubicBezTo>
                  <a:cubicBezTo>
                    <a:pt x="476" y="602"/>
                    <a:pt x="602" y="476"/>
                    <a:pt x="602" y="317"/>
                  </a:cubicBezTo>
                  <a:cubicBezTo>
                    <a:pt x="602" y="127"/>
                    <a:pt x="476"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4"/>
            <p:cNvSpPr/>
            <p:nvPr/>
          </p:nvSpPr>
          <p:spPr>
            <a:xfrm>
              <a:off x="6571925" y="2357500"/>
              <a:ext cx="24575" cy="24575"/>
            </a:xfrm>
            <a:custGeom>
              <a:rect b="b" l="l" r="r" t="t"/>
              <a:pathLst>
                <a:path extrusionOk="0" h="983" w="983">
                  <a:moveTo>
                    <a:pt x="476" y="381"/>
                  </a:moveTo>
                  <a:cubicBezTo>
                    <a:pt x="539" y="381"/>
                    <a:pt x="602" y="444"/>
                    <a:pt x="602" y="507"/>
                  </a:cubicBezTo>
                  <a:cubicBezTo>
                    <a:pt x="602" y="539"/>
                    <a:pt x="539" y="602"/>
                    <a:pt x="476" y="602"/>
                  </a:cubicBezTo>
                  <a:cubicBezTo>
                    <a:pt x="444" y="602"/>
                    <a:pt x="381" y="539"/>
                    <a:pt x="381" y="507"/>
                  </a:cubicBezTo>
                  <a:cubicBezTo>
                    <a:pt x="381" y="444"/>
                    <a:pt x="444" y="381"/>
                    <a:pt x="476" y="381"/>
                  </a:cubicBezTo>
                  <a:close/>
                  <a:moveTo>
                    <a:pt x="476" y="1"/>
                  </a:moveTo>
                  <a:cubicBezTo>
                    <a:pt x="222" y="1"/>
                    <a:pt x="1" y="222"/>
                    <a:pt x="1" y="507"/>
                  </a:cubicBezTo>
                  <a:cubicBezTo>
                    <a:pt x="1" y="761"/>
                    <a:pt x="222" y="982"/>
                    <a:pt x="476" y="982"/>
                  </a:cubicBezTo>
                  <a:cubicBezTo>
                    <a:pt x="761" y="982"/>
                    <a:pt x="982" y="761"/>
                    <a:pt x="982" y="507"/>
                  </a:cubicBezTo>
                  <a:cubicBezTo>
                    <a:pt x="982" y="222"/>
                    <a:pt x="761" y="1"/>
                    <a:pt x="47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4"/>
            <p:cNvSpPr/>
            <p:nvPr/>
          </p:nvSpPr>
          <p:spPr>
            <a:xfrm>
              <a:off x="6502250" y="2365425"/>
              <a:ext cx="9525" cy="53075"/>
            </a:xfrm>
            <a:custGeom>
              <a:rect b="b" l="l" r="r" t="t"/>
              <a:pathLst>
                <a:path extrusionOk="0" h="2123" w="381">
                  <a:moveTo>
                    <a:pt x="191" y="0"/>
                  </a:moveTo>
                  <a:cubicBezTo>
                    <a:pt x="96" y="0"/>
                    <a:pt x="1" y="64"/>
                    <a:pt x="1" y="190"/>
                  </a:cubicBezTo>
                  <a:lnTo>
                    <a:pt x="1" y="1964"/>
                  </a:lnTo>
                  <a:cubicBezTo>
                    <a:pt x="1" y="2059"/>
                    <a:pt x="96" y="2122"/>
                    <a:pt x="191" y="2122"/>
                  </a:cubicBezTo>
                  <a:cubicBezTo>
                    <a:pt x="286" y="2122"/>
                    <a:pt x="381" y="2059"/>
                    <a:pt x="381" y="1964"/>
                  </a:cubicBezTo>
                  <a:lnTo>
                    <a:pt x="381" y="190"/>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4"/>
            <p:cNvSpPr/>
            <p:nvPr/>
          </p:nvSpPr>
          <p:spPr>
            <a:xfrm>
              <a:off x="6494325" y="2401850"/>
              <a:ext cx="25375" cy="21400"/>
            </a:xfrm>
            <a:custGeom>
              <a:rect b="b" l="l" r="r" t="t"/>
              <a:pathLst>
                <a:path extrusionOk="0" h="856" w="1015">
                  <a:moveTo>
                    <a:pt x="508" y="0"/>
                  </a:moveTo>
                  <a:cubicBezTo>
                    <a:pt x="223" y="0"/>
                    <a:pt x="1" y="190"/>
                    <a:pt x="1" y="412"/>
                  </a:cubicBezTo>
                  <a:cubicBezTo>
                    <a:pt x="1" y="665"/>
                    <a:pt x="223" y="855"/>
                    <a:pt x="508" y="855"/>
                  </a:cubicBezTo>
                  <a:cubicBezTo>
                    <a:pt x="793" y="855"/>
                    <a:pt x="1014" y="665"/>
                    <a:pt x="1014" y="412"/>
                  </a:cubicBezTo>
                  <a:cubicBezTo>
                    <a:pt x="1014" y="190"/>
                    <a:pt x="793" y="0"/>
                    <a:pt x="508"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4"/>
            <p:cNvSpPr/>
            <p:nvPr/>
          </p:nvSpPr>
          <p:spPr>
            <a:xfrm>
              <a:off x="6489575" y="2397100"/>
              <a:ext cx="34875" cy="30900"/>
            </a:xfrm>
            <a:custGeom>
              <a:rect b="b" l="l" r="r" t="t"/>
              <a:pathLst>
                <a:path extrusionOk="0" h="1236" w="1395">
                  <a:moveTo>
                    <a:pt x="698" y="380"/>
                  </a:moveTo>
                  <a:cubicBezTo>
                    <a:pt x="856" y="380"/>
                    <a:pt x="1014" y="475"/>
                    <a:pt x="1014" y="602"/>
                  </a:cubicBezTo>
                  <a:cubicBezTo>
                    <a:pt x="1014" y="728"/>
                    <a:pt x="856" y="855"/>
                    <a:pt x="698" y="855"/>
                  </a:cubicBezTo>
                  <a:cubicBezTo>
                    <a:pt x="508" y="855"/>
                    <a:pt x="381" y="728"/>
                    <a:pt x="381" y="602"/>
                  </a:cubicBezTo>
                  <a:cubicBezTo>
                    <a:pt x="381" y="475"/>
                    <a:pt x="508" y="380"/>
                    <a:pt x="698" y="380"/>
                  </a:cubicBezTo>
                  <a:close/>
                  <a:moveTo>
                    <a:pt x="698" y="0"/>
                  </a:moveTo>
                  <a:cubicBezTo>
                    <a:pt x="318" y="0"/>
                    <a:pt x="1" y="285"/>
                    <a:pt x="1" y="602"/>
                  </a:cubicBezTo>
                  <a:cubicBezTo>
                    <a:pt x="1" y="950"/>
                    <a:pt x="318" y="1235"/>
                    <a:pt x="698" y="1235"/>
                  </a:cubicBezTo>
                  <a:cubicBezTo>
                    <a:pt x="1078" y="1235"/>
                    <a:pt x="1394" y="950"/>
                    <a:pt x="1394" y="602"/>
                  </a:cubicBezTo>
                  <a:cubicBezTo>
                    <a:pt x="1394" y="285"/>
                    <a:pt x="1078" y="0"/>
                    <a:pt x="69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4"/>
            <p:cNvSpPr/>
            <p:nvPr/>
          </p:nvSpPr>
          <p:spPr>
            <a:xfrm>
              <a:off x="6499075" y="2362250"/>
              <a:ext cx="15075" cy="15075"/>
            </a:xfrm>
            <a:custGeom>
              <a:rect b="b" l="l" r="r" t="t"/>
              <a:pathLst>
                <a:path extrusionOk="0" h="603" w="603">
                  <a:moveTo>
                    <a:pt x="318" y="1"/>
                  </a:moveTo>
                  <a:cubicBezTo>
                    <a:pt x="159" y="1"/>
                    <a:pt x="1" y="127"/>
                    <a:pt x="1" y="317"/>
                  </a:cubicBezTo>
                  <a:cubicBezTo>
                    <a:pt x="1" y="476"/>
                    <a:pt x="159" y="602"/>
                    <a:pt x="318" y="602"/>
                  </a:cubicBezTo>
                  <a:cubicBezTo>
                    <a:pt x="476" y="602"/>
                    <a:pt x="603" y="476"/>
                    <a:pt x="603" y="317"/>
                  </a:cubicBezTo>
                  <a:cubicBezTo>
                    <a:pt x="603" y="127"/>
                    <a:pt x="476" y="1"/>
                    <a:pt x="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4"/>
            <p:cNvSpPr/>
            <p:nvPr/>
          </p:nvSpPr>
          <p:spPr>
            <a:xfrm>
              <a:off x="6495125" y="2357500"/>
              <a:ext cx="23775" cy="24575"/>
            </a:xfrm>
            <a:custGeom>
              <a:rect b="b" l="l" r="r" t="t"/>
              <a:pathLst>
                <a:path extrusionOk="0" h="983" w="951">
                  <a:moveTo>
                    <a:pt x="476" y="381"/>
                  </a:moveTo>
                  <a:cubicBezTo>
                    <a:pt x="539" y="381"/>
                    <a:pt x="571" y="444"/>
                    <a:pt x="571" y="507"/>
                  </a:cubicBezTo>
                  <a:cubicBezTo>
                    <a:pt x="571" y="539"/>
                    <a:pt x="539" y="602"/>
                    <a:pt x="476" y="602"/>
                  </a:cubicBezTo>
                  <a:cubicBezTo>
                    <a:pt x="412" y="602"/>
                    <a:pt x="349" y="539"/>
                    <a:pt x="349" y="507"/>
                  </a:cubicBezTo>
                  <a:cubicBezTo>
                    <a:pt x="349" y="444"/>
                    <a:pt x="412" y="381"/>
                    <a:pt x="476" y="381"/>
                  </a:cubicBezTo>
                  <a:close/>
                  <a:moveTo>
                    <a:pt x="476" y="1"/>
                  </a:moveTo>
                  <a:cubicBezTo>
                    <a:pt x="191" y="1"/>
                    <a:pt x="1" y="222"/>
                    <a:pt x="1" y="507"/>
                  </a:cubicBezTo>
                  <a:cubicBezTo>
                    <a:pt x="1" y="761"/>
                    <a:pt x="191" y="982"/>
                    <a:pt x="476" y="982"/>
                  </a:cubicBezTo>
                  <a:cubicBezTo>
                    <a:pt x="729" y="982"/>
                    <a:pt x="951" y="761"/>
                    <a:pt x="951" y="507"/>
                  </a:cubicBezTo>
                  <a:cubicBezTo>
                    <a:pt x="951" y="222"/>
                    <a:pt x="729" y="1"/>
                    <a:pt x="47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4"/>
            <p:cNvSpPr/>
            <p:nvPr/>
          </p:nvSpPr>
          <p:spPr>
            <a:xfrm>
              <a:off x="6420700" y="2424800"/>
              <a:ext cx="27750" cy="8725"/>
            </a:xfrm>
            <a:custGeom>
              <a:rect b="b" l="l" r="r" t="t"/>
              <a:pathLst>
                <a:path extrusionOk="0" h="349" w="1110">
                  <a:moveTo>
                    <a:pt x="191" y="0"/>
                  </a:moveTo>
                  <a:cubicBezTo>
                    <a:pt x="64" y="0"/>
                    <a:pt x="1" y="64"/>
                    <a:pt x="1" y="190"/>
                  </a:cubicBezTo>
                  <a:cubicBezTo>
                    <a:pt x="1" y="285"/>
                    <a:pt x="64" y="349"/>
                    <a:pt x="191" y="349"/>
                  </a:cubicBezTo>
                  <a:lnTo>
                    <a:pt x="919" y="349"/>
                  </a:lnTo>
                  <a:cubicBezTo>
                    <a:pt x="1046" y="349"/>
                    <a:pt x="1109" y="285"/>
                    <a:pt x="1109" y="190"/>
                  </a:cubicBezTo>
                  <a:cubicBezTo>
                    <a:pt x="1109" y="64"/>
                    <a:pt x="1046" y="0"/>
                    <a:pt x="9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4"/>
            <p:cNvSpPr/>
            <p:nvPr/>
          </p:nvSpPr>
          <p:spPr>
            <a:xfrm>
              <a:off x="6424675" y="2435875"/>
              <a:ext cx="19800" cy="9525"/>
            </a:xfrm>
            <a:custGeom>
              <a:rect b="b" l="l" r="r" t="t"/>
              <a:pathLst>
                <a:path extrusionOk="0" h="381" w="792">
                  <a:moveTo>
                    <a:pt x="158" y="1"/>
                  </a:moveTo>
                  <a:cubicBezTo>
                    <a:pt x="63" y="1"/>
                    <a:pt x="0" y="96"/>
                    <a:pt x="0" y="191"/>
                  </a:cubicBezTo>
                  <a:cubicBezTo>
                    <a:pt x="0" y="286"/>
                    <a:pt x="63" y="381"/>
                    <a:pt x="158" y="381"/>
                  </a:cubicBezTo>
                  <a:lnTo>
                    <a:pt x="602" y="381"/>
                  </a:lnTo>
                  <a:cubicBezTo>
                    <a:pt x="728" y="381"/>
                    <a:pt x="792" y="286"/>
                    <a:pt x="792" y="191"/>
                  </a:cubicBezTo>
                  <a:cubicBezTo>
                    <a:pt x="792" y="96"/>
                    <a:pt x="728" y="1"/>
                    <a:pt x="60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4"/>
            <p:cNvSpPr/>
            <p:nvPr/>
          </p:nvSpPr>
          <p:spPr>
            <a:xfrm>
              <a:off x="6403300" y="2340075"/>
              <a:ext cx="63350" cy="79200"/>
            </a:xfrm>
            <a:custGeom>
              <a:rect b="b" l="l" r="r" t="t"/>
              <a:pathLst>
                <a:path extrusionOk="0" h="3168" w="2534">
                  <a:moveTo>
                    <a:pt x="1330" y="1"/>
                  </a:moveTo>
                  <a:cubicBezTo>
                    <a:pt x="633" y="1"/>
                    <a:pt x="32" y="539"/>
                    <a:pt x="0" y="1236"/>
                  </a:cubicBezTo>
                  <a:cubicBezTo>
                    <a:pt x="0" y="1553"/>
                    <a:pt x="95" y="1838"/>
                    <a:pt x="285" y="2059"/>
                  </a:cubicBezTo>
                  <a:cubicBezTo>
                    <a:pt x="317" y="2154"/>
                    <a:pt x="380" y="2218"/>
                    <a:pt x="443" y="2313"/>
                  </a:cubicBezTo>
                  <a:cubicBezTo>
                    <a:pt x="443" y="2313"/>
                    <a:pt x="475" y="2344"/>
                    <a:pt x="475" y="2344"/>
                  </a:cubicBezTo>
                  <a:cubicBezTo>
                    <a:pt x="570" y="2534"/>
                    <a:pt x="633" y="2534"/>
                    <a:pt x="665" y="2724"/>
                  </a:cubicBezTo>
                  <a:cubicBezTo>
                    <a:pt x="697" y="3104"/>
                    <a:pt x="855" y="3168"/>
                    <a:pt x="855" y="3168"/>
                  </a:cubicBezTo>
                  <a:lnTo>
                    <a:pt x="1679" y="3168"/>
                  </a:lnTo>
                  <a:cubicBezTo>
                    <a:pt x="1679" y="3168"/>
                    <a:pt x="1805" y="3104"/>
                    <a:pt x="1869" y="2756"/>
                  </a:cubicBezTo>
                  <a:cubicBezTo>
                    <a:pt x="1900" y="2534"/>
                    <a:pt x="1995" y="2471"/>
                    <a:pt x="2122" y="2281"/>
                  </a:cubicBezTo>
                  <a:cubicBezTo>
                    <a:pt x="2122" y="2249"/>
                    <a:pt x="2122" y="2249"/>
                    <a:pt x="2122" y="2249"/>
                  </a:cubicBezTo>
                  <a:cubicBezTo>
                    <a:pt x="2154" y="2186"/>
                    <a:pt x="2217" y="2123"/>
                    <a:pt x="2249" y="2059"/>
                  </a:cubicBezTo>
                  <a:cubicBezTo>
                    <a:pt x="2439" y="1838"/>
                    <a:pt x="2534" y="1584"/>
                    <a:pt x="2534" y="1268"/>
                  </a:cubicBezTo>
                  <a:cubicBezTo>
                    <a:pt x="2534" y="603"/>
                    <a:pt x="1995" y="33"/>
                    <a:pt x="1330"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4"/>
            <p:cNvSpPr/>
            <p:nvPr/>
          </p:nvSpPr>
          <p:spPr>
            <a:xfrm>
              <a:off x="6398550" y="2336025"/>
              <a:ext cx="72850" cy="88000"/>
            </a:xfrm>
            <a:custGeom>
              <a:rect b="b" l="l" r="r" t="t"/>
              <a:pathLst>
                <a:path extrusionOk="0" h="3520" w="2914">
                  <a:moveTo>
                    <a:pt x="1488" y="353"/>
                  </a:moveTo>
                  <a:cubicBezTo>
                    <a:pt x="2090" y="385"/>
                    <a:pt x="2534" y="860"/>
                    <a:pt x="2534" y="1430"/>
                  </a:cubicBezTo>
                  <a:cubicBezTo>
                    <a:pt x="2534" y="1683"/>
                    <a:pt x="2439" y="1936"/>
                    <a:pt x="2312" y="2126"/>
                  </a:cubicBezTo>
                  <a:cubicBezTo>
                    <a:pt x="2249" y="2190"/>
                    <a:pt x="2217" y="2253"/>
                    <a:pt x="2154" y="2316"/>
                  </a:cubicBezTo>
                  <a:lnTo>
                    <a:pt x="2154" y="2348"/>
                  </a:lnTo>
                  <a:cubicBezTo>
                    <a:pt x="2122" y="2380"/>
                    <a:pt x="2090" y="2443"/>
                    <a:pt x="2059" y="2475"/>
                  </a:cubicBezTo>
                  <a:cubicBezTo>
                    <a:pt x="1995" y="2570"/>
                    <a:pt x="1932" y="2696"/>
                    <a:pt x="1869" y="2886"/>
                  </a:cubicBezTo>
                  <a:cubicBezTo>
                    <a:pt x="1869" y="3045"/>
                    <a:pt x="1805" y="3108"/>
                    <a:pt x="1805" y="3140"/>
                  </a:cubicBezTo>
                  <a:lnTo>
                    <a:pt x="1108" y="3140"/>
                  </a:lnTo>
                  <a:cubicBezTo>
                    <a:pt x="1077" y="3108"/>
                    <a:pt x="1045" y="3045"/>
                    <a:pt x="1013" y="2855"/>
                  </a:cubicBezTo>
                  <a:cubicBezTo>
                    <a:pt x="1013" y="2696"/>
                    <a:pt x="950" y="2601"/>
                    <a:pt x="887" y="2538"/>
                  </a:cubicBezTo>
                  <a:cubicBezTo>
                    <a:pt x="855" y="2506"/>
                    <a:pt x="855" y="2475"/>
                    <a:pt x="823" y="2411"/>
                  </a:cubicBezTo>
                  <a:lnTo>
                    <a:pt x="792" y="2380"/>
                  </a:lnTo>
                  <a:cubicBezTo>
                    <a:pt x="728" y="2285"/>
                    <a:pt x="665" y="2190"/>
                    <a:pt x="602" y="2126"/>
                  </a:cubicBezTo>
                  <a:cubicBezTo>
                    <a:pt x="443" y="1905"/>
                    <a:pt x="380" y="1683"/>
                    <a:pt x="380" y="1398"/>
                  </a:cubicBezTo>
                  <a:cubicBezTo>
                    <a:pt x="380" y="1113"/>
                    <a:pt x="507" y="860"/>
                    <a:pt x="728" y="670"/>
                  </a:cubicBezTo>
                  <a:cubicBezTo>
                    <a:pt x="950" y="448"/>
                    <a:pt x="1203" y="353"/>
                    <a:pt x="1488" y="353"/>
                  </a:cubicBezTo>
                  <a:close/>
                  <a:moveTo>
                    <a:pt x="1416" y="1"/>
                  </a:moveTo>
                  <a:cubicBezTo>
                    <a:pt x="1050" y="1"/>
                    <a:pt x="736" y="153"/>
                    <a:pt x="475" y="385"/>
                  </a:cubicBezTo>
                  <a:cubicBezTo>
                    <a:pt x="190" y="670"/>
                    <a:pt x="32" y="1018"/>
                    <a:pt x="0" y="1398"/>
                  </a:cubicBezTo>
                  <a:cubicBezTo>
                    <a:pt x="0" y="1746"/>
                    <a:pt x="95" y="2095"/>
                    <a:pt x="317" y="2348"/>
                  </a:cubicBezTo>
                  <a:cubicBezTo>
                    <a:pt x="380" y="2411"/>
                    <a:pt x="412" y="2506"/>
                    <a:pt x="475" y="2570"/>
                  </a:cubicBezTo>
                  <a:lnTo>
                    <a:pt x="507" y="2601"/>
                  </a:lnTo>
                  <a:cubicBezTo>
                    <a:pt x="538" y="2665"/>
                    <a:pt x="570" y="2696"/>
                    <a:pt x="570" y="2760"/>
                  </a:cubicBezTo>
                  <a:cubicBezTo>
                    <a:pt x="633" y="2823"/>
                    <a:pt x="633" y="2823"/>
                    <a:pt x="665" y="2918"/>
                  </a:cubicBezTo>
                  <a:cubicBezTo>
                    <a:pt x="728" y="3361"/>
                    <a:pt x="918" y="3488"/>
                    <a:pt x="982" y="3520"/>
                  </a:cubicBezTo>
                  <a:lnTo>
                    <a:pt x="1932" y="3520"/>
                  </a:lnTo>
                  <a:cubicBezTo>
                    <a:pt x="1995" y="3488"/>
                    <a:pt x="2185" y="3361"/>
                    <a:pt x="2249" y="2950"/>
                  </a:cubicBezTo>
                  <a:cubicBezTo>
                    <a:pt x="2280" y="2823"/>
                    <a:pt x="2312" y="2760"/>
                    <a:pt x="2375" y="2665"/>
                  </a:cubicBezTo>
                  <a:cubicBezTo>
                    <a:pt x="2407" y="2633"/>
                    <a:pt x="2439" y="2601"/>
                    <a:pt x="2470" y="2538"/>
                  </a:cubicBezTo>
                  <a:lnTo>
                    <a:pt x="2470" y="2506"/>
                  </a:lnTo>
                  <a:cubicBezTo>
                    <a:pt x="2502" y="2443"/>
                    <a:pt x="2534" y="2380"/>
                    <a:pt x="2597" y="2348"/>
                  </a:cubicBezTo>
                  <a:cubicBezTo>
                    <a:pt x="2787" y="2095"/>
                    <a:pt x="2914" y="1778"/>
                    <a:pt x="2914" y="1430"/>
                  </a:cubicBezTo>
                  <a:cubicBezTo>
                    <a:pt x="2914" y="670"/>
                    <a:pt x="2280" y="36"/>
                    <a:pt x="1520" y="5"/>
                  </a:cubicBezTo>
                  <a:cubicBezTo>
                    <a:pt x="1485" y="2"/>
                    <a:pt x="1450" y="1"/>
                    <a:pt x="141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4"/>
            <p:cNvSpPr/>
            <p:nvPr/>
          </p:nvSpPr>
          <p:spPr>
            <a:xfrm>
              <a:off x="6437325" y="2378075"/>
              <a:ext cx="10325" cy="41200"/>
            </a:xfrm>
            <a:custGeom>
              <a:rect b="b" l="l" r="r" t="t"/>
              <a:pathLst>
                <a:path extrusionOk="0" h="1648" w="413">
                  <a:moveTo>
                    <a:pt x="413" y="1"/>
                  </a:moveTo>
                  <a:lnTo>
                    <a:pt x="191" y="318"/>
                  </a:lnTo>
                  <a:cubicBezTo>
                    <a:pt x="191" y="318"/>
                    <a:pt x="191" y="349"/>
                    <a:pt x="191" y="381"/>
                  </a:cubicBezTo>
                  <a:lnTo>
                    <a:pt x="1" y="1648"/>
                  </a:lnTo>
                  <a:lnTo>
                    <a:pt x="4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4"/>
            <p:cNvSpPr/>
            <p:nvPr/>
          </p:nvSpPr>
          <p:spPr>
            <a:xfrm>
              <a:off x="6432575" y="2373650"/>
              <a:ext cx="19825" cy="50375"/>
            </a:xfrm>
            <a:custGeom>
              <a:rect b="b" l="l" r="r" t="t"/>
              <a:pathLst>
                <a:path extrusionOk="0" h="2015" w="793">
                  <a:moveTo>
                    <a:pt x="587" y="1"/>
                  </a:moveTo>
                  <a:cubicBezTo>
                    <a:pt x="523" y="1"/>
                    <a:pt x="464" y="23"/>
                    <a:pt x="444" y="83"/>
                  </a:cubicBezTo>
                  <a:lnTo>
                    <a:pt x="254" y="400"/>
                  </a:lnTo>
                  <a:cubicBezTo>
                    <a:pt x="222" y="431"/>
                    <a:pt x="191" y="495"/>
                    <a:pt x="191" y="526"/>
                  </a:cubicBezTo>
                  <a:lnTo>
                    <a:pt x="32" y="1793"/>
                  </a:lnTo>
                  <a:cubicBezTo>
                    <a:pt x="1" y="1920"/>
                    <a:pt x="64" y="2015"/>
                    <a:pt x="191" y="2015"/>
                  </a:cubicBezTo>
                  <a:cubicBezTo>
                    <a:pt x="286" y="2015"/>
                    <a:pt x="381" y="1951"/>
                    <a:pt x="381" y="1856"/>
                  </a:cubicBezTo>
                  <a:lnTo>
                    <a:pt x="571" y="590"/>
                  </a:lnTo>
                  <a:lnTo>
                    <a:pt x="761" y="305"/>
                  </a:lnTo>
                  <a:cubicBezTo>
                    <a:pt x="793" y="210"/>
                    <a:pt x="793" y="83"/>
                    <a:pt x="698" y="20"/>
                  </a:cubicBezTo>
                  <a:cubicBezTo>
                    <a:pt x="663" y="8"/>
                    <a:pt x="624" y="1"/>
                    <a:pt x="58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4"/>
            <p:cNvSpPr/>
            <p:nvPr/>
          </p:nvSpPr>
          <p:spPr>
            <a:xfrm>
              <a:off x="6422300" y="2378075"/>
              <a:ext cx="9525" cy="41200"/>
            </a:xfrm>
            <a:custGeom>
              <a:rect b="b" l="l" r="r" t="t"/>
              <a:pathLst>
                <a:path extrusionOk="0" h="1648" w="381">
                  <a:moveTo>
                    <a:pt x="0" y="1"/>
                  </a:moveTo>
                  <a:lnTo>
                    <a:pt x="380" y="1648"/>
                  </a:lnTo>
                  <a:lnTo>
                    <a:pt x="222" y="381"/>
                  </a:lnTo>
                  <a:cubicBezTo>
                    <a:pt x="222" y="349"/>
                    <a:pt x="222" y="318"/>
                    <a:pt x="190" y="31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6416750" y="2373650"/>
              <a:ext cx="19825" cy="50375"/>
            </a:xfrm>
            <a:custGeom>
              <a:rect b="b" l="l" r="r" t="t"/>
              <a:pathLst>
                <a:path extrusionOk="0" h="2015" w="793">
                  <a:moveTo>
                    <a:pt x="230" y="1"/>
                  </a:moveTo>
                  <a:cubicBezTo>
                    <a:pt x="197" y="1"/>
                    <a:pt x="162" y="8"/>
                    <a:pt x="127" y="20"/>
                  </a:cubicBezTo>
                  <a:cubicBezTo>
                    <a:pt x="32" y="83"/>
                    <a:pt x="0" y="210"/>
                    <a:pt x="64" y="273"/>
                  </a:cubicBezTo>
                  <a:lnTo>
                    <a:pt x="254" y="590"/>
                  </a:lnTo>
                  <a:lnTo>
                    <a:pt x="444" y="1856"/>
                  </a:lnTo>
                  <a:cubicBezTo>
                    <a:pt x="444" y="1951"/>
                    <a:pt x="539" y="2015"/>
                    <a:pt x="602" y="2015"/>
                  </a:cubicBezTo>
                  <a:lnTo>
                    <a:pt x="634" y="2015"/>
                  </a:lnTo>
                  <a:cubicBezTo>
                    <a:pt x="729" y="1983"/>
                    <a:pt x="792" y="1920"/>
                    <a:pt x="792" y="1793"/>
                  </a:cubicBezTo>
                  <a:lnTo>
                    <a:pt x="634" y="526"/>
                  </a:lnTo>
                  <a:cubicBezTo>
                    <a:pt x="602" y="463"/>
                    <a:pt x="602" y="431"/>
                    <a:pt x="570" y="400"/>
                  </a:cubicBezTo>
                  <a:lnTo>
                    <a:pt x="380" y="83"/>
                  </a:lnTo>
                  <a:cubicBezTo>
                    <a:pt x="340" y="23"/>
                    <a:pt x="287" y="1"/>
                    <a:pt x="23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4"/>
            <p:cNvSpPr/>
            <p:nvPr/>
          </p:nvSpPr>
          <p:spPr>
            <a:xfrm>
              <a:off x="6387450" y="2344050"/>
              <a:ext cx="10325" cy="4775"/>
            </a:xfrm>
            <a:custGeom>
              <a:rect b="b" l="l" r="r" t="t"/>
              <a:pathLst>
                <a:path extrusionOk="0" h="191" w="413">
                  <a:moveTo>
                    <a:pt x="412" y="19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4"/>
            <p:cNvSpPr/>
            <p:nvPr/>
          </p:nvSpPr>
          <p:spPr>
            <a:xfrm>
              <a:off x="6381900" y="2339450"/>
              <a:ext cx="20625" cy="14125"/>
            </a:xfrm>
            <a:custGeom>
              <a:rect b="b" l="l" r="r" t="t"/>
              <a:pathLst>
                <a:path extrusionOk="0" h="565" w="825">
                  <a:moveTo>
                    <a:pt x="208" y="0"/>
                  </a:moveTo>
                  <a:cubicBezTo>
                    <a:pt x="143" y="0"/>
                    <a:pt x="87" y="52"/>
                    <a:pt x="64" y="121"/>
                  </a:cubicBezTo>
                  <a:cubicBezTo>
                    <a:pt x="1" y="216"/>
                    <a:pt x="33" y="311"/>
                    <a:pt x="128" y="374"/>
                  </a:cubicBezTo>
                  <a:lnTo>
                    <a:pt x="539" y="533"/>
                  </a:lnTo>
                  <a:cubicBezTo>
                    <a:pt x="571" y="564"/>
                    <a:pt x="603" y="564"/>
                    <a:pt x="634" y="564"/>
                  </a:cubicBezTo>
                  <a:cubicBezTo>
                    <a:pt x="698" y="564"/>
                    <a:pt x="761" y="533"/>
                    <a:pt x="793" y="469"/>
                  </a:cubicBezTo>
                  <a:cubicBezTo>
                    <a:pt x="824" y="374"/>
                    <a:pt x="793" y="248"/>
                    <a:pt x="698" y="216"/>
                  </a:cubicBezTo>
                  <a:lnTo>
                    <a:pt x="286" y="26"/>
                  </a:lnTo>
                  <a:cubicBezTo>
                    <a:pt x="259" y="8"/>
                    <a:pt x="233" y="0"/>
                    <a:pt x="20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4"/>
            <p:cNvSpPr/>
            <p:nvPr/>
          </p:nvSpPr>
          <p:spPr>
            <a:xfrm>
              <a:off x="6381125" y="2363825"/>
              <a:ext cx="15850" cy="9525"/>
            </a:xfrm>
            <a:custGeom>
              <a:rect b="b" l="l" r="r" t="t"/>
              <a:pathLst>
                <a:path extrusionOk="0" h="381" w="634">
                  <a:moveTo>
                    <a:pt x="190" y="1"/>
                  </a:moveTo>
                  <a:cubicBezTo>
                    <a:pt x="64" y="1"/>
                    <a:pt x="0" y="96"/>
                    <a:pt x="0" y="191"/>
                  </a:cubicBezTo>
                  <a:cubicBezTo>
                    <a:pt x="0" y="286"/>
                    <a:pt x="64" y="381"/>
                    <a:pt x="190" y="381"/>
                  </a:cubicBezTo>
                  <a:lnTo>
                    <a:pt x="444" y="381"/>
                  </a:lnTo>
                  <a:cubicBezTo>
                    <a:pt x="539" y="381"/>
                    <a:pt x="634" y="286"/>
                    <a:pt x="634" y="191"/>
                  </a:cubicBezTo>
                  <a:cubicBezTo>
                    <a:pt x="634" y="96"/>
                    <a:pt x="539" y="1"/>
                    <a:pt x="44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4"/>
            <p:cNvSpPr/>
            <p:nvPr/>
          </p:nvSpPr>
          <p:spPr>
            <a:xfrm>
              <a:off x="6407250" y="2329000"/>
              <a:ext cx="3975" cy="5575"/>
            </a:xfrm>
            <a:custGeom>
              <a:rect b="b" l="l" r="r" t="t"/>
              <a:pathLst>
                <a:path extrusionOk="0" h="223" w="159">
                  <a:moveTo>
                    <a:pt x="159" y="222"/>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4"/>
            <p:cNvSpPr/>
            <p:nvPr/>
          </p:nvSpPr>
          <p:spPr>
            <a:xfrm>
              <a:off x="6402500" y="2324175"/>
              <a:ext cx="14275" cy="14350"/>
            </a:xfrm>
            <a:custGeom>
              <a:rect b="b" l="l" r="r" t="t"/>
              <a:pathLst>
                <a:path extrusionOk="0" h="574" w="571">
                  <a:moveTo>
                    <a:pt x="202" y="1"/>
                  </a:moveTo>
                  <a:cubicBezTo>
                    <a:pt x="168" y="1"/>
                    <a:pt x="132" y="11"/>
                    <a:pt x="95" y="35"/>
                  </a:cubicBezTo>
                  <a:cubicBezTo>
                    <a:pt x="0" y="67"/>
                    <a:pt x="0" y="194"/>
                    <a:pt x="32" y="289"/>
                  </a:cubicBezTo>
                  <a:lnTo>
                    <a:pt x="190" y="510"/>
                  </a:lnTo>
                  <a:cubicBezTo>
                    <a:pt x="222" y="574"/>
                    <a:pt x="285" y="574"/>
                    <a:pt x="349" y="574"/>
                  </a:cubicBezTo>
                  <a:cubicBezTo>
                    <a:pt x="380" y="574"/>
                    <a:pt x="412" y="574"/>
                    <a:pt x="444" y="542"/>
                  </a:cubicBezTo>
                  <a:cubicBezTo>
                    <a:pt x="539" y="510"/>
                    <a:pt x="570" y="384"/>
                    <a:pt x="507" y="289"/>
                  </a:cubicBezTo>
                  <a:lnTo>
                    <a:pt x="349" y="67"/>
                  </a:lnTo>
                  <a:cubicBezTo>
                    <a:pt x="310" y="28"/>
                    <a:pt x="258" y="1"/>
                    <a:pt x="20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4"/>
            <p:cNvSpPr/>
            <p:nvPr/>
          </p:nvSpPr>
          <p:spPr>
            <a:xfrm>
              <a:off x="6472175" y="2344050"/>
              <a:ext cx="10300" cy="4775"/>
            </a:xfrm>
            <a:custGeom>
              <a:rect b="b" l="l" r="r" t="t"/>
              <a:pathLst>
                <a:path extrusionOk="0" h="191" w="412">
                  <a:moveTo>
                    <a:pt x="0" y="190"/>
                  </a:move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4"/>
            <p:cNvSpPr/>
            <p:nvPr/>
          </p:nvSpPr>
          <p:spPr>
            <a:xfrm>
              <a:off x="6467425" y="2339450"/>
              <a:ext cx="20600" cy="14125"/>
            </a:xfrm>
            <a:custGeom>
              <a:rect b="b" l="l" r="r" t="t"/>
              <a:pathLst>
                <a:path extrusionOk="0" h="565" w="824">
                  <a:moveTo>
                    <a:pt x="603" y="0"/>
                  </a:moveTo>
                  <a:cubicBezTo>
                    <a:pt x="579" y="0"/>
                    <a:pt x="556" y="8"/>
                    <a:pt x="539" y="26"/>
                  </a:cubicBezTo>
                  <a:lnTo>
                    <a:pt x="127" y="216"/>
                  </a:lnTo>
                  <a:cubicBezTo>
                    <a:pt x="32" y="248"/>
                    <a:pt x="0" y="374"/>
                    <a:pt x="32" y="469"/>
                  </a:cubicBezTo>
                  <a:cubicBezTo>
                    <a:pt x="64" y="533"/>
                    <a:pt x="127" y="564"/>
                    <a:pt x="190" y="564"/>
                  </a:cubicBezTo>
                  <a:cubicBezTo>
                    <a:pt x="222" y="564"/>
                    <a:pt x="254" y="564"/>
                    <a:pt x="285" y="533"/>
                  </a:cubicBezTo>
                  <a:lnTo>
                    <a:pt x="697" y="374"/>
                  </a:lnTo>
                  <a:cubicBezTo>
                    <a:pt x="792" y="311"/>
                    <a:pt x="824" y="184"/>
                    <a:pt x="760" y="121"/>
                  </a:cubicBezTo>
                  <a:cubicBezTo>
                    <a:pt x="737" y="52"/>
                    <a:pt x="665" y="0"/>
                    <a:pt x="60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4"/>
            <p:cNvSpPr/>
            <p:nvPr/>
          </p:nvSpPr>
          <p:spPr>
            <a:xfrm>
              <a:off x="6472950" y="2363825"/>
              <a:ext cx="15875" cy="9525"/>
            </a:xfrm>
            <a:custGeom>
              <a:rect b="b" l="l" r="r" t="t"/>
              <a:pathLst>
                <a:path extrusionOk="0" h="381" w="635">
                  <a:moveTo>
                    <a:pt x="191" y="1"/>
                  </a:moveTo>
                  <a:cubicBezTo>
                    <a:pt x="96" y="1"/>
                    <a:pt x="1" y="96"/>
                    <a:pt x="1" y="191"/>
                  </a:cubicBezTo>
                  <a:cubicBezTo>
                    <a:pt x="1" y="286"/>
                    <a:pt x="96" y="381"/>
                    <a:pt x="191" y="381"/>
                  </a:cubicBezTo>
                  <a:lnTo>
                    <a:pt x="444" y="381"/>
                  </a:lnTo>
                  <a:cubicBezTo>
                    <a:pt x="571" y="381"/>
                    <a:pt x="634" y="286"/>
                    <a:pt x="634" y="191"/>
                  </a:cubicBezTo>
                  <a:cubicBezTo>
                    <a:pt x="634" y="96"/>
                    <a:pt x="571" y="1"/>
                    <a:pt x="44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4"/>
            <p:cNvSpPr/>
            <p:nvPr/>
          </p:nvSpPr>
          <p:spPr>
            <a:xfrm>
              <a:off x="6458700" y="2329000"/>
              <a:ext cx="4000" cy="5575"/>
            </a:xfrm>
            <a:custGeom>
              <a:rect b="b" l="l" r="r" t="t"/>
              <a:pathLst>
                <a:path extrusionOk="0" h="223" w="160">
                  <a:moveTo>
                    <a:pt x="1" y="222"/>
                  </a:moveTo>
                  <a:lnTo>
                    <a:pt x="1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4"/>
            <p:cNvSpPr/>
            <p:nvPr/>
          </p:nvSpPr>
          <p:spPr>
            <a:xfrm>
              <a:off x="6453175" y="2324175"/>
              <a:ext cx="14275" cy="14350"/>
            </a:xfrm>
            <a:custGeom>
              <a:rect b="b" l="l" r="r" t="t"/>
              <a:pathLst>
                <a:path extrusionOk="0" h="574" w="571">
                  <a:moveTo>
                    <a:pt x="368" y="1"/>
                  </a:moveTo>
                  <a:cubicBezTo>
                    <a:pt x="312" y="1"/>
                    <a:pt x="261" y="28"/>
                    <a:pt x="222" y="67"/>
                  </a:cubicBezTo>
                  <a:lnTo>
                    <a:pt x="64" y="289"/>
                  </a:lnTo>
                  <a:cubicBezTo>
                    <a:pt x="0" y="384"/>
                    <a:pt x="32" y="510"/>
                    <a:pt x="127" y="542"/>
                  </a:cubicBezTo>
                  <a:cubicBezTo>
                    <a:pt x="159" y="574"/>
                    <a:pt x="190" y="574"/>
                    <a:pt x="222" y="574"/>
                  </a:cubicBezTo>
                  <a:cubicBezTo>
                    <a:pt x="285" y="574"/>
                    <a:pt x="349" y="574"/>
                    <a:pt x="380" y="510"/>
                  </a:cubicBezTo>
                  <a:lnTo>
                    <a:pt x="507" y="289"/>
                  </a:lnTo>
                  <a:cubicBezTo>
                    <a:pt x="570" y="194"/>
                    <a:pt x="570" y="99"/>
                    <a:pt x="475" y="35"/>
                  </a:cubicBezTo>
                  <a:cubicBezTo>
                    <a:pt x="439" y="11"/>
                    <a:pt x="403" y="1"/>
                    <a:pt x="36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4"/>
            <p:cNvSpPr/>
            <p:nvPr/>
          </p:nvSpPr>
          <p:spPr>
            <a:xfrm>
              <a:off x="6429425" y="2317925"/>
              <a:ext cx="9525" cy="15050"/>
            </a:xfrm>
            <a:custGeom>
              <a:rect b="b" l="l" r="r" t="t"/>
              <a:pathLst>
                <a:path extrusionOk="0" h="602" w="381">
                  <a:moveTo>
                    <a:pt x="190" y="0"/>
                  </a:moveTo>
                  <a:cubicBezTo>
                    <a:pt x="95" y="0"/>
                    <a:pt x="0" y="95"/>
                    <a:pt x="0" y="190"/>
                  </a:cubicBezTo>
                  <a:lnTo>
                    <a:pt x="0" y="412"/>
                  </a:lnTo>
                  <a:cubicBezTo>
                    <a:pt x="0" y="539"/>
                    <a:pt x="95" y="602"/>
                    <a:pt x="190" y="602"/>
                  </a:cubicBezTo>
                  <a:cubicBezTo>
                    <a:pt x="285" y="602"/>
                    <a:pt x="380" y="539"/>
                    <a:pt x="380" y="412"/>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4"/>
            <p:cNvSpPr/>
            <p:nvPr/>
          </p:nvSpPr>
          <p:spPr>
            <a:xfrm>
              <a:off x="6460300" y="2412125"/>
              <a:ext cx="170250" cy="88700"/>
            </a:xfrm>
            <a:custGeom>
              <a:rect b="b" l="l" r="r" t="t"/>
              <a:pathLst>
                <a:path extrusionOk="0" h="3548" w="6810">
                  <a:moveTo>
                    <a:pt x="1552" y="1"/>
                  </a:moveTo>
                  <a:cubicBezTo>
                    <a:pt x="697" y="1"/>
                    <a:pt x="0" y="792"/>
                    <a:pt x="0" y="1774"/>
                  </a:cubicBezTo>
                  <a:cubicBezTo>
                    <a:pt x="0" y="2756"/>
                    <a:pt x="697" y="3548"/>
                    <a:pt x="1552" y="3548"/>
                  </a:cubicBezTo>
                  <a:lnTo>
                    <a:pt x="5257" y="3548"/>
                  </a:lnTo>
                  <a:cubicBezTo>
                    <a:pt x="6112" y="3548"/>
                    <a:pt x="6809" y="2756"/>
                    <a:pt x="6809" y="1774"/>
                  </a:cubicBezTo>
                  <a:cubicBezTo>
                    <a:pt x="6809" y="792"/>
                    <a:pt x="6112" y="1"/>
                    <a:pt x="525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4"/>
            <p:cNvSpPr/>
            <p:nvPr/>
          </p:nvSpPr>
          <p:spPr>
            <a:xfrm>
              <a:off x="6455550" y="2407375"/>
              <a:ext cx="179750" cy="98200"/>
            </a:xfrm>
            <a:custGeom>
              <a:rect b="b" l="l" r="r" t="t"/>
              <a:pathLst>
                <a:path extrusionOk="0" h="3928" w="7190">
                  <a:moveTo>
                    <a:pt x="5447" y="381"/>
                  </a:moveTo>
                  <a:cubicBezTo>
                    <a:pt x="6207" y="381"/>
                    <a:pt x="6809" y="1077"/>
                    <a:pt x="6809" y="1964"/>
                  </a:cubicBezTo>
                  <a:cubicBezTo>
                    <a:pt x="6809" y="2851"/>
                    <a:pt x="6207" y="3548"/>
                    <a:pt x="5447" y="3548"/>
                  </a:cubicBezTo>
                  <a:lnTo>
                    <a:pt x="1742" y="3548"/>
                  </a:lnTo>
                  <a:cubicBezTo>
                    <a:pt x="982" y="3548"/>
                    <a:pt x="380" y="2851"/>
                    <a:pt x="380" y="1964"/>
                  </a:cubicBezTo>
                  <a:cubicBezTo>
                    <a:pt x="380" y="1077"/>
                    <a:pt x="982" y="381"/>
                    <a:pt x="1742" y="381"/>
                  </a:cubicBezTo>
                  <a:close/>
                  <a:moveTo>
                    <a:pt x="1742" y="1"/>
                  </a:moveTo>
                  <a:cubicBezTo>
                    <a:pt x="792" y="1"/>
                    <a:pt x="0" y="887"/>
                    <a:pt x="0" y="1964"/>
                  </a:cubicBezTo>
                  <a:cubicBezTo>
                    <a:pt x="0" y="3041"/>
                    <a:pt x="792" y="3928"/>
                    <a:pt x="1742" y="3928"/>
                  </a:cubicBezTo>
                  <a:lnTo>
                    <a:pt x="5447" y="3928"/>
                  </a:lnTo>
                  <a:cubicBezTo>
                    <a:pt x="6397" y="3928"/>
                    <a:pt x="7189" y="3041"/>
                    <a:pt x="7189" y="1964"/>
                  </a:cubicBezTo>
                  <a:cubicBezTo>
                    <a:pt x="7189" y="887"/>
                    <a:pt x="6397" y="1"/>
                    <a:pt x="544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4"/>
            <p:cNvSpPr/>
            <p:nvPr/>
          </p:nvSpPr>
          <p:spPr>
            <a:xfrm>
              <a:off x="6476125" y="2428750"/>
              <a:ext cx="138575" cy="56250"/>
            </a:xfrm>
            <a:custGeom>
              <a:rect b="b" l="l" r="r" t="t"/>
              <a:pathLst>
                <a:path extrusionOk="0" h="2250" w="5543">
                  <a:moveTo>
                    <a:pt x="792" y="1"/>
                  </a:moveTo>
                  <a:cubicBezTo>
                    <a:pt x="222" y="1"/>
                    <a:pt x="1" y="508"/>
                    <a:pt x="1" y="1109"/>
                  </a:cubicBezTo>
                  <a:cubicBezTo>
                    <a:pt x="1" y="1743"/>
                    <a:pt x="222" y="2249"/>
                    <a:pt x="792" y="2249"/>
                  </a:cubicBezTo>
                  <a:lnTo>
                    <a:pt x="4751" y="2249"/>
                  </a:lnTo>
                  <a:cubicBezTo>
                    <a:pt x="5258" y="2249"/>
                    <a:pt x="5543" y="1743"/>
                    <a:pt x="5543" y="1109"/>
                  </a:cubicBezTo>
                  <a:cubicBezTo>
                    <a:pt x="5543" y="508"/>
                    <a:pt x="5226" y="1"/>
                    <a:pt x="475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4"/>
            <p:cNvSpPr/>
            <p:nvPr/>
          </p:nvSpPr>
          <p:spPr>
            <a:xfrm>
              <a:off x="6471375" y="2424000"/>
              <a:ext cx="148075" cy="64950"/>
            </a:xfrm>
            <a:custGeom>
              <a:rect b="b" l="l" r="r" t="t"/>
              <a:pathLst>
                <a:path extrusionOk="0" h="2598" w="5923">
                  <a:moveTo>
                    <a:pt x="4941" y="381"/>
                  </a:moveTo>
                  <a:cubicBezTo>
                    <a:pt x="5353" y="381"/>
                    <a:pt x="5543" y="856"/>
                    <a:pt x="5543" y="1299"/>
                  </a:cubicBezTo>
                  <a:cubicBezTo>
                    <a:pt x="5543" y="1743"/>
                    <a:pt x="5384" y="2249"/>
                    <a:pt x="4941" y="2249"/>
                  </a:cubicBezTo>
                  <a:lnTo>
                    <a:pt x="982" y="2249"/>
                  </a:lnTo>
                  <a:cubicBezTo>
                    <a:pt x="602" y="2249"/>
                    <a:pt x="381" y="1933"/>
                    <a:pt x="381" y="1299"/>
                  </a:cubicBezTo>
                  <a:cubicBezTo>
                    <a:pt x="381" y="698"/>
                    <a:pt x="571" y="381"/>
                    <a:pt x="982" y="381"/>
                  </a:cubicBezTo>
                  <a:close/>
                  <a:moveTo>
                    <a:pt x="982" y="1"/>
                  </a:moveTo>
                  <a:cubicBezTo>
                    <a:pt x="349" y="1"/>
                    <a:pt x="1" y="476"/>
                    <a:pt x="1" y="1299"/>
                  </a:cubicBezTo>
                  <a:cubicBezTo>
                    <a:pt x="1" y="2123"/>
                    <a:pt x="349" y="2598"/>
                    <a:pt x="982" y="2598"/>
                  </a:cubicBezTo>
                  <a:lnTo>
                    <a:pt x="4941" y="2598"/>
                  </a:lnTo>
                  <a:cubicBezTo>
                    <a:pt x="5511" y="2598"/>
                    <a:pt x="5923" y="2091"/>
                    <a:pt x="5923" y="1299"/>
                  </a:cubicBezTo>
                  <a:cubicBezTo>
                    <a:pt x="5923" y="539"/>
                    <a:pt x="5511" y="1"/>
                    <a:pt x="494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6575100" y="2443800"/>
              <a:ext cx="17425" cy="17450"/>
            </a:xfrm>
            <a:custGeom>
              <a:rect b="b" l="l" r="r" t="t"/>
              <a:pathLst>
                <a:path extrusionOk="0" h="698" w="697">
                  <a:moveTo>
                    <a:pt x="349" y="1"/>
                  </a:moveTo>
                  <a:cubicBezTo>
                    <a:pt x="159" y="1"/>
                    <a:pt x="0" y="159"/>
                    <a:pt x="0" y="349"/>
                  </a:cubicBezTo>
                  <a:cubicBezTo>
                    <a:pt x="0" y="539"/>
                    <a:pt x="159" y="697"/>
                    <a:pt x="349" y="697"/>
                  </a:cubicBezTo>
                  <a:cubicBezTo>
                    <a:pt x="539" y="697"/>
                    <a:pt x="697" y="539"/>
                    <a:pt x="697" y="349"/>
                  </a:cubicBezTo>
                  <a:cubicBezTo>
                    <a:pt x="697" y="159"/>
                    <a:pt x="539"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p:nvPr/>
          </p:nvSpPr>
          <p:spPr>
            <a:xfrm>
              <a:off x="6570350" y="2439850"/>
              <a:ext cx="26925" cy="26150"/>
            </a:xfrm>
            <a:custGeom>
              <a:rect b="b" l="l" r="r" t="t"/>
              <a:pathLst>
                <a:path extrusionOk="0" h="1046" w="1077">
                  <a:moveTo>
                    <a:pt x="539" y="349"/>
                  </a:moveTo>
                  <a:cubicBezTo>
                    <a:pt x="634" y="349"/>
                    <a:pt x="697" y="444"/>
                    <a:pt x="697" y="507"/>
                  </a:cubicBezTo>
                  <a:cubicBezTo>
                    <a:pt x="697" y="602"/>
                    <a:pt x="634" y="665"/>
                    <a:pt x="539" y="665"/>
                  </a:cubicBezTo>
                  <a:cubicBezTo>
                    <a:pt x="444" y="665"/>
                    <a:pt x="380" y="602"/>
                    <a:pt x="380" y="507"/>
                  </a:cubicBezTo>
                  <a:cubicBezTo>
                    <a:pt x="380" y="444"/>
                    <a:pt x="444" y="349"/>
                    <a:pt x="539" y="349"/>
                  </a:cubicBezTo>
                  <a:close/>
                  <a:moveTo>
                    <a:pt x="539" y="0"/>
                  </a:moveTo>
                  <a:cubicBezTo>
                    <a:pt x="254" y="0"/>
                    <a:pt x="0" y="222"/>
                    <a:pt x="0" y="507"/>
                  </a:cubicBezTo>
                  <a:cubicBezTo>
                    <a:pt x="0" y="824"/>
                    <a:pt x="254" y="1045"/>
                    <a:pt x="539" y="1045"/>
                  </a:cubicBezTo>
                  <a:cubicBezTo>
                    <a:pt x="824" y="1045"/>
                    <a:pt x="1077" y="824"/>
                    <a:pt x="1077" y="507"/>
                  </a:cubicBezTo>
                  <a:cubicBezTo>
                    <a:pt x="1077" y="222"/>
                    <a:pt x="824" y="0"/>
                    <a:pt x="5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4"/>
            <p:cNvSpPr/>
            <p:nvPr/>
          </p:nvSpPr>
          <p:spPr>
            <a:xfrm>
              <a:off x="6497500" y="2444600"/>
              <a:ext cx="17450" cy="16650"/>
            </a:xfrm>
            <a:custGeom>
              <a:rect b="b" l="l" r="r" t="t"/>
              <a:pathLst>
                <a:path extrusionOk="0" h="666" w="698">
                  <a:moveTo>
                    <a:pt x="349" y="0"/>
                  </a:moveTo>
                  <a:cubicBezTo>
                    <a:pt x="159" y="0"/>
                    <a:pt x="1" y="127"/>
                    <a:pt x="1" y="317"/>
                  </a:cubicBezTo>
                  <a:cubicBezTo>
                    <a:pt x="1" y="507"/>
                    <a:pt x="159" y="665"/>
                    <a:pt x="349" y="665"/>
                  </a:cubicBezTo>
                  <a:cubicBezTo>
                    <a:pt x="539" y="665"/>
                    <a:pt x="697" y="507"/>
                    <a:pt x="697" y="317"/>
                  </a:cubicBezTo>
                  <a:cubicBezTo>
                    <a:pt x="697" y="127"/>
                    <a:pt x="539"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4"/>
            <p:cNvSpPr/>
            <p:nvPr/>
          </p:nvSpPr>
          <p:spPr>
            <a:xfrm>
              <a:off x="6492750" y="2439850"/>
              <a:ext cx="26950" cy="26150"/>
            </a:xfrm>
            <a:custGeom>
              <a:rect b="b" l="l" r="r" t="t"/>
              <a:pathLst>
                <a:path extrusionOk="0" h="1046" w="1078">
                  <a:moveTo>
                    <a:pt x="539" y="349"/>
                  </a:moveTo>
                  <a:cubicBezTo>
                    <a:pt x="634" y="349"/>
                    <a:pt x="697" y="444"/>
                    <a:pt x="697" y="507"/>
                  </a:cubicBezTo>
                  <a:cubicBezTo>
                    <a:pt x="697" y="602"/>
                    <a:pt x="634" y="665"/>
                    <a:pt x="539" y="665"/>
                  </a:cubicBezTo>
                  <a:cubicBezTo>
                    <a:pt x="444" y="665"/>
                    <a:pt x="381" y="602"/>
                    <a:pt x="381" y="507"/>
                  </a:cubicBezTo>
                  <a:cubicBezTo>
                    <a:pt x="381" y="444"/>
                    <a:pt x="444" y="349"/>
                    <a:pt x="539" y="349"/>
                  </a:cubicBezTo>
                  <a:close/>
                  <a:moveTo>
                    <a:pt x="539" y="0"/>
                  </a:moveTo>
                  <a:cubicBezTo>
                    <a:pt x="254" y="0"/>
                    <a:pt x="1" y="222"/>
                    <a:pt x="1" y="507"/>
                  </a:cubicBezTo>
                  <a:cubicBezTo>
                    <a:pt x="1" y="824"/>
                    <a:pt x="254" y="1045"/>
                    <a:pt x="539" y="1045"/>
                  </a:cubicBezTo>
                  <a:cubicBezTo>
                    <a:pt x="824" y="1045"/>
                    <a:pt x="1077" y="824"/>
                    <a:pt x="1077" y="507"/>
                  </a:cubicBezTo>
                  <a:cubicBezTo>
                    <a:pt x="1077" y="222"/>
                    <a:pt x="824" y="0"/>
                    <a:pt x="5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4"/>
            <p:cNvSpPr/>
            <p:nvPr/>
          </p:nvSpPr>
          <p:spPr>
            <a:xfrm>
              <a:off x="6532350" y="2464375"/>
              <a:ext cx="25350" cy="11125"/>
            </a:xfrm>
            <a:custGeom>
              <a:rect b="b" l="l" r="r" t="t"/>
              <a:pathLst>
                <a:path extrusionOk="0" h="445" w="1014">
                  <a:moveTo>
                    <a:pt x="0" y="1"/>
                  </a:moveTo>
                  <a:cubicBezTo>
                    <a:pt x="0" y="223"/>
                    <a:pt x="222" y="444"/>
                    <a:pt x="507" y="444"/>
                  </a:cubicBezTo>
                  <a:cubicBezTo>
                    <a:pt x="792" y="444"/>
                    <a:pt x="1014" y="223"/>
                    <a:pt x="10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4"/>
            <p:cNvSpPr/>
            <p:nvPr/>
          </p:nvSpPr>
          <p:spPr>
            <a:xfrm>
              <a:off x="6527600" y="2459625"/>
              <a:ext cx="34850" cy="19825"/>
            </a:xfrm>
            <a:custGeom>
              <a:rect b="b" l="l" r="r" t="t"/>
              <a:pathLst>
                <a:path extrusionOk="0" h="793" w="1394">
                  <a:moveTo>
                    <a:pt x="918" y="349"/>
                  </a:moveTo>
                  <a:cubicBezTo>
                    <a:pt x="855" y="397"/>
                    <a:pt x="776" y="421"/>
                    <a:pt x="697" y="421"/>
                  </a:cubicBezTo>
                  <a:cubicBezTo>
                    <a:pt x="618" y="421"/>
                    <a:pt x="538" y="397"/>
                    <a:pt x="475" y="349"/>
                  </a:cubicBezTo>
                  <a:close/>
                  <a:moveTo>
                    <a:pt x="190" y="1"/>
                  </a:moveTo>
                  <a:cubicBezTo>
                    <a:pt x="63" y="1"/>
                    <a:pt x="0" y="64"/>
                    <a:pt x="0" y="191"/>
                  </a:cubicBezTo>
                  <a:cubicBezTo>
                    <a:pt x="0" y="539"/>
                    <a:pt x="317" y="793"/>
                    <a:pt x="697" y="793"/>
                  </a:cubicBezTo>
                  <a:cubicBezTo>
                    <a:pt x="1077" y="793"/>
                    <a:pt x="1394" y="539"/>
                    <a:pt x="1394" y="191"/>
                  </a:cubicBezTo>
                  <a:cubicBezTo>
                    <a:pt x="1394" y="64"/>
                    <a:pt x="1330" y="1"/>
                    <a:pt x="120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4"/>
            <p:cNvSpPr/>
            <p:nvPr/>
          </p:nvSpPr>
          <p:spPr>
            <a:xfrm>
              <a:off x="6358150" y="2840250"/>
              <a:ext cx="100575" cy="89700"/>
            </a:xfrm>
            <a:custGeom>
              <a:rect b="b" l="l" r="r" t="t"/>
              <a:pathLst>
                <a:path extrusionOk="0" h="3588" w="4023">
                  <a:moveTo>
                    <a:pt x="280" y="0"/>
                  </a:moveTo>
                  <a:cubicBezTo>
                    <a:pt x="104" y="0"/>
                    <a:pt x="1" y="9"/>
                    <a:pt x="1" y="9"/>
                  </a:cubicBezTo>
                  <a:lnTo>
                    <a:pt x="1268" y="2415"/>
                  </a:lnTo>
                  <a:cubicBezTo>
                    <a:pt x="1268" y="2415"/>
                    <a:pt x="1679" y="3334"/>
                    <a:pt x="2629" y="3587"/>
                  </a:cubicBezTo>
                  <a:lnTo>
                    <a:pt x="4023" y="1909"/>
                  </a:lnTo>
                  <a:cubicBezTo>
                    <a:pt x="3516" y="1244"/>
                    <a:pt x="3009" y="769"/>
                    <a:pt x="2724" y="547"/>
                  </a:cubicBezTo>
                  <a:cubicBezTo>
                    <a:pt x="2629" y="452"/>
                    <a:pt x="2503" y="389"/>
                    <a:pt x="2344" y="357"/>
                  </a:cubicBezTo>
                  <a:cubicBezTo>
                    <a:pt x="1502" y="47"/>
                    <a:pt x="691" y="0"/>
                    <a:pt x="280"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4"/>
            <p:cNvSpPr/>
            <p:nvPr/>
          </p:nvSpPr>
          <p:spPr>
            <a:xfrm>
              <a:off x="6254450" y="2895875"/>
              <a:ext cx="84725" cy="52275"/>
            </a:xfrm>
            <a:custGeom>
              <a:rect b="b" l="l" r="r" t="t"/>
              <a:pathLst>
                <a:path extrusionOk="0" h="2091" w="3389">
                  <a:moveTo>
                    <a:pt x="634" y="0"/>
                  </a:moveTo>
                  <a:lnTo>
                    <a:pt x="0" y="2091"/>
                  </a:lnTo>
                  <a:lnTo>
                    <a:pt x="3389" y="2091"/>
                  </a:lnTo>
                  <a:lnTo>
                    <a:pt x="278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4"/>
            <p:cNvSpPr/>
            <p:nvPr/>
          </p:nvSpPr>
          <p:spPr>
            <a:xfrm>
              <a:off x="6249700" y="2891125"/>
              <a:ext cx="95025" cy="61975"/>
            </a:xfrm>
            <a:custGeom>
              <a:rect b="b" l="l" r="r" t="t"/>
              <a:pathLst>
                <a:path extrusionOk="0" h="2479" w="3801">
                  <a:moveTo>
                    <a:pt x="824" y="0"/>
                  </a:moveTo>
                  <a:cubicBezTo>
                    <a:pt x="729" y="0"/>
                    <a:pt x="665" y="64"/>
                    <a:pt x="634" y="159"/>
                  </a:cubicBezTo>
                  <a:lnTo>
                    <a:pt x="0" y="2249"/>
                  </a:lnTo>
                  <a:cubicBezTo>
                    <a:pt x="0" y="2344"/>
                    <a:pt x="32" y="2439"/>
                    <a:pt x="127" y="2471"/>
                  </a:cubicBezTo>
                  <a:cubicBezTo>
                    <a:pt x="149" y="2476"/>
                    <a:pt x="171" y="2479"/>
                    <a:pt x="191" y="2479"/>
                  </a:cubicBezTo>
                  <a:cubicBezTo>
                    <a:pt x="285" y="2479"/>
                    <a:pt x="354" y="2422"/>
                    <a:pt x="380" y="2344"/>
                  </a:cubicBezTo>
                  <a:lnTo>
                    <a:pt x="950" y="380"/>
                  </a:lnTo>
                  <a:lnTo>
                    <a:pt x="2819" y="380"/>
                  </a:lnTo>
                  <a:lnTo>
                    <a:pt x="3420" y="2344"/>
                  </a:lnTo>
                  <a:cubicBezTo>
                    <a:pt x="3420" y="2407"/>
                    <a:pt x="3516" y="2471"/>
                    <a:pt x="3579" y="2471"/>
                  </a:cubicBezTo>
                  <a:lnTo>
                    <a:pt x="3642" y="2471"/>
                  </a:lnTo>
                  <a:cubicBezTo>
                    <a:pt x="3737" y="2439"/>
                    <a:pt x="3801" y="2344"/>
                    <a:pt x="3769" y="2249"/>
                  </a:cubicBezTo>
                  <a:lnTo>
                    <a:pt x="3135" y="159"/>
                  </a:lnTo>
                  <a:cubicBezTo>
                    <a:pt x="3135" y="64"/>
                    <a:pt x="3040" y="0"/>
                    <a:pt x="297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4"/>
            <p:cNvSpPr/>
            <p:nvPr/>
          </p:nvSpPr>
          <p:spPr>
            <a:xfrm>
              <a:off x="6143600" y="2677350"/>
              <a:ext cx="316725" cy="221725"/>
            </a:xfrm>
            <a:custGeom>
              <a:rect b="b" l="l" r="r" t="t"/>
              <a:pathLst>
                <a:path extrusionOk="0" h="8869" w="12669">
                  <a:moveTo>
                    <a:pt x="761" y="1"/>
                  </a:moveTo>
                  <a:cubicBezTo>
                    <a:pt x="349" y="1"/>
                    <a:pt x="1" y="318"/>
                    <a:pt x="1" y="729"/>
                  </a:cubicBezTo>
                  <a:lnTo>
                    <a:pt x="1" y="8108"/>
                  </a:lnTo>
                  <a:cubicBezTo>
                    <a:pt x="1" y="8520"/>
                    <a:pt x="349" y="8868"/>
                    <a:pt x="761" y="8868"/>
                  </a:cubicBezTo>
                  <a:lnTo>
                    <a:pt x="8646" y="8868"/>
                  </a:lnTo>
                  <a:lnTo>
                    <a:pt x="12668" y="7823"/>
                  </a:lnTo>
                  <a:lnTo>
                    <a:pt x="12668" y="729"/>
                  </a:lnTo>
                  <a:cubicBezTo>
                    <a:pt x="12668" y="318"/>
                    <a:pt x="12320" y="1"/>
                    <a:pt x="11908"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4"/>
            <p:cNvSpPr/>
            <p:nvPr/>
          </p:nvSpPr>
          <p:spPr>
            <a:xfrm>
              <a:off x="6139650" y="2672600"/>
              <a:ext cx="325425" cy="231225"/>
            </a:xfrm>
            <a:custGeom>
              <a:rect b="b" l="l" r="r" t="t"/>
              <a:pathLst>
                <a:path extrusionOk="0" h="9249" w="13017">
                  <a:moveTo>
                    <a:pt x="919" y="1"/>
                  </a:moveTo>
                  <a:cubicBezTo>
                    <a:pt x="412" y="1"/>
                    <a:pt x="0" y="413"/>
                    <a:pt x="0" y="919"/>
                  </a:cubicBezTo>
                  <a:lnTo>
                    <a:pt x="0" y="8298"/>
                  </a:lnTo>
                  <a:cubicBezTo>
                    <a:pt x="0" y="8805"/>
                    <a:pt x="412" y="9248"/>
                    <a:pt x="919" y="9248"/>
                  </a:cubicBezTo>
                  <a:lnTo>
                    <a:pt x="8804" y="9248"/>
                  </a:lnTo>
                  <a:cubicBezTo>
                    <a:pt x="8899" y="9248"/>
                    <a:pt x="8994" y="9153"/>
                    <a:pt x="8994" y="9058"/>
                  </a:cubicBezTo>
                  <a:cubicBezTo>
                    <a:pt x="8994" y="8931"/>
                    <a:pt x="8899" y="8868"/>
                    <a:pt x="8804" y="8868"/>
                  </a:cubicBezTo>
                  <a:lnTo>
                    <a:pt x="919" y="8868"/>
                  </a:lnTo>
                  <a:cubicBezTo>
                    <a:pt x="602" y="8868"/>
                    <a:pt x="349" y="8615"/>
                    <a:pt x="349" y="8298"/>
                  </a:cubicBezTo>
                  <a:lnTo>
                    <a:pt x="349" y="919"/>
                  </a:lnTo>
                  <a:cubicBezTo>
                    <a:pt x="349" y="634"/>
                    <a:pt x="602" y="381"/>
                    <a:pt x="919" y="381"/>
                  </a:cubicBezTo>
                  <a:lnTo>
                    <a:pt x="12066" y="381"/>
                  </a:lnTo>
                  <a:cubicBezTo>
                    <a:pt x="12383" y="381"/>
                    <a:pt x="12636" y="634"/>
                    <a:pt x="12636" y="919"/>
                  </a:cubicBezTo>
                  <a:lnTo>
                    <a:pt x="12636" y="8013"/>
                  </a:lnTo>
                  <a:cubicBezTo>
                    <a:pt x="12636" y="8140"/>
                    <a:pt x="12731" y="8203"/>
                    <a:pt x="12826" y="8203"/>
                  </a:cubicBezTo>
                  <a:cubicBezTo>
                    <a:pt x="12921" y="8203"/>
                    <a:pt x="13016" y="8140"/>
                    <a:pt x="13016" y="8013"/>
                  </a:cubicBezTo>
                  <a:lnTo>
                    <a:pt x="13016" y="919"/>
                  </a:lnTo>
                  <a:cubicBezTo>
                    <a:pt x="13016" y="413"/>
                    <a:pt x="12573" y="1"/>
                    <a:pt x="1206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4"/>
            <p:cNvSpPr/>
            <p:nvPr/>
          </p:nvSpPr>
          <p:spPr>
            <a:xfrm>
              <a:off x="6331250" y="2854700"/>
              <a:ext cx="62550" cy="66075"/>
            </a:xfrm>
            <a:custGeom>
              <a:rect b="b" l="l" r="r" t="t"/>
              <a:pathLst>
                <a:path extrusionOk="0" h="2643" w="2502">
                  <a:moveTo>
                    <a:pt x="1995" y="1616"/>
                  </a:moveTo>
                  <a:lnTo>
                    <a:pt x="1969" y="1660"/>
                  </a:lnTo>
                  <a:lnTo>
                    <a:pt x="1990" y="1682"/>
                  </a:lnTo>
                  <a:lnTo>
                    <a:pt x="2027" y="1616"/>
                  </a:lnTo>
                  <a:close/>
                  <a:moveTo>
                    <a:pt x="380" y="1"/>
                  </a:moveTo>
                  <a:lnTo>
                    <a:pt x="95" y="507"/>
                  </a:lnTo>
                  <a:cubicBezTo>
                    <a:pt x="0" y="666"/>
                    <a:pt x="63" y="887"/>
                    <a:pt x="222" y="982"/>
                  </a:cubicBezTo>
                  <a:cubicBezTo>
                    <a:pt x="283" y="1013"/>
                    <a:pt x="347" y="1027"/>
                    <a:pt x="409" y="1027"/>
                  </a:cubicBezTo>
                  <a:cubicBezTo>
                    <a:pt x="541" y="1027"/>
                    <a:pt x="664" y="963"/>
                    <a:pt x="729" y="856"/>
                  </a:cubicBezTo>
                  <a:lnTo>
                    <a:pt x="792" y="729"/>
                  </a:lnTo>
                  <a:lnTo>
                    <a:pt x="824" y="761"/>
                  </a:lnTo>
                  <a:lnTo>
                    <a:pt x="634" y="1046"/>
                  </a:lnTo>
                  <a:cubicBezTo>
                    <a:pt x="539" y="1204"/>
                    <a:pt x="602" y="1426"/>
                    <a:pt x="760" y="1521"/>
                  </a:cubicBezTo>
                  <a:cubicBezTo>
                    <a:pt x="821" y="1551"/>
                    <a:pt x="885" y="1565"/>
                    <a:pt x="947" y="1565"/>
                  </a:cubicBezTo>
                  <a:cubicBezTo>
                    <a:pt x="1079" y="1565"/>
                    <a:pt x="1202" y="1502"/>
                    <a:pt x="1267" y="1394"/>
                  </a:cubicBezTo>
                  <a:lnTo>
                    <a:pt x="1394" y="1172"/>
                  </a:lnTo>
                  <a:lnTo>
                    <a:pt x="1394" y="1204"/>
                  </a:lnTo>
                  <a:lnTo>
                    <a:pt x="1172" y="1584"/>
                  </a:lnTo>
                  <a:cubicBezTo>
                    <a:pt x="1077" y="1742"/>
                    <a:pt x="1140" y="1964"/>
                    <a:pt x="1330" y="2059"/>
                  </a:cubicBezTo>
                  <a:cubicBezTo>
                    <a:pt x="1381" y="2090"/>
                    <a:pt x="1438" y="2104"/>
                    <a:pt x="1496" y="2104"/>
                  </a:cubicBezTo>
                  <a:cubicBezTo>
                    <a:pt x="1618" y="2104"/>
                    <a:pt x="1741" y="2040"/>
                    <a:pt x="1805" y="1932"/>
                  </a:cubicBezTo>
                  <a:lnTo>
                    <a:pt x="1969" y="1660"/>
                  </a:lnTo>
                  <a:lnTo>
                    <a:pt x="380" y="1"/>
                  </a:lnTo>
                  <a:close/>
                  <a:moveTo>
                    <a:pt x="1990" y="1682"/>
                  </a:moveTo>
                  <a:lnTo>
                    <a:pt x="1742" y="2122"/>
                  </a:lnTo>
                  <a:cubicBezTo>
                    <a:pt x="1615" y="2281"/>
                    <a:pt x="1679" y="2503"/>
                    <a:pt x="1869" y="2598"/>
                  </a:cubicBezTo>
                  <a:cubicBezTo>
                    <a:pt x="1919" y="2628"/>
                    <a:pt x="1977" y="2642"/>
                    <a:pt x="2034" y="2642"/>
                  </a:cubicBezTo>
                  <a:cubicBezTo>
                    <a:pt x="2156" y="2642"/>
                    <a:pt x="2279" y="2578"/>
                    <a:pt x="2344" y="2471"/>
                  </a:cubicBezTo>
                  <a:lnTo>
                    <a:pt x="2502" y="2217"/>
                  </a:lnTo>
                  <a:lnTo>
                    <a:pt x="1990" y="1682"/>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4"/>
            <p:cNvSpPr/>
            <p:nvPr/>
          </p:nvSpPr>
          <p:spPr>
            <a:xfrm>
              <a:off x="6328075" y="2850725"/>
              <a:ext cx="71275" cy="74475"/>
            </a:xfrm>
            <a:custGeom>
              <a:rect b="b" l="l" r="r" t="t"/>
              <a:pathLst>
                <a:path extrusionOk="0" h="2979" w="2851">
                  <a:moveTo>
                    <a:pt x="527" y="0"/>
                  </a:moveTo>
                  <a:cubicBezTo>
                    <a:pt x="461" y="0"/>
                    <a:pt x="401" y="35"/>
                    <a:pt x="381" y="96"/>
                  </a:cubicBezTo>
                  <a:lnTo>
                    <a:pt x="95" y="571"/>
                  </a:lnTo>
                  <a:cubicBezTo>
                    <a:pt x="0" y="698"/>
                    <a:pt x="0" y="856"/>
                    <a:pt x="32" y="983"/>
                  </a:cubicBezTo>
                  <a:cubicBezTo>
                    <a:pt x="64" y="1110"/>
                    <a:pt x="159" y="1236"/>
                    <a:pt x="285" y="1300"/>
                  </a:cubicBezTo>
                  <a:cubicBezTo>
                    <a:pt x="349" y="1363"/>
                    <a:pt x="444" y="1395"/>
                    <a:pt x="539" y="1395"/>
                  </a:cubicBezTo>
                  <a:cubicBezTo>
                    <a:pt x="539" y="1426"/>
                    <a:pt x="539" y="1458"/>
                    <a:pt x="571" y="1521"/>
                  </a:cubicBezTo>
                  <a:cubicBezTo>
                    <a:pt x="602" y="1648"/>
                    <a:pt x="697" y="1775"/>
                    <a:pt x="824" y="1838"/>
                  </a:cubicBezTo>
                  <a:cubicBezTo>
                    <a:pt x="887" y="1901"/>
                    <a:pt x="982" y="1933"/>
                    <a:pt x="1077" y="1933"/>
                  </a:cubicBezTo>
                  <a:cubicBezTo>
                    <a:pt x="1077" y="1965"/>
                    <a:pt x="1077" y="1996"/>
                    <a:pt x="1109" y="2060"/>
                  </a:cubicBezTo>
                  <a:cubicBezTo>
                    <a:pt x="1141" y="2186"/>
                    <a:pt x="1236" y="2313"/>
                    <a:pt x="1362" y="2376"/>
                  </a:cubicBezTo>
                  <a:cubicBezTo>
                    <a:pt x="1426" y="2440"/>
                    <a:pt x="1521" y="2471"/>
                    <a:pt x="1616" y="2471"/>
                  </a:cubicBezTo>
                  <a:cubicBezTo>
                    <a:pt x="1616" y="2503"/>
                    <a:pt x="1616" y="2535"/>
                    <a:pt x="1647" y="2598"/>
                  </a:cubicBezTo>
                  <a:cubicBezTo>
                    <a:pt x="1679" y="2725"/>
                    <a:pt x="1774" y="2852"/>
                    <a:pt x="1901" y="2915"/>
                  </a:cubicBezTo>
                  <a:cubicBezTo>
                    <a:pt x="1964" y="2978"/>
                    <a:pt x="2059" y="2978"/>
                    <a:pt x="2154" y="2978"/>
                  </a:cubicBezTo>
                  <a:cubicBezTo>
                    <a:pt x="2344" y="2978"/>
                    <a:pt x="2534" y="2883"/>
                    <a:pt x="2629" y="2725"/>
                  </a:cubicBezTo>
                  <a:lnTo>
                    <a:pt x="2787" y="2471"/>
                  </a:lnTo>
                  <a:cubicBezTo>
                    <a:pt x="2851" y="2376"/>
                    <a:pt x="2819" y="2281"/>
                    <a:pt x="2724" y="2218"/>
                  </a:cubicBezTo>
                  <a:cubicBezTo>
                    <a:pt x="2690" y="2196"/>
                    <a:pt x="2653" y="2185"/>
                    <a:pt x="2617" y="2185"/>
                  </a:cubicBezTo>
                  <a:cubicBezTo>
                    <a:pt x="2551" y="2185"/>
                    <a:pt x="2491" y="2220"/>
                    <a:pt x="2471" y="2281"/>
                  </a:cubicBezTo>
                  <a:lnTo>
                    <a:pt x="2312" y="2535"/>
                  </a:lnTo>
                  <a:cubicBezTo>
                    <a:pt x="2289" y="2581"/>
                    <a:pt x="2215" y="2611"/>
                    <a:pt x="2152" y="2611"/>
                  </a:cubicBezTo>
                  <a:cubicBezTo>
                    <a:pt x="2129" y="2611"/>
                    <a:pt x="2108" y="2607"/>
                    <a:pt x="2091" y="2598"/>
                  </a:cubicBezTo>
                  <a:cubicBezTo>
                    <a:pt x="2027" y="2566"/>
                    <a:pt x="2027" y="2535"/>
                    <a:pt x="1996" y="2503"/>
                  </a:cubicBezTo>
                  <a:cubicBezTo>
                    <a:pt x="1996" y="2440"/>
                    <a:pt x="1996" y="2408"/>
                    <a:pt x="2027" y="2376"/>
                  </a:cubicBezTo>
                  <a:lnTo>
                    <a:pt x="2312" y="1870"/>
                  </a:lnTo>
                  <a:cubicBezTo>
                    <a:pt x="2344" y="1806"/>
                    <a:pt x="2344" y="1711"/>
                    <a:pt x="2281" y="1648"/>
                  </a:cubicBezTo>
                  <a:lnTo>
                    <a:pt x="2249" y="1648"/>
                  </a:lnTo>
                  <a:cubicBezTo>
                    <a:pt x="2217" y="1585"/>
                    <a:pt x="2154" y="1585"/>
                    <a:pt x="2091" y="1585"/>
                  </a:cubicBezTo>
                  <a:cubicBezTo>
                    <a:pt x="2059" y="1585"/>
                    <a:pt x="1996" y="1616"/>
                    <a:pt x="1964" y="1680"/>
                  </a:cubicBezTo>
                  <a:lnTo>
                    <a:pt x="1774" y="1996"/>
                  </a:lnTo>
                  <a:cubicBezTo>
                    <a:pt x="1754" y="2057"/>
                    <a:pt x="1696" y="2079"/>
                    <a:pt x="1640" y="2079"/>
                  </a:cubicBezTo>
                  <a:cubicBezTo>
                    <a:pt x="1607" y="2079"/>
                    <a:pt x="1575" y="2071"/>
                    <a:pt x="1552" y="2060"/>
                  </a:cubicBezTo>
                  <a:cubicBezTo>
                    <a:pt x="1489" y="2028"/>
                    <a:pt x="1457" y="1996"/>
                    <a:pt x="1457" y="1965"/>
                  </a:cubicBezTo>
                  <a:cubicBezTo>
                    <a:pt x="1457" y="1901"/>
                    <a:pt x="1457" y="1870"/>
                    <a:pt x="1489" y="1838"/>
                  </a:cubicBezTo>
                  <a:lnTo>
                    <a:pt x="1711" y="1458"/>
                  </a:lnTo>
                  <a:cubicBezTo>
                    <a:pt x="1742" y="1395"/>
                    <a:pt x="1742" y="1331"/>
                    <a:pt x="1679" y="1268"/>
                  </a:cubicBezTo>
                  <a:lnTo>
                    <a:pt x="1679" y="1236"/>
                  </a:lnTo>
                  <a:cubicBezTo>
                    <a:pt x="1647" y="1173"/>
                    <a:pt x="1584" y="1173"/>
                    <a:pt x="1521" y="1173"/>
                  </a:cubicBezTo>
                  <a:cubicBezTo>
                    <a:pt x="1457" y="1173"/>
                    <a:pt x="1394" y="1205"/>
                    <a:pt x="1362" y="1268"/>
                  </a:cubicBezTo>
                  <a:lnTo>
                    <a:pt x="1236" y="1458"/>
                  </a:lnTo>
                  <a:cubicBezTo>
                    <a:pt x="1195" y="1519"/>
                    <a:pt x="1141" y="1554"/>
                    <a:pt x="1082" y="1554"/>
                  </a:cubicBezTo>
                  <a:cubicBezTo>
                    <a:pt x="1050" y="1554"/>
                    <a:pt x="1016" y="1544"/>
                    <a:pt x="982" y="1521"/>
                  </a:cubicBezTo>
                  <a:cubicBezTo>
                    <a:pt x="951" y="1490"/>
                    <a:pt x="919" y="1458"/>
                    <a:pt x="919" y="1426"/>
                  </a:cubicBezTo>
                  <a:cubicBezTo>
                    <a:pt x="919" y="1363"/>
                    <a:pt x="919" y="1331"/>
                    <a:pt x="951" y="1300"/>
                  </a:cubicBezTo>
                  <a:lnTo>
                    <a:pt x="1109" y="1015"/>
                  </a:lnTo>
                  <a:cubicBezTo>
                    <a:pt x="1141" y="951"/>
                    <a:pt x="1141" y="888"/>
                    <a:pt x="1109" y="825"/>
                  </a:cubicBezTo>
                  <a:lnTo>
                    <a:pt x="1109" y="793"/>
                  </a:lnTo>
                  <a:cubicBezTo>
                    <a:pt x="1077" y="730"/>
                    <a:pt x="1014" y="698"/>
                    <a:pt x="951" y="698"/>
                  </a:cubicBezTo>
                  <a:cubicBezTo>
                    <a:pt x="887" y="698"/>
                    <a:pt x="824" y="730"/>
                    <a:pt x="792" y="793"/>
                  </a:cubicBezTo>
                  <a:lnTo>
                    <a:pt x="697" y="920"/>
                  </a:lnTo>
                  <a:cubicBezTo>
                    <a:pt x="677" y="981"/>
                    <a:pt x="617" y="1016"/>
                    <a:pt x="560" y="1016"/>
                  </a:cubicBezTo>
                  <a:cubicBezTo>
                    <a:pt x="528" y="1016"/>
                    <a:pt x="498" y="1005"/>
                    <a:pt x="476" y="983"/>
                  </a:cubicBezTo>
                  <a:cubicBezTo>
                    <a:pt x="412" y="951"/>
                    <a:pt x="381" y="920"/>
                    <a:pt x="381" y="888"/>
                  </a:cubicBezTo>
                  <a:cubicBezTo>
                    <a:pt x="381" y="856"/>
                    <a:pt x="381" y="793"/>
                    <a:pt x="412" y="761"/>
                  </a:cubicBezTo>
                  <a:lnTo>
                    <a:pt x="697" y="286"/>
                  </a:lnTo>
                  <a:cubicBezTo>
                    <a:pt x="729" y="191"/>
                    <a:pt x="729" y="65"/>
                    <a:pt x="634" y="33"/>
                  </a:cubicBezTo>
                  <a:cubicBezTo>
                    <a:pt x="600" y="11"/>
                    <a:pt x="563" y="0"/>
                    <a:pt x="5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4"/>
            <p:cNvSpPr/>
            <p:nvPr/>
          </p:nvSpPr>
          <p:spPr>
            <a:xfrm>
              <a:off x="6330450" y="2828775"/>
              <a:ext cx="55450" cy="38625"/>
            </a:xfrm>
            <a:custGeom>
              <a:rect b="b" l="l" r="r" t="t"/>
              <a:pathLst>
                <a:path extrusionOk="0" h="1545" w="2218">
                  <a:moveTo>
                    <a:pt x="476" y="1"/>
                  </a:moveTo>
                  <a:cubicBezTo>
                    <a:pt x="373" y="1"/>
                    <a:pt x="270" y="40"/>
                    <a:pt x="190" y="119"/>
                  </a:cubicBezTo>
                  <a:lnTo>
                    <a:pt x="159" y="151"/>
                  </a:lnTo>
                  <a:cubicBezTo>
                    <a:pt x="0" y="309"/>
                    <a:pt x="0" y="563"/>
                    <a:pt x="159" y="721"/>
                  </a:cubicBezTo>
                  <a:lnTo>
                    <a:pt x="792" y="1323"/>
                  </a:lnTo>
                  <a:lnTo>
                    <a:pt x="2217" y="1544"/>
                  </a:lnTo>
                  <a:lnTo>
                    <a:pt x="761" y="119"/>
                  </a:lnTo>
                  <a:cubicBezTo>
                    <a:pt x="681" y="40"/>
                    <a:pt x="578" y="1"/>
                    <a:pt x="476"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4"/>
            <p:cNvSpPr/>
            <p:nvPr/>
          </p:nvSpPr>
          <p:spPr>
            <a:xfrm>
              <a:off x="6327275" y="2824125"/>
              <a:ext cx="64150" cy="48025"/>
            </a:xfrm>
            <a:custGeom>
              <a:rect b="b" l="l" r="r" t="t"/>
              <a:pathLst>
                <a:path extrusionOk="0" h="1921" w="2566">
                  <a:moveTo>
                    <a:pt x="591" y="0"/>
                  </a:moveTo>
                  <a:cubicBezTo>
                    <a:pt x="442" y="0"/>
                    <a:pt x="298" y="56"/>
                    <a:pt x="191" y="179"/>
                  </a:cubicBezTo>
                  <a:lnTo>
                    <a:pt x="159" y="210"/>
                  </a:lnTo>
                  <a:cubicBezTo>
                    <a:pt x="64" y="305"/>
                    <a:pt x="1" y="464"/>
                    <a:pt x="1" y="622"/>
                  </a:cubicBezTo>
                  <a:cubicBezTo>
                    <a:pt x="1" y="780"/>
                    <a:pt x="64" y="939"/>
                    <a:pt x="159" y="1034"/>
                  </a:cubicBezTo>
                  <a:lnTo>
                    <a:pt x="793" y="1667"/>
                  </a:lnTo>
                  <a:cubicBezTo>
                    <a:pt x="824" y="1699"/>
                    <a:pt x="872" y="1715"/>
                    <a:pt x="919" y="1715"/>
                  </a:cubicBezTo>
                  <a:cubicBezTo>
                    <a:pt x="967" y="1715"/>
                    <a:pt x="1014" y="1699"/>
                    <a:pt x="1046" y="1667"/>
                  </a:cubicBezTo>
                  <a:cubicBezTo>
                    <a:pt x="1109" y="1572"/>
                    <a:pt x="1109" y="1477"/>
                    <a:pt x="1046" y="1382"/>
                  </a:cubicBezTo>
                  <a:lnTo>
                    <a:pt x="413" y="780"/>
                  </a:lnTo>
                  <a:cubicBezTo>
                    <a:pt x="381" y="749"/>
                    <a:pt x="349" y="685"/>
                    <a:pt x="349" y="622"/>
                  </a:cubicBezTo>
                  <a:cubicBezTo>
                    <a:pt x="349" y="559"/>
                    <a:pt x="381" y="495"/>
                    <a:pt x="413" y="464"/>
                  </a:cubicBezTo>
                  <a:lnTo>
                    <a:pt x="444" y="432"/>
                  </a:lnTo>
                  <a:cubicBezTo>
                    <a:pt x="492" y="384"/>
                    <a:pt x="555" y="361"/>
                    <a:pt x="614" y="361"/>
                  </a:cubicBezTo>
                  <a:cubicBezTo>
                    <a:pt x="674" y="361"/>
                    <a:pt x="729" y="384"/>
                    <a:pt x="761" y="432"/>
                  </a:cubicBezTo>
                  <a:lnTo>
                    <a:pt x="2218" y="1889"/>
                  </a:lnTo>
                  <a:cubicBezTo>
                    <a:pt x="2249" y="1920"/>
                    <a:pt x="2313" y="1920"/>
                    <a:pt x="2344" y="1920"/>
                  </a:cubicBezTo>
                  <a:cubicBezTo>
                    <a:pt x="2408" y="1920"/>
                    <a:pt x="2439" y="1920"/>
                    <a:pt x="2471" y="1889"/>
                  </a:cubicBezTo>
                  <a:cubicBezTo>
                    <a:pt x="2566" y="1794"/>
                    <a:pt x="2566" y="1699"/>
                    <a:pt x="2471" y="1604"/>
                  </a:cubicBezTo>
                  <a:lnTo>
                    <a:pt x="1046" y="179"/>
                  </a:lnTo>
                  <a:cubicBezTo>
                    <a:pt x="915" y="64"/>
                    <a:pt x="750" y="0"/>
                    <a:pt x="5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4"/>
            <p:cNvSpPr/>
            <p:nvPr/>
          </p:nvSpPr>
          <p:spPr>
            <a:xfrm>
              <a:off x="6347875" y="2854425"/>
              <a:ext cx="70475" cy="47025"/>
            </a:xfrm>
            <a:custGeom>
              <a:rect b="b" l="l" r="r" t="t"/>
              <a:pathLst>
                <a:path extrusionOk="0" h="1881" w="2819">
                  <a:moveTo>
                    <a:pt x="534" y="1"/>
                  </a:moveTo>
                  <a:cubicBezTo>
                    <a:pt x="386" y="1"/>
                    <a:pt x="236" y="65"/>
                    <a:pt x="159" y="202"/>
                  </a:cubicBezTo>
                  <a:cubicBezTo>
                    <a:pt x="0" y="392"/>
                    <a:pt x="32" y="677"/>
                    <a:pt x="254" y="835"/>
                  </a:cubicBezTo>
                  <a:lnTo>
                    <a:pt x="1679" y="1880"/>
                  </a:lnTo>
                  <a:lnTo>
                    <a:pt x="2819" y="1342"/>
                  </a:lnTo>
                  <a:lnTo>
                    <a:pt x="792" y="75"/>
                  </a:lnTo>
                  <a:cubicBezTo>
                    <a:pt x="719" y="26"/>
                    <a:pt x="627" y="1"/>
                    <a:pt x="53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6343900" y="2849800"/>
              <a:ext cx="79200" cy="56400"/>
            </a:xfrm>
            <a:custGeom>
              <a:rect b="b" l="l" r="r" t="t"/>
              <a:pathLst>
                <a:path extrusionOk="0" h="2256" w="3168">
                  <a:moveTo>
                    <a:pt x="688" y="0"/>
                  </a:moveTo>
                  <a:cubicBezTo>
                    <a:pt x="489" y="0"/>
                    <a:pt x="291" y="91"/>
                    <a:pt x="159" y="260"/>
                  </a:cubicBezTo>
                  <a:cubicBezTo>
                    <a:pt x="64" y="418"/>
                    <a:pt x="1" y="577"/>
                    <a:pt x="33" y="767"/>
                  </a:cubicBezTo>
                  <a:cubicBezTo>
                    <a:pt x="64" y="925"/>
                    <a:pt x="159" y="1083"/>
                    <a:pt x="318" y="1178"/>
                  </a:cubicBezTo>
                  <a:lnTo>
                    <a:pt x="1711" y="2223"/>
                  </a:lnTo>
                  <a:cubicBezTo>
                    <a:pt x="1774" y="2255"/>
                    <a:pt x="1806" y="2255"/>
                    <a:pt x="1838" y="2255"/>
                  </a:cubicBezTo>
                  <a:cubicBezTo>
                    <a:pt x="1901" y="2255"/>
                    <a:pt x="1964" y="2223"/>
                    <a:pt x="1964" y="2192"/>
                  </a:cubicBezTo>
                  <a:cubicBezTo>
                    <a:pt x="2028" y="2097"/>
                    <a:pt x="2028" y="1970"/>
                    <a:pt x="1933" y="1938"/>
                  </a:cubicBezTo>
                  <a:lnTo>
                    <a:pt x="508" y="893"/>
                  </a:lnTo>
                  <a:cubicBezTo>
                    <a:pt x="444" y="830"/>
                    <a:pt x="413" y="767"/>
                    <a:pt x="413" y="703"/>
                  </a:cubicBezTo>
                  <a:cubicBezTo>
                    <a:pt x="381" y="640"/>
                    <a:pt x="413" y="545"/>
                    <a:pt x="444" y="482"/>
                  </a:cubicBezTo>
                  <a:cubicBezTo>
                    <a:pt x="502" y="405"/>
                    <a:pt x="594" y="363"/>
                    <a:pt x="686" y="363"/>
                  </a:cubicBezTo>
                  <a:cubicBezTo>
                    <a:pt x="746" y="363"/>
                    <a:pt x="806" y="381"/>
                    <a:pt x="856" y="418"/>
                  </a:cubicBezTo>
                  <a:lnTo>
                    <a:pt x="2883" y="1717"/>
                  </a:lnTo>
                  <a:cubicBezTo>
                    <a:pt x="2900" y="1725"/>
                    <a:pt x="2921" y="1729"/>
                    <a:pt x="2945" y="1729"/>
                  </a:cubicBezTo>
                  <a:cubicBezTo>
                    <a:pt x="3009" y="1729"/>
                    <a:pt x="3090" y="1700"/>
                    <a:pt x="3136" y="1653"/>
                  </a:cubicBezTo>
                  <a:cubicBezTo>
                    <a:pt x="3168" y="1558"/>
                    <a:pt x="3168" y="1432"/>
                    <a:pt x="3073" y="1400"/>
                  </a:cubicBezTo>
                  <a:lnTo>
                    <a:pt x="1078" y="133"/>
                  </a:lnTo>
                  <a:cubicBezTo>
                    <a:pt x="962" y="43"/>
                    <a:pt x="824" y="0"/>
                    <a:pt x="68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6353400" y="2835500"/>
              <a:ext cx="110875" cy="57225"/>
            </a:xfrm>
            <a:custGeom>
              <a:rect b="b" l="l" r="r" t="t"/>
              <a:pathLst>
                <a:path extrusionOk="0" h="2289" w="4435">
                  <a:moveTo>
                    <a:pt x="491" y="0"/>
                  </a:moveTo>
                  <a:cubicBezTo>
                    <a:pt x="310" y="0"/>
                    <a:pt x="200" y="9"/>
                    <a:pt x="191" y="9"/>
                  </a:cubicBezTo>
                  <a:cubicBezTo>
                    <a:pt x="64" y="9"/>
                    <a:pt x="1" y="104"/>
                    <a:pt x="1" y="199"/>
                  </a:cubicBezTo>
                  <a:cubicBezTo>
                    <a:pt x="1" y="294"/>
                    <a:pt x="96" y="389"/>
                    <a:pt x="223" y="389"/>
                  </a:cubicBezTo>
                  <a:cubicBezTo>
                    <a:pt x="223" y="389"/>
                    <a:pt x="333" y="379"/>
                    <a:pt x="520" y="379"/>
                  </a:cubicBezTo>
                  <a:cubicBezTo>
                    <a:pt x="926" y="379"/>
                    <a:pt x="1691" y="424"/>
                    <a:pt x="2471" y="705"/>
                  </a:cubicBezTo>
                  <a:cubicBezTo>
                    <a:pt x="2598" y="769"/>
                    <a:pt x="2693" y="800"/>
                    <a:pt x="2788" y="895"/>
                  </a:cubicBezTo>
                  <a:cubicBezTo>
                    <a:pt x="3073" y="1085"/>
                    <a:pt x="3579" y="1560"/>
                    <a:pt x="4086" y="2225"/>
                  </a:cubicBezTo>
                  <a:cubicBezTo>
                    <a:pt x="4118" y="2257"/>
                    <a:pt x="4181" y="2289"/>
                    <a:pt x="4213" y="2289"/>
                  </a:cubicBezTo>
                  <a:cubicBezTo>
                    <a:pt x="4245" y="2289"/>
                    <a:pt x="4308" y="2289"/>
                    <a:pt x="4340" y="2257"/>
                  </a:cubicBezTo>
                  <a:cubicBezTo>
                    <a:pt x="4403" y="2194"/>
                    <a:pt x="4435" y="2067"/>
                    <a:pt x="4371" y="2004"/>
                  </a:cubicBezTo>
                  <a:cubicBezTo>
                    <a:pt x="3865" y="1307"/>
                    <a:pt x="3294" y="800"/>
                    <a:pt x="3041" y="579"/>
                  </a:cubicBezTo>
                  <a:cubicBezTo>
                    <a:pt x="2914" y="484"/>
                    <a:pt x="2756" y="420"/>
                    <a:pt x="2598" y="357"/>
                  </a:cubicBezTo>
                  <a:cubicBezTo>
                    <a:pt x="1733" y="47"/>
                    <a:pt x="915" y="0"/>
                    <a:pt x="4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4"/>
            <p:cNvSpPr/>
            <p:nvPr/>
          </p:nvSpPr>
          <p:spPr>
            <a:xfrm>
              <a:off x="6384275" y="2896375"/>
              <a:ext cx="45175" cy="37525"/>
            </a:xfrm>
            <a:custGeom>
              <a:rect b="b" l="l" r="r" t="t"/>
              <a:pathLst>
                <a:path extrusionOk="0" h="1501" w="1807">
                  <a:moveTo>
                    <a:pt x="230" y="0"/>
                  </a:moveTo>
                  <a:cubicBezTo>
                    <a:pt x="207" y="0"/>
                    <a:pt x="183" y="4"/>
                    <a:pt x="159" y="12"/>
                  </a:cubicBezTo>
                  <a:cubicBezTo>
                    <a:pt x="64" y="44"/>
                    <a:pt x="1" y="170"/>
                    <a:pt x="64" y="265"/>
                  </a:cubicBezTo>
                  <a:cubicBezTo>
                    <a:pt x="64" y="297"/>
                    <a:pt x="508" y="1247"/>
                    <a:pt x="1553" y="1501"/>
                  </a:cubicBezTo>
                  <a:lnTo>
                    <a:pt x="1584" y="1501"/>
                  </a:lnTo>
                  <a:cubicBezTo>
                    <a:pt x="1679" y="1501"/>
                    <a:pt x="1743" y="1469"/>
                    <a:pt x="1774" y="1374"/>
                  </a:cubicBezTo>
                  <a:cubicBezTo>
                    <a:pt x="1806" y="1279"/>
                    <a:pt x="1743" y="1184"/>
                    <a:pt x="1648" y="1152"/>
                  </a:cubicBezTo>
                  <a:cubicBezTo>
                    <a:pt x="793" y="931"/>
                    <a:pt x="381" y="107"/>
                    <a:pt x="381" y="107"/>
                  </a:cubicBezTo>
                  <a:cubicBezTo>
                    <a:pt x="357" y="36"/>
                    <a:pt x="298"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4"/>
            <p:cNvSpPr/>
            <p:nvPr/>
          </p:nvSpPr>
          <p:spPr>
            <a:xfrm>
              <a:off x="6316200" y="2823625"/>
              <a:ext cx="19025" cy="17650"/>
            </a:xfrm>
            <a:custGeom>
              <a:rect b="b" l="l" r="r" t="t"/>
              <a:pathLst>
                <a:path extrusionOk="0" h="706" w="761">
                  <a:moveTo>
                    <a:pt x="206" y="1"/>
                  </a:moveTo>
                  <a:cubicBezTo>
                    <a:pt x="159" y="1"/>
                    <a:pt x="111" y="24"/>
                    <a:pt x="64" y="72"/>
                  </a:cubicBezTo>
                  <a:cubicBezTo>
                    <a:pt x="0" y="135"/>
                    <a:pt x="0" y="262"/>
                    <a:pt x="64" y="325"/>
                  </a:cubicBezTo>
                  <a:lnTo>
                    <a:pt x="412" y="674"/>
                  </a:lnTo>
                  <a:cubicBezTo>
                    <a:pt x="444" y="705"/>
                    <a:pt x="507" y="705"/>
                    <a:pt x="539" y="705"/>
                  </a:cubicBezTo>
                  <a:cubicBezTo>
                    <a:pt x="602" y="705"/>
                    <a:pt x="634" y="705"/>
                    <a:pt x="665" y="674"/>
                  </a:cubicBezTo>
                  <a:cubicBezTo>
                    <a:pt x="760" y="579"/>
                    <a:pt x="760" y="484"/>
                    <a:pt x="665" y="389"/>
                  </a:cubicBezTo>
                  <a:lnTo>
                    <a:pt x="349" y="72"/>
                  </a:lnTo>
                  <a:cubicBezTo>
                    <a:pt x="301" y="24"/>
                    <a:pt x="254"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4"/>
            <p:cNvSpPr/>
            <p:nvPr/>
          </p:nvSpPr>
          <p:spPr>
            <a:xfrm>
              <a:off x="6325700" y="2813925"/>
              <a:ext cx="19025" cy="17850"/>
            </a:xfrm>
            <a:custGeom>
              <a:rect b="b" l="l" r="r" t="t"/>
              <a:pathLst>
                <a:path extrusionOk="0" h="714" w="761">
                  <a:moveTo>
                    <a:pt x="222" y="1"/>
                  </a:moveTo>
                  <a:cubicBezTo>
                    <a:pt x="175" y="1"/>
                    <a:pt x="127" y="17"/>
                    <a:pt x="95" y="48"/>
                  </a:cubicBezTo>
                  <a:cubicBezTo>
                    <a:pt x="0" y="143"/>
                    <a:pt x="32" y="238"/>
                    <a:pt x="95" y="333"/>
                  </a:cubicBezTo>
                  <a:lnTo>
                    <a:pt x="444" y="650"/>
                  </a:lnTo>
                  <a:cubicBezTo>
                    <a:pt x="476" y="682"/>
                    <a:pt x="507" y="713"/>
                    <a:pt x="571" y="713"/>
                  </a:cubicBezTo>
                  <a:cubicBezTo>
                    <a:pt x="602" y="713"/>
                    <a:pt x="666" y="713"/>
                    <a:pt x="697" y="650"/>
                  </a:cubicBezTo>
                  <a:cubicBezTo>
                    <a:pt x="761" y="587"/>
                    <a:pt x="761" y="460"/>
                    <a:pt x="697" y="397"/>
                  </a:cubicBezTo>
                  <a:lnTo>
                    <a:pt x="349" y="48"/>
                  </a:lnTo>
                  <a:cubicBezTo>
                    <a:pt x="317" y="17"/>
                    <a:pt x="270" y="1"/>
                    <a:pt x="22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4"/>
            <p:cNvSpPr/>
            <p:nvPr/>
          </p:nvSpPr>
          <p:spPr>
            <a:xfrm>
              <a:off x="6234650" y="2738725"/>
              <a:ext cx="99000" cy="88700"/>
            </a:xfrm>
            <a:custGeom>
              <a:rect b="b" l="l" r="r" t="t"/>
              <a:pathLst>
                <a:path extrusionOk="0" h="3548" w="3960">
                  <a:moveTo>
                    <a:pt x="1968" y="0"/>
                  </a:moveTo>
                  <a:cubicBezTo>
                    <a:pt x="1505" y="0"/>
                    <a:pt x="1046" y="174"/>
                    <a:pt x="697" y="523"/>
                  </a:cubicBezTo>
                  <a:cubicBezTo>
                    <a:pt x="1" y="1219"/>
                    <a:pt x="1" y="2328"/>
                    <a:pt x="697" y="3025"/>
                  </a:cubicBezTo>
                  <a:cubicBezTo>
                    <a:pt x="1061" y="3373"/>
                    <a:pt x="1529" y="3547"/>
                    <a:pt x="1992" y="3547"/>
                  </a:cubicBezTo>
                  <a:cubicBezTo>
                    <a:pt x="2455" y="3547"/>
                    <a:pt x="2914" y="3373"/>
                    <a:pt x="3262" y="3025"/>
                  </a:cubicBezTo>
                  <a:cubicBezTo>
                    <a:pt x="3959" y="2328"/>
                    <a:pt x="3959" y="1219"/>
                    <a:pt x="3262" y="523"/>
                  </a:cubicBezTo>
                  <a:cubicBezTo>
                    <a:pt x="2898" y="174"/>
                    <a:pt x="2431" y="0"/>
                    <a:pt x="1968"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4"/>
            <p:cNvSpPr/>
            <p:nvPr/>
          </p:nvSpPr>
          <p:spPr>
            <a:xfrm>
              <a:off x="6234650" y="2733575"/>
              <a:ext cx="99000" cy="98200"/>
            </a:xfrm>
            <a:custGeom>
              <a:rect b="b" l="l" r="r" t="t"/>
              <a:pathLst>
                <a:path extrusionOk="0" h="3928" w="3960">
                  <a:moveTo>
                    <a:pt x="1964" y="380"/>
                  </a:moveTo>
                  <a:cubicBezTo>
                    <a:pt x="2407" y="380"/>
                    <a:pt x="2819" y="539"/>
                    <a:pt x="3104" y="855"/>
                  </a:cubicBezTo>
                  <a:cubicBezTo>
                    <a:pt x="3421" y="1140"/>
                    <a:pt x="3579" y="1552"/>
                    <a:pt x="3579" y="1964"/>
                  </a:cubicBezTo>
                  <a:cubicBezTo>
                    <a:pt x="3579" y="2407"/>
                    <a:pt x="3421" y="2787"/>
                    <a:pt x="3104" y="3104"/>
                  </a:cubicBezTo>
                  <a:cubicBezTo>
                    <a:pt x="2803" y="3421"/>
                    <a:pt x="2392" y="3579"/>
                    <a:pt x="1976" y="3579"/>
                  </a:cubicBezTo>
                  <a:cubicBezTo>
                    <a:pt x="1560" y="3579"/>
                    <a:pt x="1141" y="3421"/>
                    <a:pt x="824" y="3104"/>
                  </a:cubicBezTo>
                  <a:cubicBezTo>
                    <a:pt x="539" y="2787"/>
                    <a:pt x="349" y="2407"/>
                    <a:pt x="349" y="1964"/>
                  </a:cubicBezTo>
                  <a:cubicBezTo>
                    <a:pt x="349" y="1552"/>
                    <a:pt x="539" y="1140"/>
                    <a:pt x="824" y="855"/>
                  </a:cubicBezTo>
                  <a:cubicBezTo>
                    <a:pt x="1141" y="539"/>
                    <a:pt x="1552" y="380"/>
                    <a:pt x="1964" y="380"/>
                  </a:cubicBezTo>
                  <a:close/>
                  <a:moveTo>
                    <a:pt x="1980" y="0"/>
                  </a:moveTo>
                  <a:cubicBezTo>
                    <a:pt x="1473" y="0"/>
                    <a:pt x="966" y="190"/>
                    <a:pt x="571" y="570"/>
                  </a:cubicBezTo>
                  <a:cubicBezTo>
                    <a:pt x="191" y="950"/>
                    <a:pt x="1" y="1457"/>
                    <a:pt x="1" y="1964"/>
                  </a:cubicBezTo>
                  <a:cubicBezTo>
                    <a:pt x="1" y="2502"/>
                    <a:pt x="191" y="3009"/>
                    <a:pt x="571" y="3357"/>
                  </a:cubicBezTo>
                  <a:cubicBezTo>
                    <a:pt x="951" y="3737"/>
                    <a:pt x="1457" y="3927"/>
                    <a:pt x="1964" y="3927"/>
                  </a:cubicBezTo>
                  <a:cubicBezTo>
                    <a:pt x="2502" y="3927"/>
                    <a:pt x="3009" y="3737"/>
                    <a:pt x="3389" y="3357"/>
                  </a:cubicBezTo>
                  <a:cubicBezTo>
                    <a:pt x="3769" y="3009"/>
                    <a:pt x="3959" y="2502"/>
                    <a:pt x="3959" y="1964"/>
                  </a:cubicBezTo>
                  <a:cubicBezTo>
                    <a:pt x="3959" y="1457"/>
                    <a:pt x="3769" y="950"/>
                    <a:pt x="3389" y="570"/>
                  </a:cubicBezTo>
                  <a:cubicBezTo>
                    <a:pt x="2993" y="190"/>
                    <a:pt x="2487" y="0"/>
                    <a:pt x="1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4"/>
            <p:cNvSpPr/>
            <p:nvPr/>
          </p:nvSpPr>
          <p:spPr>
            <a:xfrm>
              <a:off x="6221200" y="2720700"/>
              <a:ext cx="125100" cy="124525"/>
            </a:xfrm>
            <a:custGeom>
              <a:rect b="b" l="l" r="r" t="t"/>
              <a:pathLst>
                <a:path extrusionOk="0" h="4981" w="5004">
                  <a:moveTo>
                    <a:pt x="2502" y="389"/>
                  </a:moveTo>
                  <a:cubicBezTo>
                    <a:pt x="3072" y="389"/>
                    <a:pt x="3610" y="579"/>
                    <a:pt x="4022" y="990"/>
                  </a:cubicBezTo>
                  <a:cubicBezTo>
                    <a:pt x="4434" y="1402"/>
                    <a:pt x="4656" y="1940"/>
                    <a:pt x="4656" y="2479"/>
                  </a:cubicBezTo>
                  <a:cubicBezTo>
                    <a:pt x="4656" y="3049"/>
                    <a:pt x="4434" y="3587"/>
                    <a:pt x="4022" y="3967"/>
                  </a:cubicBezTo>
                  <a:cubicBezTo>
                    <a:pt x="3610" y="4379"/>
                    <a:pt x="3064" y="4585"/>
                    <a:pt x="2518" y="4585"/>
                  </a:cubicBezTo>
                  <a:cubicBezTo>
                    <a:pt x="1972" y="4585"/>
                    <a:pt x="1425" y="4379"/>
                    <a:pt x="1014" y="3967"/>
                  </a:cubicBezTo>
                  <a:cubicBezTo>
                    <a:pt x="602" y="3587"/>
                    <a:pt x="380" y="3049"/>
                    <a:pt x="380" y="2479"/>
                  </a:cubicBezTo>
                  <a:cubicBezTo>
                    <a:pt x="380" y="1940"/>
                    <a:pt x="602" y="1402"/>
                    <a:pt x="1014" y="990"/>
                  </a:cubicBezTo>
                  <a:cubicBezTo>
                    <a:pt x="1425" y="579"/>
                    <a:pt x="1964" y="389"/>
                    <a:pt x="2502" y="389"/>
                  </a:cubicBezTo>
                  <a:close/>
                  <a:moveTo>
                    <a:pt x="2506" y="1"/>
                  </a:moveTo>
                  <a:cubicBezTo>
                    <a:pt x="1869" y="1"/>
                    <a:pt x="1235" y="246"/>
                    <a:pt x="760" y="737"/>
                  </a:cubicBezTo>
                  <a:cubicBezTo>
                    <a:pt x="285" y="1212"/>
                    <a:pt x="0" y="1814"/>
                    <a:pt x="0" y="2479"/>
                  </a:cubicBezTo>
                  <a:cubicBezTo>
                    <a:pt x="0" y="3144"/>
                    <a:pt x="285" y="3777"/>
                    <a:pt x="760" y="4252"/>
                  </a:cubicBezTo>
                  <a:cubicBezTo>
                    <a:pt x="1235" y="4727"/>
                    <a:pt x="1869" y="4981"/>
                    <a:pt x="2502" y="4981"/>
                  </a:cubicBezTo>
                  <a:cubicBezTo>
                    <a:pt x="3167" y="4981"/>
                    <a:pt x="3800" y="4727"/>
                    <a:pt x="4275" y="4252"/>
                  </a:cubicBezTo>
                  <a:cubicBezTo>
                    <a:pt x="4751" y="3777"/>
                    <a:pt x="5004" y="3144"/>
                    <a:pt x="5004" y="2479"/>
                  </a:cubicBezTo>
                  <a:cubicBezTo>
                    <a:pt x="5004" y="1814"/>
                    <a:pt x="4751" y="1212"/>
                    <a:pt x="4275" y="737"/>
                  </a:cubicBezTo>
                  <a:cubicBezTo>
                    <a:pt x="3785" y="246"/>
                    <a:pt x="3143" y="1"/>
                    <a:pt x="25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4"/>
            <p:cNvSpPr/>
            <p:nvPr/>
          </p:nvSpPr>
          <p:spPr>
            <a:xfrm>
              <a:off x="6309875" y="2763800"/>
              <a:ext cx="13475" cy="19675"/>
            </a:xfrm>
            <a:custGeom>
              <a:rect b="b" l="l" r="r" t="t"/>
              <a:pathLst>
                <a:path extrusionOk="0" h="787" w="539">
                  <a:moveTo>
                    <a:pt x="206" y="1"/>
                  </a:moveTo>
                  <a:cubicBezTo>
                    <a:pt x="180" y="1"/>
                    <a:pt x="153" y="9"/>
                    <a:pt x="127" y="26"/>
                  </a:cubicBezTo>
                  <a:cubicBezTo>
                    <a:pt x="32" y="58"/>
                    <a:pt x="0" y="185"/>
                    <a:pt x="32" y="280"/>
                  </a:cubicBezTo>
                  <a:cubicBezTo>
                    <a:pt x="95" y="375"/>
                    <a:pt x="127" y="501"/>
                    <a:pt x="158" y="628"/>
                  </a:cubicBezTo>
                  <a:cubicBezTo>
                    <a:pt x="158" y="723"/>
                    <a:pt x="222" y="786"/>
                    <a:pt x="317" y="786"/>
                  </a:cubicBezTo>
                  <a:lnTo>
                    <a:pt x="348" y="786"/>
                  </a:lnTo>
                  <a:cubicBezTo>
                    <a:pt x="443" y="786"/>
                    <a:pt x="538" y="691"/>
                    <a:pt x="507" y="596"/>
                  </a:cubicBezTo>
                  <a:cubicBezTo>
                    <a:pt x="507" y="438"/>
                    <a:pt x="443" y="248"/>
                    <a:pt x="380" y="121"/>
                  </a:cubicBezTo>
                  <a:cubicBezTo>
                    <a:pt x="334" y="53"/>
                    <a:pt x="272"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4"/>
            <p:cNvSpPr/>
            <p:nvPr/>
          </p:nvSpPr>
          <p:spPr>
            <a:xfrm>
              <a:off x="6280575" y="2744650"/>
              <a:ext cx="33275" cy="19025"/>
            </a:xfrm>
            <a:custGeom>
              <a:rect b="b" l="l" r="r" t="t"/>
              <a:pathLst>
                <a:path extrusionOk="0" h="761" w="1331">
                  <a:moveTo>
                    <a:pt x="159" y="1"/>
                  </a:moveTo>
                  <a:cubicBezTo>
                    <a:pt x="64" y="1"/>
                    <a:pt x="0" y="96"/>
                    <a:pt x="0" y="191"/>
                  </a:cubicBezTo>
                  <a:cubicBezTo>
                    <a:pt x="0" y="286"/>
                    <a:pt x="64" y="381"/>
                    <a:pt x="159" y="381"/>
                  </a:cubicBezTo>
                  <a:cubicBezTo>
                    <a:pt x="475" y="381"/>
                    <a:pt x="760" y="507"/>
                    <a:pt x="982" y="697"/>
                  </a:cubicBezTo>
                  <a:cubicBezTo>
                    <a:pt x="1014" y="761"/>
                    <a:pt x="1077" y="761"/>
                    <a:pt x="1109" y="761"/>
                  </a:cubicBezTo>
                  <a:cubicBezTo>
                    <a:pt x="1172" y="761"/>
                    <a:pt x="1204" y="761"/>
                    <a:pt x="1235" y="697"/>
                  </a:cubicBezTo>
                  <a:cubicBezTo>
                    <a:pt x="1330" y="634"/>
                    <a:pt x="1330" y="507"/>
                    <a:pt x="1235" y="444"/>
                  </a:cubicBezTo>
                  <a:cubicBezTo>
                    <a:pt x="950" y="159"/>
                    <a:pt x="570"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4"/>
            <p:cNvSpPr/>
            <p:nvPr/>
          </p:nvSpPr>
          <p:spPr>
            <a:xfrm>
              <a:off x="6427825" y="2853125"/>
              <a:ext cx="37250" cy="9525"/>
            </a:xfrm>
            <a:custGeom>
              <a:rect b="b" l="l" r="r" t="t"/>
              <a:pathLst>
                <a:path extrusionOk="0" h="381" w="1490">
                  <a:moveTo>
                    <a:pt x="191" y="0"/>
                  </a:moveTo>
                  <a:cubicBezTo>
                    <a:pt x="96" y="0"/>
                    <a:pt x="1" y="95"/>
                    <a:pt x="1" y="190"/>
                  </a:cubicBezTo>
                  <a:cubicBezTo>
                    <a:pt x="1" y="285"/>
                    <a:pt x="96" y="380"/>
                    <a:pt x="191" y="380"/>
                  </a:cubicBezTo>
                  <a:lnTo>
                    <a:pt x="1299" y="380"/>
                  </a:lnTo>
                  <a:cubicBezTo>
                    <a:pt x="1394" y="380"/>
                    <a:pt x="1489" y="285"/>
                    <a:pt x="1489" y="190"/>
                  </a:cubicBezTo>
                  <a:cubicBezTo>
                    <a:pt x="1489" y="95"/>
                    <a:pt x="1394" y="0"/>
                    <a:pt x="129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4"/>
            <p:cNvSpPr/>
            <p:nvPr/>
          </p:nvSpPr>
          <p:spPr>
            <a:xfrm>
              <a:off x="6139650" y="2853125"/>
              <a:ext cx="204275" cy="9525"/>
            </a:xfrm>
            <a:custGeom>
              <a:rect b="b" l="l" r="r" t="t"/>
              <a:pathLst>
                <a:path extrusionOk="0" h="381" w="8171">
                  <a:moveTo>
                    <a:pt x="190" y="0"/>
                  </a:moveTo>
                  <a:cubicBezTo>
                    <a:pt x="64" y="0"/>
                    <a:pt x="0" y="95"/>
                    <a:pt x="0" y="190"/>
                  </a:cubicBezTo>
                  <a:cubicBezTo>
                    <a:pt x="0" y="285"/>
                    <a:pt x="64" y="380"/>
                    <a:pt x="190" y="380"/>
                  </a:cubicBezTo>
                  <a:lnTo>
                    <a:pt x="7981" y="380"/>
                  </a:lnTo>
                  <a:cubicBezTo>
                    <a:pt x="8108" y="380"/>
                    <a:pt x="8171" y="285"/>
                    <a:pt x="8171" y="190"/>
                  </a:cubicBezTo>
                  <a:cubicBezTo>
                    <a:pt x="8171" y="95"/>
                    <a:pt x="8108" y="0"/>
                    <a:pt x="798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4"/>
            <p:cNvSpPr/>
            <p:nvPr/>
          </p:nvSpPr>
          <p:spPr>
            <a:xfrm>
              <a:off x="6175275" y="2690025"/>
              <a:ext cx="15075" cy="15075"/>
            </a:xfrm>
            <a:custGeom>
              <a:rect b="b" l="l" r="r" t="t"/>
              <a:pathLst>
                <a:path extrusionOk="0" h="603" w="603">
                  <a:moveTo>
                    <a:pt x="285" y="1"/>
                  </a:moveTo>
                  <a:cubicBezTo>
                    <a:pt x="127" y="1"/>
                    <a:pt x="0" y="127"/>
                    <a:pt x="0" y="317"/>
                  </a:cubicBezTo>
                  <a:cubicBezTo>
                    <a:pt x="0" y="476"/>
                    <a:pt x="127" y="602"/>
                    <a:pt x="285" y="602"/>
                  </a:cubicBezTo>
                  <a:cubicBezTo>
                    <a:pt x="475" y="602"/>
                    <a:pt x="602" y="476"/>
                    <a:pt x="602" y="317"/>
                  </a:cubicBezTo>
                  <a:cubicBezTo>
                    <a:pt x="602" y="127"/>
                    <a:pt x="475" y="1"/>
                    <a:pt x="285"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4"/>
            <p:cNvSpPr/>
            <p:nvPr/>
          </p:nvSpPr>
          <p:spPr>
            <a:xfrm>
              <a:off x="6170525" y="2685275"/>
              <a:ext cx="24575" cy="24575"/>
            </a:xfrm>
            <a:custGeom>
              <a:rect b="b" l="l" r="r" t="t"/>
              <a:pathLst>
                <a:path extrusionOk="0" h="983" w="983">
                  <a:moveTo>
                    <a:pt x="475" y="381"/>
                  </a:moveTo>
                  <a:cubicBezTo>
                    <a:pt x="539" y="381"/>
                    <a:pt x="602" y="444"/>
                    <a:pt x="602" y="507"/>
                  </a:cubicBezTo>
                  <a:cubicBezTo>
                    <a:pt x="602" y="571"/>
                    <a:pt x="539" y="602"/>
                    <a:pt x="475" y="602"/>
                  </a:cubicBezTo>
                  <a:cubicBezTo>
                    <a:pt x="412" y="602"/>
                    <a:pt x="349" y="571"/>
                    <a:pt x="349" y="507"/>
                  </a:cubicBezTo>
                  <a:cubicBezTo>
                    <a:pt x="349" y="444"/>
                    <a:pt x="412" y="381"/>
                    <a:pt x="475" y="381"/>
                  </a:cubicBezTo>
                  <a:close/>
                  <a:moveTo>
                    <a:pt x="475" y="1"/>
                  </a:moveTo>
                  <a:cubicBezTo>
                    <a:pt x="222" y="1"/>
                    <a:pt x="0" y="222"/>
                    <a:pt x="0" y="507"/>
                  </a:cubicBezTo>
                  <a:cubicBezTo>
                    <a:pt x="0" y="761"/>
                    <a:pt x="222" y="982"/>
                    <a:pt x="475" y="982"/>
                  </a:cubicBezTo>
                  <a:cubicBezTo>
                    <a:pt x="760" y="982"/>
                    <a:pt x="982" y="761"/>
                    <a:pt x="982" y="507"/>
                  </a:cubicBezTo>
                  <a:cubicBezTo>
                    <a:pt x="982" y="222"/>
                    <a:pt x="760" y="1"/>
                    <a:pt x="47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4"/>
            <p:cNvSpPr/>
            <p:nvPr/>
          </p:nvSpPr>
          <p:spPr>
            <a:xfrm>
              <a:off x="6202975" y="2690025"/>
              <a:ext cx="15875" cy="15075"/>
            </a:xfrm>
            <a:custGeom>
              <a:rect b="b" l="l" r="r" t="t"/>
              <a:pathLst>
                <a:path extrusionOk="0" h="603" w="635">
                  <a:moveTo>
                    <a:pt x="317" y="1"/>
                  </a:moveTo>
                  <a:cubicBezTo>
                    <a:pt x="159" y="1"/>
                    <a:pt x="1" y="127"/>
                    <a:pt x="1" y="317"/>
                  </a:cubicBezTo>
                  <a:cubicBezTo>
                    <a:pt x="1" y="476"/>
                    <a:pt x="159" y="602"/>
                    <a:pt x="317" y="602"/>
                  </a:cubicBezTo>
                  <a:cubicBezTo>
                    <a:pt x="476" y="602"/>
                    <a:pt x="634" y="476"/>
                    <a:pt x="634" y="317"/>
                  </a:cubicBezTo>
                  <a:cubicBezTo>
                    <a:pt x="634" y="127"/>
                    <a:pt x="476" y="1"/>
                    <a:pt x="317"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4"/>
            <p:cNvSpPr/>
            <p:nvPr/>
          </p:nvSpPr>
          <p:spPr>
            <a:xfrm>
              <a:off x="6198225" y="2685275"/>
              <a:ext cx="25375" cy="24575"/>
            </a:xfrm>
            <a:custGeom>
              <a:rect b="b" l="l" r="r" t="t"/>
              <a:pathLst>
                <a:path extrusionOk="0" h="983" w="1015">
                  <a:moveTo>
                    <a:pt x="507" y="381"/>
                  </a:moveTo>
                  <a:cubicBezTo>
                    <a:pt x="571" y="381"/>
                    <a:pt x="634" y="444"/>
                    <a:pt x="634" y="507"/>
                  </a:cubicBezTo>
                  <a:cubicBezTo>
                    <a:pt x="634" y="571"/>
                    <a:pt x="571" y="602"/>
                    <a:pt x="507" y="602"/>
                  </a:cubicBezTo>
                  <a:cubicBezTo>
                    <a:pt x="444" y="602"/>
                    <a:pt x="381" y="571"/>
                    <a:pt x="381" y="507"/>
                  </a:cubicBezTo>
                  <a:cubicBezTo>
                    <a:pt x="381" y="444"/>
                    <a:pt x="444" y="381"/>
                    <a:pt x="507" y="381"/>
                  </a:cubicBezTo>
                  <a:close/>
                  <a:moveTo>
                    <a:pt x="507" y="1"/>
                  </a:moveTo>
                  <a:cubicBezTo>
                    <a:pt x="222" y="1"/>
                    <a:pt x="1" y="222"/>
                    <a:pt x="1" y="507"/>
                  </a:cubicBezTo>
                  <a:cubicBezTo>
                    <a:pt x="1" y="761"/>
                    <a:pt x="222" y="982"/>
                    <a:pt x="507" y="982"/>
                  </a:cubicBezTo>
                  <a:cubicBezTo>
                    <a:pt x="792" y="982"/>
                    <a:pt x="1014" y="761"/>
                    <a:pt x="1014" y="507"/>
                  </a:cubicBezTo>
                  <a:cubicBezTo>
                    <a:pt x="1014" y="222"/>
                    <a:pt x="792"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4"/>
            <p:cNvSpPr/>
            <p:nvPr/>
          </p:nvSpPr>
          <p:spPr>
            <a:xfrm>
              <a:off x="6231475" y="2690025"/>
              <a:ext cx="15075" cy="15075"/>
            </a:xfrm>
            <a:custGeom>
              <a:rect b="b" l="l" r="r" t="t"/>
              <a:pathLst>
                <a:path extrusionOk="0" h="603" w="603">
                  <a:moveTo>
                    <a:pt x="318" y="1"/>
                  </a:moveTo>
                  <a:cubicBezTo>
                    <a:pt x="128" y="1"/>
                    <a:pt x="1" y="127"/>
                    <a:pt x="1" y="317"/>
                  </a:cubicBezTo>
                  <a:cubicBezTo>
                    <a:pt x="1" y="476"/>
                    <a:pt x="128" y="602"/>
                    <a:pt x="318" y="602"/>
                  </a:cubicBezTo>
                  <a:cubicBezTo>
                    <a:pt x="476" y="602"/>
                    <a:pt x="603" y="476"/>
                    <a:pt x="603" y="317"/>
                  </a:cubicBezTo>
                  <a:cubicBezTo>
                    <a:pt x="603" y="127"/>
                    <a:pt x="476" y="1"/>
                    <a:pt x="31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4"/>
            <p:cNvSpPr/>
            <p:nvPr/>
          </p:nvSpPr>
          <p:spPr>
            <a:xfrm>
              <a:off x="6226725" y="2685275"/>
              <a:ext cx="24575" cy="24575"/>
            </a:xfrm>
            <a:custGeom>
              <a:rect b="b" l="l" r="r" t="t"/>
              <a:pathLst>
                <a:path extrusionOk="0" h="983" w="983">
                  <a:moveTo>
                    <a:pt x="508" y="381"/>
                  </a:moveTo>
                  <a:cubicBezTo>
                    <a:pt x="571" y="381"/>
                    <a:pt x="603" y="444"/>
                    <a:pt x="603" y="507"/>
                  </a:cubicBezTo>
                  <a:cubicBezTo>
                    <a:pt x="603" y="571"/>
                    <a:pt x="571" y="602"/>
                    <a:pt x="508" y="602"/>
                  </a:cubicBezTo>
                  <a:cubicBezTo>
                    <a:pt x="444" y="602"/>
                    <a:pt x="381" y="571"/>
                    <a:pt x="381" y="507"/>
                  </a:cubicBezTo>
                  <a:cubicBezTo>
                    <a:pt x="381" y="444"/>
                    <a:pt x="444" y="381"/>
                    <a:pt x="508" y="381"/>
                  </a:cubicBezTo>
                  <a:close/>
                  <a:moveTo>
                    <a:pt x="508" y="1"/>
                  </a:moveTo>
                  <a:cubicBezTo>
                    <a:pt x="223" y="1"/>
                    <a:pt x="1" y="222"/>
                    <a:pt x="1" y="507"/>
                  </a:cubicBezTo>
                  <a:cubicBezTo>
                    <a:pt x="1" y="761"/>
                    <a:pt x="223" y="982"/>
                    <a:pt x="508" y="982"/>
                  </a:cubicBezTo>
                  <a:cubicBezTo>
                    <a:pt x="761" y="982"/>
                    <a:pt x="983" y="761"/>
                    <a:pt x="983" y="507"/>
                  </a:cubicBezTo>
                  <a:cubicBezTo>
                    <a:pt x="983" y="222"/>
                    <a:pt x="761" y="1"/>
                    <a:pt x="5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4"/>
            <p:cNvSpPr/>
            <p:nvPr/>
          </p:nvSpPr>
          <p:spPr>
            <a:xfrm>
              <a:off x="6231475" y="2949700"/>
              <a:ext cx="130675" cy="15075"/>
            </a:xfrm>
            <a:custGeom>
              <a:rect b="b" l="l" r="r" t="t"/>
              <a:pathLst>
                <a:path extrusionOk="0" h="603" w="5227">
                  <a:moveTo>
                    <a:pt x="349" y="1"/>
                  </a:moveTo>
                  <a:cubicBezTo>
                    <a:pt x="159" y="1"/>
                    <a:pt x="1" y="159"/>
                    <a:pt x="1" y="349"/>
                  </a:cubicBezTo>
                  <a:lnTo>
                    <a:pt x="1" y="603"/>
                  </a:lnTo>
                  <a:lnTo>
                    <a:pt x="5226" y="603"/>
                  </a:lnTo>
                  <a:lnTo>
                    <a:pt x="5226" y="349"/>
                  </a:lnTo>
                  <a:cubicBezTo>
                    <a:pt x="5226" y="159"/>
                    <a:pt x="5068" y="1"/>
                    <a:pt x="48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4"/>
            <p:cNvSpPr/>
            <p:nvPr/>
          </p:nvSpPr>
          <p:spPr>
            <a:xfrm>
              <a:off x="6226725" y="2944950"/>
              <a:ext cx="140175" cy="24575"/>
            </a:xfrm>
            <a:custGeom>
              <a:rect b="b" l="l" r="r" t="t"/>
              <a:pathLst>
                <a:path extrusionOk="0" h="983" w="5607">
                  <a:moveTo>
                    <a:pt x="5068" y="381"/>
                  </a:moveTo>
                  <a:cubicBezTo>
                    <a:pt x="5163" y="381"/>
                    <a:pt x="5226" y="444"/>
                    <a:pt x="5226" y="539"/>
                  </a:cubicBezTo>
                  <a:lnTo>
                    <a:pt x="5226" y="603"/>
                  </a:lnTo>
                  <a:lnTo>
                    <a:pt x="381" y="603"/>
                  </a:lnTo>
                  <a:lnTo>
                    <a:pt x="381" y="539"/>
                  </a:lnTo>
                  <a:cubicBezTo>
                    <a:pt x="381" y="444"/>
                    <a:pt x="444" y="381"/>
                    <a:pt x="539" y="381"/>
                  </a:cubicBezTo>
                  <a:close/>
                  <a:moveTo>
                    <a:pt x="539" y="1"/>
                  </a:moveTo>
                  <a:cubicBezTo>
                    <a:pt x="254" y="1"/>
                    <a:pt x="1" y="254"/>
                    <a:pt x="1" y="539"/>
                  </a:cubicBezTo>
                  <a:lnTo>
                    <a:pt x="1" y="793"/>
                  </a:lnTo>
                  <a:cubicBezTo>
                    <a:pt x="1" y="919"/>
                    <a:pt x="96" y="983"/>
                    <a:pt x="191" y="983"/>
                  </a:cubicBezTo>
                  <a:lnTo>
                    <a:pt x="5416" y="983"/>
                  </a:lnTo>
                  <a:cubicBezTo>
                    <a:pt x="5543" y="983"/>
                    <a:pt x="5606" y="919"/>
                    <a:pt x="5606" y="793"/>
                  </a:cubicBezTo>
                  <a:lnTo>
                    <a:pt x="5606" y="539"/>
                  </a:lnTo>
                  <a:cubicBezTo>
                    <a:pt x="5606" y="254"/>
                    <a:pt x="5385" y="1"/>
                    <a:pt x="506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4"/>
            <p:cNvSpPr/>
            <p:nvPr/>
          </p:nvSpPr>
          <p:spPr>
            <a:xfrm>
              <a:off x="6142025" y="2710600"/>
              <a:ext cx="323050" cy="9525"/>
            </a:xfrm>
            <a:custGeom>
              <a:rect b="b" l="l" r="r" t="t"/>
              <a:pathLst>
                <a:path extrusionOk="0" h="381" w="12922">
                  <a:moveTo>
                    <a:pt x="190" y="1"/>
                  </a:moveTo>
                  <a:cubicBezTo>
                    <a:pt x="95" y="1"/>
                    <a:pt x="0" y="96"/>
                    <a:pt x="0" y="191"/>
                  </a:cubicBezTo>
                  <a:cubicBezTo>
                    <a:pt x="0" y="286"/>
                    <a:pt x="95" y="381"/>
                    <a:pt x="190" y="381"/>
                  </a:cubicBezTo>
                  <a:lnTo>
                    <a:pt x="12731" y="381"/>
                  </a:lnTo>
                  <a:cubicBezTo>
                    <a:pt x="12826" y="381"/>
                    <a:pt x="12921" y="286"/>
                    <a:pt x="12921" y="191"/>
                  </a:cubicBezTo>
                  <a:cubicBezTo>
                    <a:pt x="12921" y="96"/>
                    <a:pt x="12826" y="1"/>
                    <a:pt x="1273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4"/>
            <p:cNvSpPr/>
            <p:nvPr/>
          </p:nvSpPr>
          <p:spPr>
            <a:xfrm>
              <a:off x="6290875" y="2870550"/>
              <a:ext cx="15050" cy="15850"/>
            </a:xfrm>
            <a:custGeom>
              <a:rect b="b" l="l" r="r" t="t"/>
              <a:pathLst>
                <a:path extrusionOk="0" h="634" w="602">
                  <a:moveTo>
                    <a:pt x="285" y="0"/>
                  </a:moveTo>
                  <a:cubicBezTo>
                    <a:pt x="127" y="0"/>
                    <a:pt x="0" y="158"/>
                    <a:pt x="0" y="317"/>
                  </a:cubicBezTo>
                  <a:cubicBezTo>
                    <a:pt x="0" y="475"/>
                    <a:pt x="127" y="633"/>
                    <a:pt x="285" y="633"/>
                  </a:cubicBezTo>
                  <a:cubicBezTo>
                    <a:pt x="475" y="633"/>
                    <a:pt x="602" y="475"/>
                    <a:pt x="602" y="317"/>
                  </a:cubicBezTo>
                  <a:cubicBezTo>
                    <a:pt x="602" y="158"/>
                    <a:pt x="475" y="0"/>
                    <a:pt x="285"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4"/>
            <p:cNvSpPr/>
            <p:nvPr/>
          </p:nvSpPr>
          <p:spPr>
            <a:xfrm>
              <a:off x="6286125" y="2866575"/>
              <a:ext cx="24550" cy="24575"/>
            </a:xfrm>
            <a:custGeom>
              <a:rect b="b" l="l" r="r" t="t"/>
              <a:pathLst>
                <a:path extrusionOk="0" h="983" w="982">
                  <a:moveTo>
                    <a:pt x="475" y="349"/>
                  </a:moveTo>
                  <a:cubicBezTo>
                    <a:pt x="538" y="349"/>
                    <a:pt x="602" y="412"/>
                    <a:pt x="602" y="476"/>
                  </a:cubicBezTo>
                  <a:cubicBezTo>
                    <a:pt x="602" y="539"/>
                    <a:pt x="538" y="602"/>
                    <a:pt x="475" y="602"/>
                  </a:cubicBezTo>
                  <a:cubicBezTo>
                    <a:pt x="412" y="602"/>
                    <a:pt x="348" y="539"/>
                    <a:pt x="348" y="476"/>
                  </a:cubicBezTo>
                  <a:cubicBezTo>
                    <a:pt x="348" y="412"/>
                    <a:pt x="412" y="349"/>
                    <a:pt x="475" y="349"/>
                  </a:cubicBezTo>
                  <a:close/>
                  <a:moveTo>
                    <a:pt x="475" y="1"/>
                  </a:moveTo>
                  <a:cubicBezTo>
                    <a:pt x="222" y="1"/>
                    <a:pt x="0" y="191"/>
                    <a:pt x="0" y="476"/>
                  </a:cubicBezTo>
                  <a:cubicBezTo>
                    <a:pt x="0" y="761"/>
                    <a:pt x="222" y="982"/>
                    <a:pt x="475" y="982"/>
                  </a:cubicBezTo>
                  <a:cubicBezTo>
                    <a:pt x="760" y="982"/>
                    <a:pt x="982" y="761"/>
                    <a:pt x="982" y="476"/>
                  </a:cubicBezTo>
                  <a:cubicBezTo>
                    <a:pt x="982" y="222"/>
                    <a:pt x="760" y="1"/>
                    <a:pt x="47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4"/>
            <p:cNvSpPr/>
            <p:nvPr/>
          </p:nvSpPr>
          <p:spPr>
            <a:xfrm>
              <a:off x="6237025" y="2771575"/>
              <a:ext cx="71275" cy="9525"/>
            </a:xfrm>
            <a:custGeom>
              <a:rect b="b" l="l" r="r" t="t"/>
              <a:pathLst>
                <a:path extrusionOk="0" h="381" w="2851">
                  <a:moveTo>
                    <a:pt x="191" y="0"/>
                  </a:moveTo>
                  <a:cubicBezTo>
                    <a:pt x="96" y="0"/>
                    <a:pt x="1" y="95"/>
                    <a:pt x="1" y="190"/>
                  </a:cubicBezTo>
                  <a:cubicBezTo>
                    <a:pt x="1" y="317"/>
                    <a:pt x="96" y="380"/>
                    <a:pt x="191" y="380"/>
                  </a:cubicBezTo>
                  <a:lnTo>
                    <a:pt x="2661" y="380"/>
                  </a:lnTo>
                  <a:cubicBezTo>
                    <a:pt x="2756" y="380"/>
                    <a:pt x="2851" y="317"/>
                    <a:pt x="2851" y="190"/>
                  </a:cubicBezTo>
                  <a:cubicBezTo>
                    <a:pt x="2851" y="95"/>
                    <a:pt x="2756" y="0"/>
                    <a:pt x="266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4"/>
            <p:cNvSpPr/>
            <p:nvPr/>
          </p:nvSpPr>
          <p:spPr>
            <a:xfrm>
              <a:off x="6240975" y="2756525"/>
              <a:ext cx="57050" cy="9525"/>
            </a:xfrm>
            <a:custGeom>
              <a:rect b="b" l="l" r="r" t="t"/>
              <a:pathLst>
                <a:path extrusionOk="0" h="381" w="2282">
                  <a:moveTo>
                    <a:pt x="191" y="1"/>
                  </a:moveTo>
                  <a:cubicBezTo>
                    <a:pt x="96" y="1"/>
                    <a:pt x="1" y="96"/>
                    <a:pt x="1" y="191"/>
                  </a:cubicBezTo>
                  <a:cubicBezTo>
                    <a:pt x="1" y="286"/>
                    <a:pt x="96" y="381"/>
                    <a:pt x="191" y="381"/>
                  </a:cubicBezTo>
                  <a:lnTo>
                    <a:pt x="2091" y="381"/>
                  </a:lnTo>
                  <a:cubicBezTo>
                    <a:pt x="2186" y="381"/>
                    <a:pt x="2281" y="286"/>
                    <a:pt x="2281" y="191"/>
                  </a:cubicBezTo>
                  <a:cubicBezTo>
                    <a:pt x="2281" y="96"/>
                    <a:pt x="2186" y="1"/>
                    <a:pt x="20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4"/>
            <p:cNvSpPr/>
            <p:nvPr/>
          </p:nvSpPr>
          <p:spPr>
            <a:xfrm>
              <a:off x="6237025" y="2787400"/>
              <a:ext cx="68125" cy="8750"/>
            </a:xfrm>
            <a:custGeom>
              <a:rect b="b" l="l" r="r" t="t"/>
              <a:pathLst>
                <a:path extrusionOk="0" h="350" w="2725">
                  <a:moveTo>
                    <a:pt x="191" y="1"/>
                  </a:moveTo>
                  <a:cubicBezTo>
                    <a:pt x="96" y="1"/>
                    <a:pt x="1" y="64"/>
                    <a:pt x="1" y="191"/>
                  </a:cubicBezTo>
                  <a:cubicBezTo>
                    <a:pt x="1" y="286"/>
                    <a:pt x="96" y="349"/>
                    <a:pt x="191" y="349"/>
                  </a:cubicBezTo>
                  <a:lnTo>
                    <a:pt x="2566" y="349"/>
                  </a:lnTo>
                  <a:cubicBezTo>
                    <a:pt x="2661" y="349"/>
                    <a:pt x="2724" y="286"/>
                    <a:pt x="2724" y="191"/>
                  </a:cubicBezTo>
                  <a:cubicBezTo>
                    <a:pt x="2724" y="64"/>
                    <a:pt x="2661" y="1"/>
                    <a:pt x="256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4"/>
            <p:cNvSpPr/>
            <p:nvPr/>
          </p:nvSpPr>
          <p:spPr>
            <a:xfrm>
              <a:off x="6244950" y="2802450"/>
              <a:ext cx="53075" cy="9525"/>
            </a:xfrm>
            <a:custGeom>
              <a:rect b="b" l="l" r="r" t="t"/>
              <a:pathLst>
                <a:path extrusionOk="0" h="381" w="2123">
                  <a:moveTo>
                    <a:pt x="190" y="1"/>
                  </a:moveTo>
                  <a:cubicBezTo>
                    <a:pt x="64" y="1"/>
                    <a:pt x="0" y="96"/>
                    <a:pt x="0" y="191"/>
                  </a:cubicBezTo>
                  <a:cubicBezTo>
                    <a:pt x="0" y="286"/>
                    <a:pt x="64" y="381"/>
                    <a:pt x="190" y="381"/>
                  </a:cubicBezTo>
                  <a:lnTo>
                    <a:pt x="1932" y="381"/>
                  </a:lnTo>
                  <a:cubicBezTo>
                    <a:pt x="2027" y="381"/>
                    <a:pt x="2122" y="286"/>
                    <a:pt x="2122" y="191"/>
                  </a:cubicBezTo>
                  <a:cubicBezTo>
                    <a:pt x="2122" y="96"/>
                    <a:pt x="2027" y="1"/>
                    <a:pt x="193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4"/>
            <p:cNvSpPr/>
            <p:nvPr/>
          </p:nvSpPr>
          <p:spPr>
            <a:xfrm>
              <a:off x="4693150" y="2741200"/>
              <a:ext cx="153625" cy="469800"/>
            </a:xfrm>
            <a:custGeom>
              <a:rect b="b" l="l" r="r" t="t"/>
              <a:pathLst>
                <a:path extrusionOk="0" h="18792" w="6145">
                  <a:moveTo>
                    <a:pt x="2020" y="0"/>
                  </a:moveTo>
                  <a:cubicBezTo>
                    <a:pt x="1950" y="0"/>
                    <a:pt x="1885" y="36"/>
                    <a:pt x="1838" y="107"/>
                  </a:cubicBezTo>
                  <a:cubicBezTo>
                    <a:pt x="1553" y="645"/>
                    <a:pt x="1268" y="1215"/>
                    <a:pt x="1046" y="1785"/>
                  </a:cubicBezTo>
                  <a:cubicBezTo>
                    <a:pt x="983" y="1912"/>
                    <a:pt x="1046" y="2007"/>
                    <a:pt x="1141" y="2039"/>
                  </a:cubicBezTo>
                  <a:cubicBezTo>
                    <a:pt x="1173" y="2039"/>
                    <a:pt x="1173" y="2070"/>
                    <a:pt x="1204" y="2070"/>
                  </a:cubicBezTo>
                  <a:cubicBezTo>
                    <a:pt x="1268" y="2070"/>
                    <a:pt x="1363" y="2007"/>
                    <a:pt x="1363" y="1944"/>
                  </a:cubicBezTo>
                  <a:cubicBezTo>
                    <a:pt x="1616" y="1374"/>
                    <a:pt x="1869" y="804"/>
                    <a:pt x="2154" y="265"/>
                  </a:cubicBezTo>
                  <a:cubicBezTo>
                    <a:pt x="2218" y="170"/>
                    <a:pt x="2186" y="75"/>
                    <a:pt x="2091" y="12"/>
                  </a:cubicBezTo>
                  <a:cubicBezTo>
                    <a:pt x="2067" y="4"/>
                    <a:pt x="2044" y="0"/>
                    <a:pt x="2020" y="0"/>
                  </a:cubicBezTo>
                  <a:close/>
                  <a:moveTo>
                    <a:pt x="616" y="3456"/>
                  </a:moveTo>
                  <a:cubicBezTo>
                    <a:pt x="539" y="3456"/>
                    <a:pt x="470" y="3512"/>
                    <a:pt x="444" y="3591"/>
                  </a:cubicBezTo>
                  <a:cubicBezTo>
                    <a:pt x="286" y="4224"/>
                    <a:pt x="191" y="4826"/>
                    <a:pt x="96" y="5459"/>
                  </a:cubicBezTo>
                  <a:cubicBezTo>
                    <a:pt x="96" y="5554"/>
                    <a:pt x="159" y="5649"/>
                    <a:pt x="286" y="5681"/>
                  </a:cubicBezTo>
                  <a:cubicBezTo>
                    <a:pt x="381" y="5681"/>
                    <a:pt x="476" y="5586"/>
                    <a:pt x="476" y="5522"/>
                  </a:cubicBezTo>
                  <a:cubicBezTo>
                    <a:pt x="539" y="4889"/>
                    <a:pt x="666" y="4287"/>
                    <a:pt x="793" y="3686"/>
                  </a:cubicBezTo>
                  <a:cubicBezTo>
                    <a:pt x="824" y="3591"/>
                    <a:pt x="761" y="3496"/>
                    <a:pt x="666" y="3464"/>
                  </a:cubicBezTo>
                  <a:cubicBezTo>
                    <a:pt x="649" y="3458"/>
                    <a:pt x="632" y="3456"/>
                    <a:pt x="616" y="3456"/>
                  </a:cubicBezTo>
                  <a:close/>
                  <a:moveTo>
                    <a:pt x="191" y="7169"/>
                  </a:moveTo>
                  <a:cubicBezTo>
                    <a:pt x="96" y="7169"/>
                    <a:pt x="1" y="7264"/>
                    <a:pt x="1" y="7359"/>
                  </a:cubicBezTo>
                  <a:cubicBezTo>
                    <a:pt x="33" y="7993"/>
                    <a:pt x="64" y="8626"/>
                    <a:pt x="159" y="9228"/>
                  </a:cubicBezTo>
                  <a:cubicBezTo>
                    <a:pt x="191" y="9323"/>
                    <a:pt x="254" y="9386"/>
                    <a:pt x="349" y="9386"/>
                  </a:cubicBezTo>
                  <a:cubicBezTo>
                    <a:pt x="349" y="9386"/>
                    <a:pt x="381" y="9386"/>
                    <a:pt x="381" y="9418"/>
                  </a:cubicBezTo>
                  <a:cubicBezTo>
                    <a:pt x="476" y="9386"/>
                    <a:pt x="539" y="9291"/>
                    <a:pt x="539" y="9196"/>
                  </a:cubicBezTo>
                  <a:cubicBezTo>
                    <a:pt x="444" y="8594"/>
                    <a:pt x="413" y="7961"/>
                    <a:pt x="381" y="7359"/>
                  </a:cubicBezTo>
                  <a:cubicBezTo>
                    <a:pt x="381" y="7264"/>
                    <a:pt x="318" y="7169"/>
                    <a:pt x="191" y="7169"/>
                  </a:cubicBezTo>
                  <a:close/>
                  <a:moveTo>
                    <a:pt x="698" y="10843"/>
                  </a:moveTo>
                  <a:cubicBezTo>
                    <a:pt x="603" y="10874"/>
                    <a:pt x="539" y="11001"/>
                    <a:pt x="571" y="11096"/>
                  </a:cubicBezTo>
                  <a:cubicBezTo>
                    <a:pt x="729" y="11698"/>
                    <a:pt x="951" y="12300"/>
                    <a:pt x="1204" y="12870"/>
                  </a:cubicBezTo>
                  <a:cubicBezTo>
                    <a:pt x="1236" y="12933"/>
                    <a:pt x="1299" y="12996"/>
                    <a:pt x="1363" y="12996"/>
                  </a:cubicBezTo>
                  <a:cubicBezTo>
                    <a:pt x="1394" y="12996"/>
                    <a:pt x="1426" y="12965"/>
                    <a:pt x="1426" y="12965"/>
                  </a:cubicBezTo>
                  <a:cubicBezTo>
                    <a:pt x="1553" y="12933"/>
                    <a:pt x="1584" y="12806"/>
                    <a:pt x="1553" y="12711"/>
                  </a:cubicBezTo>
                  <a:cubicBezTo>
                    <a:pt x="1299" y="12173"/>
                    <a:pt x="1078" y="11571"/>
                    <a:pt x="919" y="11001"/>
                  </a:cubicBezTo>
                  <a:cubicBezTo>
                    <a:pt x="888" y="10874"/>
                    <a:pt x="793" y="10843"/>
                    <a:pt x="698" y="10843"/>
                  </a:cubicBezTo>
                  <a:close/>
                  <a:moveTo>
                    <a:pt x="2222" y="14262"/>
                  </a:moveTo>
                  <a:cubicBezTo>
                    <a:pt x="2190" y="14262"/>
                    <a:pt x="2156" y="14272"/>
                    <a:pt x="2123" y="14295"/>
                  </a:cubicBezTo>
                  <a:cubicBezTo>
                    <a:pt x="2028" y="14358"/>
                    <a:pt x="1996" y="14453"/>
                    <a:pt x="2059" y="14548"/>
                  </a:cubicBezTo>
                  <a:cubicBezTo>
                    <a:pt x="2376" y="15086"/>
                    <a:pt x="2724" y="15625"/>
                    <a:pt x="3136" y="16100"/>
                  </a:cubicBezTo>
                  <a:cubicBezTo>
                    <a:pt x="3168" y="16163"/>
                    <a:pt x="3231" y="16195"/>
                    <a:pt x="3263" y="16195"/>
                  </a:cubicBezTo>
                  <a:cubicBezTo>
                    <a:pt x="3326" y="16195"/>
                    <a:pt x="3358" y="16163"/>
                    <a:pt x="3389" y="16131"/>
                  </a:cubicBezTo>
                  <a:cubicBezTo>
                    <a:pt x="3484" y="16068"/>
                    <a:pt x="3484" y="15941"/>
                    <a:pt x="3421" y="15878"/>
                  </a:cubicBezTo>
                  <a:cubicBezTo>
                    <a:pt x="3041" y="15403"/>
                    <a:pt x="2693" y="14896"/>
                    <a:pt x="2376" y="14358"/>
                  </a:cubicBezTo>
                  <a:cubicBezTo>
                    <a:pt x="2335" y="14297"/>
                    <a:pt x="2281" y="14262"/>
                    <a:pt x="2222" y="14262"/>
                  </a:cubicBezTo>
                  <a:close/>
                  <a:moveTo>
                    <a:pt x="4544" y="17196"/>
                  </a:moveTo>
                  <a:cubicBezTo>
                    <a:pt x="4492" y="17196"/>
                    <a:pt x="4438" y="17219"/>
                    <a:pt x="4403" y="17272"/>
                  </a:cubicBezTo>
                  <a:cubicBezTo>
                    <a:pt x="4308" y="17335"/>
                    <a:pt x="4308" y="17462"/>
                    <a:pt x="4403" y="17525"/>
                  </a:cubicBezTo>
                  <a:cubicBezTo>
                    <a:pt x="4846" y="17968"/>
                    <a:pt x="5321" y="18380"/>
                    <a:pt x="5828" y="18760"/>
                  </a:cubicBezTo>
                  <a:cubicBezTo>
                    <a:pt x="5860" y="18792"/>
                    <a:pt x="5891" y="18792"/>
                    <a:pt x="5955" y="18792"/>
                  </a:cubicBezTo>
                  <a:cubicBezTo>
                    <a:pt x="5986" y="18792"/>
                    <a:pt x="6050" y="18760"/>
                    <a:pt x="6081" y="18728"/>
                  </a:cubicBezTo>
                  <a:cubicBezTo>
                    <a:pt x="6145" y="18633"/>
                    <a:pt x="6145" y="18507"/>
                    <a:pt x="6050" y="18443"/>
                  </a:cubicBezTo>
                  <a:cubicBezTo>
                    <a:pt x="5575" y="18095"/>
                    <a:pt x="5100" y="17683"/>
                    <a:pt x="4656" y="17240"/>
                  </a:cubicBezTo>
                  <a:cubicBezTo>
                    <a:pt x="4628" y="17211"/>
                    <a:pt x="4586" y="17196"/>
                    <a:pt x="4544" y="17196"/>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4"/>
            <p:cNvSpPr/>
            <p:nvPr/>
          </p:nvSpPr>
          <p:spPr>
            <a:xfrm>
              <a:off x="5270325" y="2914875"/>
              <a:ext cx="148875" cy="292950"/>
            </a:xfrm>
            <a:custGeom>
              <a:rect b="b" l="l" r="r" t="t"/>
              <a:pathLst>
                <a:path extrusionOk="0" h="11718" w="5955">
                  <a:moveTo>
                    <a:pt x="5764" y="0"/>
                  </a:moveTo>
                  <a:cubicBezTo>
                    <a:pt x="5669" y="0"/>
                    <a:pt x="5574" y="96"/>
                    <a:pt x="5574" y="191"/>
                  </a:cubicBezTo>
                  <a:cubicBezTo>
                    <a:pt x="5574" y="792"/>
                    <a:pt x="5543" y="1426"/>
                    <a:pt x="5479" y="2027"/>
                  </a:cubicBezTo>
                  <a:cubicBezTo>
                    <a:pt x="5448" y="2122"/>
                    <a:pt x="5543" y="2217"/>
                    <a:pt x="5638" y="2249"/>
                  </a:cubicBezTo>
                  <a:lnTo>
                    <a:pt x="5669" y="2249"/>
                  </a:lnTo>
                  <a:cubicBezTo>
                    <a:pt x="5733" y="2249"/>
                    <a:pt x="5828" y="2186"/>
                    <a:pt x="5828" y="2091"/>
                  </a:cubicBezTo>
                  <a:cubicBezTo>
                    <a:pt x="5923" y="1457"/>
                    <a:pt x="5954" y="824"/>
                    <a:pt x="5954" y="191"/>
                  </a:cubicBezTo>
                  <a:cubicBezTo>
                    <a:pt x="5954" y="96"/>
                    <a:pt x="5891" y="0"/>
                    <a:pt x="5764" y="0"/>
                  </a:cubicBezTo>
                  <a:close/>
                  <a:moveTo>
                    <a:pt x="5289" y="3698"/>
                  </a:moveTo>
                  <a:cubicBezTo>
                    <a:pt x="5194" y="3698"/>
                    <a:pt x="5125" y="3754"/>
                    <a:pt x="5099" y="3832"/>
                  </a:cubicBezTo>
                  <a:cubicBezTo>
                    <a:pt x="4941" y="4434"/>
                    <a:pt x="4751" y="5004"/>
                    <a:pt x="4529" y="5574"/>
                  </a:cubicBezTo>
                  <a:cubicBezTo>
                    <a:pt x="4466" y="5669"/>
                    <a:pt x="4529" y="5796"/>
                    <a:pt x="4624" y="5828"/>
                  </a:cubicBezTo>
                  <a:lnTo>
                    <a:pt x="4688" y="5828"/>
                  </a:lnTo>
                  <a:cubicBezTo>
                    <a:pt x="4751" y="5828"/>
                    <a:pt x="4846" y="5796"/>
                    <a:pt x="4878" y="5733"/>
                  </a:cubicBezTo>
                  <a:cubicBezTo>
                    <a:pt x="5099" y="5131"/>
                    <a:pt x="5321" y="4529"/>
                    <a:pt x="5479" y="3927"/>
                  </a:cubicBezTo>
                  <a:cubicBezTo>
                    <a:pt x="5511" y="3832"/>
                    <a:pt x="5448" y="3737"/>
                    <a:pt x="5353" y="3706"/>
                  </a:cubicBezTo>
                  <a:cubicBezTo>
                    <a:pt x="5330" y="3700"/>
                    <a:pt x="5309" y="3698"/>
                    <a:pt x="5289" y="3698"/>
                  </a:cubicBezTo>
                  <a:close/>
                  <a:moveTo>
                    <a:pt x="3884" y="7146"/>
                  </a:moveTo>
                  <a:cubicBezTo>
                    <a:pt x="3807" y="7146"/>
                    <a:pt x="3730" y="7181"/>
                    <a:pt x="3706" y="7253"/>
                  </a:cubicBezTo>
                  <a:cubicBezTo>
                    <a:pt x="3389" y="7759"/>
                    <a:pt x="3041" y="8298"/>
                    <a:pt x="2692" y="8773"/>
                  </a:cubicBezTo>
                  <a:cubicBezTo>
                    <a:pt x="2629" y="8868"/>
                    <a:pt x="2629" y="8963"/>
                    <a:pt x="2724" y="9026"/>
                  </a:cubicBezTo>
                  <a:cubicBezTo>
                    <a:pt x="2756" y="9058"/>
                    <a:pt x="2787" y="9058"/>
                    <a:pt x="2819" y="9058"/>
                  </a:cubicBezTo>
                  <a:cubicBezTo>
                    <a:pt x="2882" y="9058"/>
                    <a:pt x="2946" y="9058"/>
                    <a:pt x="2977" y="8994"/>
                  </a:cubicBezTo>
                  <a:cubicBezTo>
                    <a:pt x="3358" y="8488"/>
                    <a:pt x="3706" y="7981"/>
                    <a:pt x="4023" y="7411"/>
                  </a:cubicBezTo>
                  <a:cubicBezTo>
                    <a:pt x="4086" y="7348"/>
                    <a:pt x="4054" y="7221"/>
                    <a:pt x="3959" y="7158"/>
                  </a:cubicBezTo>
                  <a:cubicBezTo>
                    <a:pt x="3935" y="7150"/>
                    <a:pt x="3910" y="7146"/>
                    <a:pt x="3884" y="7146"/>
                  </a:cubicBezTo>
                  <a:close/>
                  <a:moveTo>
                    <a:pt x="1588" y="10095"/>
                  </a:moveTo>
                  <a:cubicBezTo>
                    <a:pt x="1537" y="10095"/>
                    <a:pt x="1489" y="10119"/>
                    <a:pt x="1457" y="10166"/>
                  </a:cubicBezTo>
                  <a:cubicBezTo>
                    <a:pt x="1046" y="10610"/>
                    <a:pt x="571" y="10990"/>
                    <a:pt x="96" y="11370"/>
                  </a:cubicBezTo>
                  <a:cubicBezTo>
                    <a:pt x="1" y="11433"/>
                    <a:pt x="1" y="11560"/>
                    <a:pt x="64" y="11623"/>
                  </a:cubicBezTo>
                  <a:cubicBezTo>
                    <a:pt x="96" y="11686"/>
                    <a:pt x="159" y="11718"/>
                    <a:pt x="191" y="11718"/>
                  </a:cubicBezTo>
                  <a:cubicBezTo>
                    <a:pt x="254" y="11718"/>
                    <a:pt x="286" y="11686"/>
                    <a:pt x="317" y="11686"/>
                  </a:cubicBezTo>
                  <a:cubicBezTo>
                    <a:pt x="792" y="11275"/>
                    <a:pt x="1299" y="10863"/>
                    <a:pt x="1742" y="10420"/>
                  </a:cubicBezTo>
                  <a:cubicBezTo>
                    <a:pt x="1806" y="10356"/>
                    <a:pt x="1806" y="10230"/>
                    <a:pt x="1742" y="10166"/>
                  </a:cubicBezTo>
                  <a:cubicBezTo>
                    <a:pt x="1695" y="10119"/>
                    <a:pt x="1639" y="10095"/>
                    <a:pt x="1588" y="10095"/>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4"/>
            <p:cNvSpPr/>
            <p:nvPr/>
          </p:nvSpPr>
          <p:spPr>
            <a:xfrm>
              <a:off x="4985300" y="2557025"/>
              <a:ext cx="229625" cy="43550"/>
            </a:xfrm>
            <a:custGeom>
              <a:rect b="b" l="l" r="r" t="t"/>
              <a:pathLst>
                <a:path extrusionOk="0" h="1742" w="9185">
                  <a:moveTo>
                    <a:pt x="2059" y="0"/>
                  </a:moveTo>
                  <a:cubicBezTo>
                    <a:pt x="1426" y="32"/>
                    <a:pt x="792" y="127"/>
                    <a:pt x="191" y="222"/>
                  </a:cubicBezTo>
                  <a:cubicBezTo>
                    <a:pt x="96" y="254"/>
                    <a:pt x="1" y="349"/>
                    <a:pt x="32" y="444"/>
                  </a:cubicBezTo>
                  <a:cubicBezTo>
                    <a:pt x="64" y="539"/>
                    <a:pt x="127" y="602"/>
                    <a:pt x="222" y="602"/>
                  </a:cubicBezTo>
                  <a:lnTo>
                    <a:pt x="254" y="602"/>
                  </a:lnTo>
                  <a:cubicBezTo>
                    <a:pt x="856" y="475"/>
                    <a:pt x="1458" y="412"/>
                    <a:pt x="2091" y="380"/>
                  </a:cubicBezTo>
                  <a:cubicBezTo>
                    <a:pt x="2186" y="380"/>
                    <a:pt x="2281" y="285"/>
                    <a:pt x="2249" y="190"/>
                  </a:cubicBezTo>
                  <a:cubicBezTo>
                    <a:pt x="2249" y="95"/>
                    <a:pt x="2154" y="0"/>
                    <a:pt x="2059" y="0"/>
                  </a:cubicBezTo>
                  <a:close/>
                  <a:moveTo>
                    <a:pt x="3959" y="32"/>
                  </a:moveTo>
                  <a:cubicBezTo>
                    <a:pt x="3864" y="32"/>
                    <a:pt x="3769" y="95"/>
                    <a:pt x="3738" y="190"/>
                  </a:cubicBezTo>
                  <a:cubicBezTo>
                    <a:pt x="3738" y="317"/>
                    <a:pt x="3833" y="380"/>
                    <a:pt x="3928" y="412"/>
                  </a:cubicBezTo>
                  <a:cubicBezTo>
                    <a:pt x="4529" y="444"/>
                    <a:pt x="5163" y="539"/>
                    <a:pt x="5765" y="665"/>
                  </a:cubicBezTo>
                  <a:lnTo>
                    <a:pt x="5796" y="665"/>
                  </a:lnTo>
                  <a:cubicBezTo>
                    <a:pt x="5891" y="665"/>
                    <a:pt x="5955" y="602"/>
                    <a:pt x="5986" y="507"/>
                  </a:cubicBezTo>
                  <a:cubicBezTo>
                    <a:pt x="5986" y="412"/>
                    <a:pt x="5923" y="317"/>
                    <a:pt x="5828" y="285"/>
                  </a:cubicBezTo>
                  <a:cubicBezTo>
                    <a:pt x="5226" y="159"/>
                    <a:pt x="4593" y="63"/>
                    <a:pt x="3959" y="32"/>
                  </a:cubicBezTo>
                  <a:close/>
                  <a:moveTo>
                    <a:pt x="7612" y="784"/>
                  </a:moveTo>
                  <a:cubicBezTo>
                    <a:pt x="7528" y="784"/>
                    <a:pt x="7437" y="840"/>
                    <a:pt x="7411" y="919"/>
                  </a:cubicBezTo>
                  <a:cubicBezTo>
                    <a:pt x="7380" y="1014"/>
                    <a:pt x="7443" y="1109"/>
                    <a:pt x="7538" y="1140"/>
                  </a:cubicBezTo>
                  <a:cubicBezTo>
                    <a:pt x="7981" y="1330"/>
                    <a:pt x="8456" y="1489"/>
                    <a:pt x="8868" y="1710"/>
                  </a:cubicBezTo>
                  <a:cubicBezTo>
                    <a:pt x="8900" y="1742"/>
                    <a:pt x="8931" y="1742"/>
                    <a:pt x="8963" y="1742"/>
                  </a:cubicBezTo>
                  <a:cubicBezTo>
                    <a:pt x="9026" y="1742"/>
                    <a:pt x="9090" y="1679"/>
                    <a:pt x="9121" y="1615"/>
                  </a:cubicBezTo>
                  <a:cubicBezTo>
                    <a:pt x="9185" y="1520"/>
                    <a:pt x="9153" y="1425"/>
                    <a:pt x="9058" y="1362"/>
                  </a:cubicBezTo>
                  <a:cubicBezTo>
                    <a:pt x="8583" y="1172"/>
                    <a:pt x="8108" y="982"/>
                    <a:pt x="7665" y="792"/>
                  </a:cubicBezTo>
                  <a:cubicBezTo>
                    <a:pt x="7648" y="786"/>
                    <a:pt x="7630" y="784"/>
                    <a:pt x="7612" y="784"/>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4"/>
            <p:cNvSpPr/>
            <p:nvPr/>
          </p:nvSpPr>
          <p:spPr>
            <a:xfrm>
              <a:off x="5009050" y="3139725"/>
              <a:ext cx="83175" cy="99000"/>
            </a:xfrm>
            <a:custGeom>
              <a:rect b="b" l="l" r="r" t="t"/>
              <a:pathLst>
                <a:path extrusionOk="0" h="3960" w="3327">
                  <a:moveTo>
                    <a:pt x="1616" y="0"/>
                  </a:moveTo>
                  <a:cubicBezTo>
                    <a:pt x="1553" y="0"/>
                    <a:pt x="1458" y="32"/>
                    <a:pt x="1458" y="95"/>
                  </a:cubicBezTo>
                  <a:lnTo>
                    <a:pt x="64" y="3706"/>
                  </a:lnTo>
                  <a:cubicBezTo>
                    <a:pt x="1" y="3801"/>
                    <a:pt x="64" y="3896"/>
                    <a:pt x="159" y="3927"/>
                  </a:cubicBezTo>
                  <a:cubicBezTo>
                    <a:pt x="191" y="3927"/>
                    <a:pt x="191" y="3959"/>
                    <a:pt x="222" y="3959"/>
                  </a:cubicBezTo>
                  <a:cubicBezTo>
                    <a:pt x="318" y="3959"/>
                    <a:pt x="381" y="3896"/>
                    <a:pt x="413" y="3832"/>
                  </a:cubicBezTo>
                  <a:lnTo>
                    <a:pt x="1616" y="666"/>
                  </a:lnTo>
                  <a:lnTo>
                    <a:pt x="2946" y="3832"/>
                  </a:lnTo>
                  <a:cubicBezTo>
                    <a:pt x="2970" y="3904"/>
                    <a:pt x="3047" y="3939"/>
                    <a:pt x="3124" y="3939"/>
                  </a:cubicBezTo>
                  <a:cubicBezTo>
                    <a:pt x="3150" y="3939"/>
                    <a:pt x="3176" y="3935"/>
                    <a:pt x="3199" y="3927"/>
                  </a:cubicBezTo>
                  <a:cubicBezTo>
                    <a:pt x="3294" y="3896"/>
                    <a:pt x="3326" y="3769"/>
                    <a:pt x="3294" y="3674"/>
                  </a:cubicBezTo>
                  <a:lnTo>
                    <a:pt x="1806" y="95"/>
                  </a:lnTo>
                  <a:cubicBezTo>
                    <a:pt x="1774" y="32"/>
                    <a:pt x="1711" y="0"/>
                    <a:pt x="161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4"/>
            <p:cNvSpPr/>
            <p:nvPr/>
          </p:nvSpPr>
          <p:spPr>
            <a:xfrm>
              <a:off x="4975025" y="2958425"/>
              <a:ext cx="140950" cy="199525"/>
            </a:xfrm>
            <a:custGeom>
              <a:rect b="b" l="l" r="r" t="t"/>
              <a:pathLst>
                <a:path extrusionOk="0" h="7981" w="5638">
                  <a:moveTo>
                    <a:pt x="0" y="0"/>
                  </a:moveTo>
                  <a:lnTo>
                    <a:pt x="0" y="7981"/>
                  </a:lnTo>
                  <a:lnTo>
                    <a:pt x="5637" y="7981"/>
                  </a:lnTo>
                  <a:lnTo>
                    <a:pt x="56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4"/>
            <p:cNvSpPr/>
            <p:nvPr/>
          </p:nvSpPr>
          <p:spPr>
            <a:xfrm>
              <a:off x="4970275" y="2953675"/>
              <a:ext cx="150450" cy="209025"/>
            </a:xfrm>
            <a:custGeom>
              <a:rect b="b" l="l" r="r" t="t"/>
              <a:pathLst>
                <a:path extrusionOk="0" h="8361" w="6018">
                  <a:moveTo>
                    <a:pt x="5637" y="380"/>
                  </a:moveTo>
                  <a:lnTo>
                    <a:pt x="5637" y="7981"/>
                  </a:lnTo>
                  <a:lnTo>
                    <a:pt x="380" y="7981"/>
                  </a:lnTo>
                  <a:lnTo>
                    <a:pt x="380" y="380"/>
                  </a:lnTo>
                  <a:close/>
                  <a:moveTo>
                    <a:pt x="190" y="0"/>
                  </a:moveTo>
                  <a:cubicBezTo>
                    <a:pt x="95" y="0"/>
                    <a:pt x="0" y="95"/>
                    <a:pt x="0" y="190"/>
                  </a:cubicBezTo>
                  <a:lnTo>
                    <a:pt x="0" y="8171"/>
                  </a:lnTo>
                  <a:cubicBezTo>
                    <a:pt x="0" y="8266"/>
                    <a:pt x="95" y="8361"/>
                    <a:pt x="190" y="8361"/>
                  </a:cubicBezTo>
                  <a:lnTo>
                    <a:pt x="5827" y="8361"/>
                  </a:lnTo>
                  <a:cubicBezTo>
                    <a:pt x="5922" y="8361"/>
                    <a:pt x="6017" y="8266"/>
                    <a:pt x="6017" y="8171"/>
                  </a:cubicBezTo>
                  <a:lnTo>
                    <a:pt x="6017" y="190"/>
                  </a:lnTo>
                  <a:cubicBezTo>
                    <a:pt x="6017" y="95"/>
                    <a:pt x="5922" y="0"/>
                    <a:pt x="58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4"/>
            <p:cNvSpPr/>
            <p:nvPr/>
          </p:nvSpPr>
          <p:spPr>
            <a:xfrm>
              <a:off x="5024100" y="2998000"/>
              <a:ext cx="74450" cy="8750"/>
            </a:xfrm>
            <a:custGeom>
              <a:rect b="b" l="l" r="r" t="t"/>
              <a:pathLst>
                <a:path extrusionOk="0" h="350" w="2978">
                  <a:moveTo>
                    <a:pt x="159" y="1"/>
                  </a:moveTo>
                  <a:cubicBezTo>
                    <a:pt x="64" y="1"/>
                    <a:pt x="1" y="64"/>
                    <a:pt x="1" y="191"/>
                  </a:cubicBezTo>
                  <a:cubicBezTo>
                    <a:pt x="1" y="286"/>
                    <a:pt x="64" y="349"/>
                    <a:pt x="159" y="349"/>
                  </a:cubicBezTo>
                  <a:lnTo>
                    <a:pt x="2819" y="349"/>
                  </a:lnTo>
                  <a:cubicBezTo>
                    <a:pt x="2914" y="349"/>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4"/>
            <p:cNvSpPr/>
            <p:nvPr/>
          </p:nvSpPr>
          <p:spPr>
            <a:xfrm>
              <a:off x="4991650" y="2981850"/>
              <a:ext cx="35650" cy="28850"/>
            </a:xfrm>
            <a:custGeom>
              <a:rect b="b" l="l" r="r" t="t"/>
              <a:pathLst>
                <a:path extrusionOk="0" h="1154" w="1426">
                  <a:moveTo>
                    <a:pt x="1205" y="1"/>
                  </a:moveTo>
                  <a:cubicBezTo>
                    <a:pt x="1156" y="1"/>
                    <a:pt x="1112" y="24"/>
                    <a:pt x="1077" y="77"/>
                  </a:cubicBezTo>
                  <a:lnTo>
                    <a:pt x="570" y="710"/>
                  </a:lnTo>
                  <a:lnTo>
                    <a:pt x="348" y="488"/>
                  </a:lnTo>
                  <a:cubicBezTo>
                    <a:pt x="314" y="454"/>
                    <a:pt x="260" y="428"/>
                    <a:pt x="208" y="428"/>
                  </a:cubicBezTo>
                  <a:cubicBezTo>
                    <a:pt x="165" y="428"/>
                    <a:pt x="124" y="445"/>
                    <a:pt x="95" y="488"/>
                  </a:cubicBezTo>
                  <a:cubicBezTo>
                    <a:pt x="0" y="552"/>
                    <a:pt x="0" y="678"/>
                    <a:pt x="63" y="742"/>
                  </a:cubicBezTo>
                  <a:lnTo>
                    <a:pt x="412" y="1090"/>
                  </a:lnTo>
                  <a:cubicBezTo>
                    <a:pt x="443" y="1122"/>
                    <a:pt x="507" y="1153"/>
                    <a:pt x="570" y="1153"/>
                  </a:cubicBezTo>
                  <a:cubicBezTo>
                    <a:pt x="602" y="1153"/>
                    <a:pt x="665" y="1122"/>
                    <a:pt x="697" y="1090"/>
                  </a:cubicBezTo>
                  <a:cubicBezTo>
                    <a:pt x="728" y="1090"/>
                    <a:pt x="728" y="1090"/>
                    <a:pt x="728" y="1058"/>
                  </a:cubicBezTo>
                  <a:lnTo>
                    <a:pt x="1362" y="298"/>
                  </a:lnTo>
                  <a:cubicBezTo>
                    <a:pt x="1425" y="235"/>
                    <a:pt x="1394" y="108"/>
                    <a:pt x="1330" y="45"/>
                  </a:cubicBezTo>
                  <a:cubicBezTo>
                    <a:pt x="1287" y="17"/>
                    <a:pt x="1245" y="1"/>
                    <a:pt x="120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4"/>
            <p:cNvSpPr/>
            <p:nvPr/>
          </p:nvSpPr>
          <p:spPr>
            <a:xfrm>
              <a:off x="5024100" y="3032050"/>
              <a:ext cx="74450" cy="9525"/>
            </a:xfrm>
            <a:custGeom>
              <a:rect b="b" l="l" r="r" t="t"/>
              <a:pathLst>
                <a:path extrusionOk="0" h="381" w="2978">
                  <a:moveTo>
                    <a:pt x="159" y="0"/>
                  </a:moveTo>
                  <a:cubicBezTo>
                    <a:pt x="64" y="0"/>
                    <a:pt x="1" y="96"/>
                    <a:pt x="1" y="191"/>
                  </a:cubicBezTo>
                  <a:cubicBezTo>
                    <a:pt x="1" y="286"/>
                    <a:pt x="64" y="381"/>
                    <a:pt x="159" y="381"/>
                  </a:cubicBezTo>
                  <a:lnTo>
                    <a:pt x="2819" y="381"/>
                  </a:lnTo>
                  <a:cubicBezTo>
                    <a:pt x="2914" y="381"/>
                    <a:pt x="2977" y="286"/>
                    <a:pt x="2977" y="191"/>
                  </a:cubicBezTo>
                  <a:cubicBezTo>
                    <a:pt x="2977" y="96"/>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4"/>
            <p:cNvSpPr/>
            <p:nvPr/>
          </p:nvSpPr>
          <p:spPr>
            <a:xfrm>
              <a:off x="4991650" y="3016150"/>
              <a:ext cx="35650" cy="29375"/>
            </a:xfrm>
            <a:custGeom>
              <a:rect b="b" l="l" r="r" t="t"/>
              <a:pathLst>
                <a:path extrusionOk="0" h="1175" w="1426">
                  <a:moveTo>
                    <a:pt x="1223" y="0"/>
                  </a:moveTo>
                  <a:cubicBezTo>
                    <a:pt x="1167" y="0"/>
                    <a:pt x="1116" y="27"/>
                    <a:pt x="1077" y="66"/>
                  </a:cubicBezTo>
                  <a:lnTo>
                    <a:pt x="570" y="700"/>
                  </a:lnTo>
                  <a:lnTo>
                    <a:pt x="348" y="478"/>
                  </a:lnTo>
                  <a:cubicBezTo>
                    <a:pt x="317" y="446"/>
                    <a:pt x="269" y="431"/>
                    <a:pt x="222" y="431"/>
                  </a:cubicBezTo>
                  <a:cubicBezTo>
                    <a:pt x="174" y="431"/>
                    <a:pt x="127" y="446"/>
                    <a:pt x="95" y="478"/>
                  </a:cubicBezTo>
                  <a:cubicBezTo>
                    <a:pt x="0" y="573"/>
                    <a:pt x="0" y="668"/>
                    <a:pt x="63" y="763"/>
                  </a:cubicBezTo>
                  <a:lnTo>
                    <a:pt x="412" y="1080"/>
                  </a:lnTo>
                  <a:cubicBezTo>
                    <a:pt x="443" y="1143"/>
                    <a:pt x="507" y="1175"/>
                    <a:pt x="570" y="1175"/>
                  </a:cubicBezTo>
                  <a:cubicBezTo>
                    <a:pt x="633" y="1175"/>
                    <a:pt x="665" y="1143"/>
                    <a:pt x="697" y="1112"/>
                  </a:cubicBezTo>
                  <a:cubicBezTo>
                    <a:pt x="728" y="1112"/>
                    <a:pt x="728" y="1080"/>
                    <a:pt x="728" y="1080"/>
                  </a:cubicBezTo>
                  <a:lnTo>
                    <a:pt x="1362" y="320"/>
                  </a:lnTo>
                  <a:cubicBezTo>
                    <a:pt x="1425" y="225"/>
                    <a:pt x="1394" y="98"/>
                    <a:pt x="1330" y="35"/>
                  </a:cubicBezTo>
                  <a:cubicBezTo>
                    <a:pt x="1294" y="11"/>
                    <a:pt x="1258" y="0"/>
                    <a:pt x="122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4"/>
            <p:cNvSpPr/>
            <p:nvPr/>
          </p:nvSpPr>
          <p:spPr>
            <a:xfrm>
              <a:off x="5024100" y="3066875"/>
              <a:ext cx="74450" cy="9525"/>
            </a:xfrm>
            <a:custGeom>
              <a:rect b="b" l="l" r="r" t="t"/>
              <a:pathLst>
                <a:path extrusionOk="0" h="381" w="2978">
                  <a:moveTo>
                    <a:pt x="159" y="1"/>
                  </a:moveTo>
                  <a:cubicBezTo>
                    <a:pt x="64" y="1"/>
                    <a:pt x="1" y="64"/>
                    <a:pt x="1" y="191"/>
                  </a:cubicBezTo>
                  <a:cubicBezTo>
                    <a:pt x="1" y="286"/>
                    <a:pt x="64" y="381"/>
                    <a:pt x="159" y="381"/>
                  </a:cubicBezTo>
                  <a:lnTo>
                    <a:pt x="2819" y="381"/>
                  </a:lnTo>
                  <a:cubicBezTo>
                    <a:pt x="2914" y="381"/>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4"/>
            <p:cNvSpPr/>
            <p:nvPr/>
          </p:nvSpPr>
          <p:spPr>
            <a:xfrm>
              <a:off x="4991650" y="3050750"/>
              <a:ext cx="35650" cy="28825"/>
            </a:xfrm>
            <a:custGeom>
              <a:rect b="b" l="l" r="r" t="t"/>
              <a:pathLst>
                <a:path extrusionOk="0" h="1153" w="1426">
                  <a:moveTo>
                    <a:pt x="1205" y="0"/>
                  </a:moveTo>
                  <a:cubicBezTo>
                    <a:pt x="1156" y="0"/>
                    <a:pt x="1112" y="24"/>
                    <a:pt x="1077" y="76"/>
                  </a:cubicBezTo>
                  <a:lnTo>
                    <a:pt x="570" y="709"/>
                  </a:lnTo>
                  <a:lnTo>
                    <a:pt x="348" y="488"/>
                  </a:lnTo>
                  <a:cubicBezTo>
                    <a:pt x="317" y="456"/>
                    <a:pt x="269" y="440"/>
                    <a:pt x="222" y="440"/>
                  </a:cubicBezTo>
                  <a:cubicBezTo>
                    <a:pt x="174" y="440"/>
                    <a:pt x="127" y="456"/>
                    <a:pt x="95" y="488"/>
                  </a:cubicBezTo>
                  <a:cubicBezTo>
                    <a:pt x="0" y="551"/>
                    <a:pt x="0" y="678"/>
                    <a:pt x="63" y="741"/>
                  </a:cubicBezTo>
                  <a:lnTo>
                    <a:pt x="412" y="1089"/>
                  </a:lnTo>
                  <a:cubicBezTo>
                    <a:pt x="443" y="1121"/>
                    <a:pt x="507" y="1153"/>
                    <a:pt x="570" y="1153"/>
                  </a:cubicBezTo>
                  <a:cubicBezTo>
                    <a:pt x="633" y="1153"/>
                    <a:pt x="665" y="1153"/>
                    <a:pt x="697" y="1089"/>
                  </a:cubicBezTo>
                  <a:cubicBezTo>
                    <a:pt x="728" y="1089"/>
                    <a:pt x="728" y="1089"/>
                    <a:pt x="728" y="1058"/>
                  </a:cubicBezTo>
                  <a:lnTo>
                    <a:pt x="1362" y="298"/>
                  </a:lnTo>
                  <a:cubicBezTo>
                    <a:pt x="1425" y="234"/>
                    <a:pt x="1394" y="108"/>
                    <a:pt x="1330" y="44"/>
                  </a:cubicBezTo>
                  <a:cubicBezTo>
                    <a:pt x="1287" y="16"/>
                    <a:pt x="1245" y="0"/>
                    <a:pt x="12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4"/>
            <p:cNvSpPr/>
            <p:nvPr/>
          </p:nvSpPr>
          <p:spPr>
            <a:xfrm>
              <a:off x="5024100" y="3104900"/>
              <a:ext cx="74450" cy="9525"/>
            </a:xfrm>
            <a:custGeom>
              <a:rect b="b" l="l" r="r" t="t"/>
              <a:pathLst>
                <a:path extrusionOk="0" h="381" w="2978">
                  <a:moveTo>
                    <a:pt x="159" y="0"/>
                  </a:moveTo>
                  <a:cubicBezTo>
                    <a:pt x="64" y="0"/>
                    <a:pt x="1" y="95"/>
                    <a:pt x="1" y="190"/>
                  </a:cubicBezTo>
                  <a:cubicBezTo>
                    <a:pt x="1" y="285"/>
                    <a:pt x="64" y="380"/>
                    <a:pt x="159" y="380"/>
                  </a:cubicBezTo>
                  <a:lnTo>
                    <a:pt x="2819" y="380"/>
                  </a:lnTo>
                  <a:cubicBezTo>
                    <a:pt x="2914" y="380"/>
                    <a:pt x="2977" y="285"/>
                    <a:pt x="2977" y="190"/>
                  </a:cubicBezTo>
                  <a:cubicBezTo>
                    <a:pt x="2977" y="95"/>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4"/>
            <p:cNvSpPr/>
            <p:nvPr/>
          </p:nvSpPr>
          <p:spPr>
            <a:xfrm>
              <a:off x="4991650" y="3088975"/>
              <a:ext cx="35650" cy="29400"/>
            </a:xfrm>
            <a:custGeom>
              <a:rect b="b" l="l" r="r" t="t"/>
              <a:pathLst>
                <a:path extrusionOk="0" h="1176" w="1426">
                  <a:moveTo>
                    <a:pt x="1223" y="1"/>
                  </a:moveTo>
                  <a:cubicBezTo>
                    <a:pt x="1167" y="1"/>
                    <a:pt x="1116" y="28"/>
                    <a:pt x="1077" y="67"/>
                  </a:cubicBezTo>
                  <a:lnTo>
                    <a:pt x="538" y="700"/>
                  </a:lnTo>
                  <a:lnTo>
                    <a:pt x="348" y="479"/>
                  </a:lnTo>
                  <a:cubicBezTo>
                    <a:pt x="317" y="447"/>
                    <a:pt x="269" y="431"/>
                    <a:pt x="218" y="431"/>
                  </a:cubicBezTo>
                  <a:cubicBezTo>
                    <a:pt x="166" y="431"/>
                    <a:pt x="111" y="447"/>
                    <a:pt x="63" y="479"/>
                  </a:cubicBezTo>
                  <a:cubicBezTo>
                    <a:pt x="0" y="574"/>
                    <a:pt x="0" y="669"/>
                    <a:pt x="63" y="764"/>
                  </a:cubicBezTo>
                  <a:lnTo>
                    <a:pt x="412" y="1080"/>
                  </a:lnTo>
                  <a:cubicBezTo>
                    <a:pt x="443" y="1144"/>
                    <a:pt x="507" y="1175"/>
                    <a:pt x="570" y="1175"/>
                  </a:cubicBezTo>
                  <a:cubicBezTo>
                    <a:pt x="633" y="1175"/>
                    <a:pt x="665" y="1144"/>
                    <a:pt x="697" y="1112"/>
                  </a:cubicBezTo>
                  <a:cubicBezTo>
                    <a:pt x="728" y="1112"/>
                    <a:pt x="728" y="1080"/>
                    <a:pt x="728" y="1080"/>
                  </a:cubicBezTo>
                  <a:lnTo>
                    <a:pt x="1362" y="320"/>
                  </a:lnTo>
                  <a:cubicBezTo>
                    <a:pt x="1425" y="225"/>
                    <a:pt x="1394" y="99"/>
                    <a:pt x="1330" y="35"/>
                  </a:cubicBezTo>
                  <a:cubicBezTo>
                    <a:pt x="1294" y="11"/>
                    <a:pt x="1258" y="1"/>
                    <a:pt x="122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4"/>
            <p:cNvSpPr/>
            <p:nvPr/>
          </p:nvSpPr>
          <p:spPr>
            <a:xfrm>
              <a:off x="5004300" y="3003875"/>
              <a:ext cx="52275" cy="40075"/>
            </a:xfrm>
            <a:custGeom>
              <a:rect b="b" l="l" r="r" t="t"/>
              <a:pathLst>
                <a:path extrusionOk="0" h="1603" w="2091">
                  <a:moveTo>
                    <a:pt x="1877" y="0"/>
                  </a:moveTo>
                  <a:cubicBezTo>
                    <a:pt x="1844" y="0"/>
                    <a:pt x="1809" y="7"/>
                    <a:pt x="1774" y="19"/>
                  </a:cubicBezTo>
                  <a:lnTo>
                    <a:pt x="96" y="1254"/>
                  </a:lnTo>
                  <a:cubicBezTo>
                    <a:pt x="32" y="1318"/>
                    <a:pt x="1" y="1444"/>
                    <a:pt x="64" y="1539"/>
                  </a:cubicBezTo>
                  <a:cubicBezTo>
                    <a:pt x="96" y="1571"/>
                    <a:pt x="159" y="1603"/>
                    <a:pt x="222" y="1603"/>
                  </a:cubicBezTo>
                  <a:cubicBezTo>
                    <a:pt x="254" y="1603"/>
                    <a:pt x="286" y="1603"/>
                    <a:pt x="317" y="1571"/>
                  </a:cubicBezTo>
                  <a:lnTo>
                    <a:pt x="1996" y="336"/>
                  </a:lnTo>
                  <a:cubicBezTo>
                    <a:pt x="2091" y="272"/>
                    <a:pt x="2091" y="146"/>
                    <a:pt x="2028" y="82"/>
                  </a:cubicBezTo>
                  <a:cubicBezTo>
                    <a:pt x="1987" y="22"/>
                    <a:pt x="1935" y="0"/>
                    <a:pt x="187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4"/>
            <p:cNvSpPr/>
            <p:nvPr/>
          </p:nvSpPr>
          <p:spPr>
            <a:xfrm>
              <a:off x="4876050" y="3031450"/>
              <a:ext cx="143325" cy="239725"/>
            </a:xfrm>
            <a:custGeom>
              <a:rect b="b" l="l" r="r" t="t"/>
              <a:pathLst>
                <a:path extrusionOk="0" h="9589" w="5733">
                  <a:moveTo>
                    <a:pt x="5204" y="1"/>
                  </a:moveTo>
                  <a:cubicBezTo>
                    <a:pt x="5127" y="1"/>
                    <a:pt x="5047" y="19"/>
                    <a:pt x="4972" y="56"/>
                  </a:cubicBezTo>
                  <a:lnTo>
                    <a:pt x="3896" y="626"/>
                  </a:lnTo>
                  <a:cubicBezTo>
                    <a:pt x="3832" y="658"/>
                    <a:pt x="3737" y="658"/>
                    <a:pt x="3674" y="658"/>
                  </a:cubicBezTo>
                  <a:cubicBezTo>
                    <a:pt x="3294" y="595"/>
                    <a:pt x="2819" y="405"/>
                    <a:pt x="2819" y="405"/>
                  </a:cubicBezTo>
                  <a:cubicBezTo>
                    <a:pt x="2597" y="310"/>
                    <a:pt x="2376" y="246"/>
                    <a:pt x="2154" y="246"/>
                  </a:cubicBezTo>
                  <a:lnTo>
                    <a:pt x="1869" y="246"/>
                  </a:lnTo>
                  <a:cubicBezTo>
                    <a:pt x="1521" y="246"/>
                    <a:pt x="1204" y="405"/>
                    <a:pt x="1014" y="658"/>
                  </a:cubicBezTo>
                  <a:lnTo>
                    <a:pt x="982" y="658"/>
                  </a:lnTo>
                  <a:lnTo>
                    <a:pt x="95" y="1830"/>
                  </a:lnTo>
                  <a:cubicBezTo>
                    <a:pt x="32" y="1893"/>
                    <a:pt x="0" y="2020"/>
                    <a:pt x="0" y="2115"/>
                  </a:cubicBezTo>
                  <a:lnTo>
                    <a:pt x="64" y="3856"/>
                  </a:lnTo>
                  <a:cubicBezTo>
                    <a:pt x="64" y="4110"/>
                    <a:pt x="285" y="4300"/>
                    <a:pt x="539" y="4300"/>
                  </a:cubicBezTo>
                  <a:cubicBezTo>
                    <a:pt x="824" y="4300"/>
                    <a:pt x="1014" y="4078"/>
                    <a:pt x="1014" y="3825"/>
                  </a:cubicBezTo>
                  <a:lnTo>
                    <a:pt x="950" y="2273"/>
                  </a:lnTo>
                  <a:lnTo>
                    <a:pt x="1045" y="2146"/>
                  </a:lnTo>
                  <a:lnTo>
                    <a:pt x="1045" y="4205"/>
                  </a:lnTo>
                  <a:lnTo>
                    <a:pt x="570" y="9050"/>
                  </a:lnTo>
                  <a:cubicBezTo>
                    <a:pt x="570" y="9303"/>
                    <a:pt x="760" y="9557"/>
                    <a:pt x="1045" y="9588"/>
                  </a:cubicBezTo>
                  <a:lnTo>
                    <a:pt x="1077" y="9588"/>
                  </a:lnTo>
                  <a:cubicBezTo>
                    <a:pt x="1331" y="9588"/>
                    <a:pt x="1552" y="9398"/>
                    <a:pt x="1584" y="9145"/>
                  </a:cubicBezTo>
                  <a:lnTo>
                    <a:pt x="1932" y="5472"/>
                  </a:lnTo>
                  <a:cubicBezTo>
                    <a:pt x="2027" y="5472"/>
                    <a:pt x="2091" y="5503"/>
                    <a:pt x="2186" y="5503"/>
                  </a:cubicBezTo>
                  <a:cubicBezTo>
                    <a:pt x="2249" y="5503"/>
                    <a:pt x="2344" y="5472"/>
                    <a:pt x="2407" y="5472"/>
                  </a:cubicBezTo>
                  <a:lnTo>
                    <a:pt x="2851" y="9145"/>
                  </a:lnTo>
                  <a:cubicBezTo>
                    <a:pt x="2882" y="9398"/>
                    <a:pt x="3104" y="9588"/>
                    <a:pt x="3357" y="9588"/>
                  </a:cubicBezTo>
                  <a:lnTo>
                    <a:pt x="3421" y="9588"/>
                  </a:lnTo>
                  <a:cubicBezTo>
                    <a:pt x="3706" y="9557"/>
                    <a:pt x="3896" y="9303"/>
                    <a:pt x="3864" y="9018"/>
                  </a:cubicBezTo>
                  <a:lnTo>
                    <a:pt x="3294" y="4426"/>
                  </a:lnTo>
                  <a:lnTo>
                    <a:pt x="3294" y="4395"/>
                  </a:lnTo>
                  <a:lnTo>
                    <a:pt x="3294" y="1545"/>
                  </a:lnTo>
                  <a:cubicBezTo>
                    <a:pt x="3357" y="1576"/>
                    <a:pt x="3452" y="1576"/>
                    <a:pt x="3516" y="1608"/>
                  </a:cubicBezTo>
                  <a:cubicBezTo>
                    <a:pt x="3580" y="1615"/>
                    <a:pt x="3644" y="1619"/>
                    <a:pt x="3707" y="1619"/>
                  </a:cubicBezTo>
                  <a:cubicBezTo>
                    <a:pt x="3927" y="1619"/>
                    <a:pt x="4143" y="1572"/>
                    <a:pt x="4339" y="1450"/>
                  </a:cubicBezTo>
                  <a:lnTo>
                    <a:pt x="5416" y="911"/>
                  </a:lnTo>
                  <a:cubicBezTo>
                    <a:pt x="5638" y="785"/>
                    <a:pt x="5733" y="500"/>
                    <a:pt x="5638" y="278"/>
                  </a:cubicBezTo>
                  <a:lnTo>
                    <a:pt x="5511" y="120"/>
                  </a:lnTo>
                  <a:cubicBezTo>
                    <a:pt x="5434" y="43"/>
                    <a:pt x="5323" y="1"/>
                    <a:pt x="5204"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4"/>
            <p:cNvSpPr/>
            <p:nvPr/>
          </p:nvSpPr>
          <p:spPr>
            <a:xfrm>
              <a:off x="4871300" y="3027025"/>
              <a:ext cx="152825" cy="248900"/>
            </a:xfrm>
            <a:custGeom>
              <a:rect b="b" l="l" r="r" t="t"/>
              <a:pathLst>
                <a:path extrusionOk="0" h="9956" w="6113">
                  <a:moveTo>
                    <a:pt x="5369" y="389"/>
                  </a:moveTo>
                  <a:cubicBezTo>
                    <a:pt x="5445" y="389"/>
                    <a:pt x="5515" y="416"/>
                    <a:pt x="5574" y="455"/>
                  </a:cubicBezTo>
                  <a:lnTo>
                    <a:pt x="5637" y="582"/>
                  </a:lnTo>
                  <a:cubicBezTo>
                    <a:pt x="5701" y="708"/>
                    <a:pt x="5637" y="867"/>
                    <a:pt x="5511" y="930"/>
                  </a:cubicBezTo>
                  <a:lnTo>
                    <a:pt x="4434" y="1468"/>
                  </a:lnTo>
                  <a:cubicBezTo>
                    <a:pt x="4272" y="1561"/>
                    <a:pt x="4109" y="1620"/>
                    <a:pt x="3935" y="1620"/>
                  </a:cubicBezTo>
                  <a:cubicBezTo>
                    <a:pt x="3871" y="1620"/>
                    <a:pt x="3805" y="1612"/>
                    <a:pt x="3737" y="1595"/>
                  </a:cubicBezTo>
                  <a:cubicBezTo>
                    <a:pt x="3674" y="1595"/>
                    <a:pt x="3579" y="1595"/>
                    <a:pt x="3516" y="1563"/>
                  </a:cubicBezTo>
                  <a:cubicBezTo>
                    <a:pt x="3452" y="1563"/>
                    <a:pt x="3421" y="1563"/>
                    <a:pt x="3357" y="1595"/>
                  </a:cubicBezTo>
                  <a:cubicBezTo>
                    <a:pt x="3326" y="1627"/>
                    <a:pt x="3294" y="1690"/>
                    <a:pt x="3294" y="1753"/>
                  </a:cubicBezTo>
                  <a:lnTo>
                    <a:pt x="3294" y="4572"/>
                  </a:lnTo>
                  <a:lnTo>
                    <a:pt x="3294" y="4603"/>
                  </a:lnTo>
                  <a:lnTo>
                    <a:pt x="3294" y="4635"/>
                  </a:lnTo>
                  <a:lnTo>
                    <a:pt x="3864" y="9259"/>
                  </a:lnTo>
                  <a:cubicBezTo>
                    <a:pt x="3864" y="9322"/>
                    <a:pt x="3832" y="9417"/>
                    <a:pt x="3801" y="9480"/>
                  </a:cubicBezTo>
                  <a:cubicBezTo>
                    <a:pt x="3737" y="9544"/>
                    <a:pt x="3674" y="9575"/>
                    <a:pt x="3579" y="9575"/>
                  </a:cubicBezTo>
                  <a:cubicBezTo>
                    <a:pt x="3562" y="9579"/>
                    <a:pt x="3546" y="9580"/>
                    <a:pt x="3530" y="9580"/>
                  </a:cubicBezTo>
                  <a:cubicBezTo>
                    <a:pt x="3389" y="9580"/>
                    <a:pt x="3259" y="9464"/>
                    <a:pt x="3231" y="9322"/>
                  </a:cubicBezTo>
                  <a:lnTo>
                    <a:pt x="2787" y="5649"/>
                  </a:lnTo>
                  <a:cubicBezTo>
                    <a:pt x="2787" y="5585"/>
                    <a:pt x="2756" y="5554"/>
                    <a:pt x="2692" y="5522"/>
                  </a:cubicBezTo>
                  <a:cubicBezTo>
                    <a:pt x="2670" y="5499"/>
                    <a:pt x="2632" y="5477"/>
                    <a:pt x="2600" y="5477"/>
                  </a:cubicBezTo>
                  <a:cubicBezTo>
                    <a:pt x="2587" y="5477"/>
                    <a:pt x="2575" y="5481"/>
                    <a:pt x="2566" y="5490"/>
                  </a:cubicBezTo>
                  <a:lnTo>
                    <a:pt x="2186" y="5490"/>
                  </a:lnTo>
                  <a:cubicBezTo>
                    <a:pt x="2167" y="5481"/>
                    <a:pt x="2148" y="5477"/>
                    <a:pt x="2131" y="5477"/>
                  </a:cubicBezTo>
                  <a:cubicBezTo>
                    <a:pt x="2088" y="5477"/>
                    <a:pt x="2050" y="5499"/>
                    <a:pt x="2027" y="5522"/>
                  </a:cubicBezTo>
                  <a:cubicBezTo>
                    <a:pt x="1964" y="5554"/>
                    <a:pt x="1964" y="5585"/>
                    <a:pt x="1932" y="5649"/>
                  </a:cubicBezTo>
                  <a:lnTo>
                    <a:pt x="1584" y="9322"/>
                  </a:lnTo>
                  <a:cubicBezTo>
                    <a:pt x="1584" y="9464"/>
                    <a:pt x="1457" y="9580"/>
                    <a:pt x="1294" y="9580"/>
                  </a:cubicBezTo>
                  <a:cubicBezTo>
                    <a:pt x="1275" y="9580"/>
                    <a:pt x="1255" y="9579"/>
                    <a:pt x="1235" y="9575"/>
                  </a:cubicBezTo>
                  <a:cubicBezTo>
                    <a:pt x="1172" y="9575"/>
                    <a:pt x="1077" y="9544"/>
                    <a:pt x="1014" y="9480"/>
                  </a:cubicBezTo>
                  <a:cubicBezTo>
                    <a:pt x="982" y="9417"/>
                    <a:pt x="950" y="9322"/>
                    <a:pt x="950" y="9259"/>
                  </a:cubicBezTo>
                  <a:lnTo>
                    <a:pt x="1426" y="4413"/>
                  </a:lnTo>
                  <a:lnTo>
                    <a:pt x="1426" y="2323"/>
                  </a:lnTo>
                  <a:cubicBezTo>
                    <a:pt x="1426" y="2260"/>
                    <a:pt x="1362" y="2197"/>
                    <a:pt x="1299" y="2165"/>
                  </a:cubicBezTo>
                  <a:cubicBezTo>
                    <a:pt x="1267" y="2133"/>
                    <a:pt x="1267" y="2133"/>
                    <a:pt x="1235" y="2133"/>
                  </a:cubicBezTo>
                  <a:cubicBezTo>
                    <a:pt x="1172" y="2133"/>
                    <a:pt x="1140" y="2165"/>
                    <a:pt x="1109" y="2228"/>
                  </a:cubicBezTo>
                  <a:lnTo>
                    <a:pt x="1014" y="2355"/>
                  </a:lnTo>
                  <a:cubicBezTo>
                    <a:pt x="982" y="2387"/>
                    <a:pt x="950" y="2418"/>
                    <a:pt x="950" y="2482"/>
                  </a:cubicBezTo>
                  <a:lnTo>
                    <a:pt x="1014" y="4033"/>
                  </a:lnTo>
                  <a:cubicBezTo>
                    <a:pt x="1014" y="4128"/>
                    <a:pt x="982" y="4192"/>
                    <a:pt x="950" y="4255"/>
                  </a:cubicBezTo>
                  <a:cubicBezTo>
                    <a:pt x="887" y="4287"/>
                    <a:pt x="824" y="4318"/>
                    <a:pt x="729" y="4318"/>
                  </a:cubicBezTo>
                  <a:cubicBezTo>
                    <a:pt x="570" y="4318"/>
                    <a:pt x="444" y="4223"/>
                    <a:pt x="444" y="4065"/>
                  </a:cubicBezTo>
                  <a:lnTo>
                    <a:pt x="380" y="2323"/>
                  </a:lnTo>
                  <a:cubicBezTo>
                    <a:pt x="380" y="2260"/>
                    <a:pt x="412" y="2197"/>
                    <a:pt x="444" y="2133"/>
                  </a:cubicBezTo>
                  <a:lnTo>
                    <a:pt x="1330" y="993"/>
                  </a:lnTo>
                  <a:cubicBezTo>
                    <a:pt x="1489" y="772"/>
                    <a:pt x="1774" y="645"/>
                    <a:pt x="2027" y="645"/>
                  </a:cubicBezTo>
                  <a:lnTo>
                    <a:pt x="2312" y="645"/>
                  </a:lnTo>
                  <a:cubicBezTo>
                    <a:pt x="2534" y="645"/>
                    <a:pt x="2724" y="708"/>
                    <a:pt x="2914" y="772"/>
                  </a:cubicBezTo>
                  <a:cubicBezTo>
                    <a:pt x="3041" y="835"/>
                    <a:pt x="3452" y="993"/>
                    <a:pt x="3832" y="1057"/>
                  </a:cubicBezTo>
                  <a:cubicBezTo>
                    <a:pt x="3927" y="1057"/>
                    <a:pt x="4054" y="1057"/>
                    <a:pt x="4181" y="993"/>
                  </a:cubicBezTo>
                  <a:lnTo>
                    <a:pt x="5226" y="423"/>
                  </a:lnTo>
                  <a:cubicBezTo>
                    <a:pt x="5274" y="399"/>
                    <a:pt x="5323" y="389"/>
                    <a:pt x="5369" y="389"/>
                  </a:cubicBezTo>
                  <a:close/>
                  <a:moveTo>
                    <a:pt x="5378" y="1"/>
                  </a:moveTo>
                  <a:cubicBezTo>
                    <a:pt x="5272" y="1"/>
                    <a:pt x="5165" y="26"/>
                    <a:pt x="5067" y="75"/>
                  </a:cubicBezTo>
                  <a:lnTo>
                    <a:pt x="3991" y="645"/>
                  </a:lnTo>
                  <a:cubicBezTo>
                    <a:pt x="3959" y="645"/>
                    <a:pt x="3896" y="677"/>
                    <a:pt x="3864" y="677"/>
                  </a:cubicBezTo>
                  <a:cubicBezTo>
                    <a:pt x="3547" y="613"/>
                    <a:pt x="3167" y="455"/>
                    <a:pt x="3072" y="423"/>
                  </a:cubicBezTo>
                  <a:cubicBezTo>
                    <a:pt x="2819" y="328"/>
                    <a:pt x="2566" y="265"/>
                    <a:pt x="2312" y="265"/>
                  </a:cubicBezTo>
                  <a:lnTo>
                    <a:pt x="2027" y="265"/>
                  </a:lnTo>
                  <a:cubicBezTo>
                    <a:pt x="1647" y="265"/>
                    <a:pt x="1299" y="423"/>
                    <a:pt x="1045" y="740"/>
                  </a:cubicBezTo>
                  <a:lnTo>
                    <a:pt x="127" y="1912"/>
                  </a:lnTo>
                  <a:cubicBezTo>
                    <a:pt x="64" y="2007"/>
                    <a:pt x="0" y="2165"/>
                    <a:pt x="0" y="2323"/>
                  </a:cubicBezTo>
                  <a:lnTo>
                    <a:pt x="64" y="4065"/>
                  </a:lnTo>
                  <a:cubicBezTo>
                    <a:pt x="64" y="4413"/>
                    <a:pt x="349" y="4698"/>
                    <a:pt x="729" y="4698"/>
                  </a:cubicBezTo>
                  <a:lnTo>
                    <a:pt x="760" y="4698"/>
                  </a:lnTo>
                  <a:cubicBezTo>
                    <a:pt x="855" y="4698"/>
                    <a:pt x="950" y="4667"/>
                    <a:pt x="1045" y="4603"/>
                  </a:cubicBezTo>
                  <a:lnTo>
                    <a:pt x="1045" y="4603"/>
                  </a:lnTo>
                  <a:lnTo>
                    <a:pt x="570" y="9195"/>
                  </a:lnTo>
                  <a:cubicBezTo>
                    <a:pt x="570" y="9385"/>
                    <a:pt x="634" y="9575"/>
                    <a:pt x="729" y="9702"/>
                  </a:cubicBezTo>
                  <a:cubicBezTo>
                    <a:pt x="855" y="9861"/>
                    <a:pt x="1014" y="9924"/>
                    <a:pt x="1204" y="9956"/>
                  </a:cubicBezTo>
                  <a:lnTo>
                    <a:pt x="1267" y="9956"/>
                  </a:lnTo>
                  <a:cubicBezTo>
                    <a:pt x="1616" y="9956"/>
                    <a:pt x="1932" y="9702"/>
                    <a:pt x="1964" y="9354"/>
                  </a:cubicBezTo>
                  <a:lnTo>
                    <a:pt x="2281" y="5839"/>
                  </a:lnTo>
                  <a:cubicBezTo>
                    <a:pt x="2312" y="5854"/>
                    <a:pt x="2336" y="5862"/>
                    <a:pt x="2360" y="5862"/>
                  </a:cubicBezTo>
                  <a:cubicBezTo>
                    <a:pt x="2383" y="5862"/>
                    <a:pt x="2407" y="5854"/>
                    <a:pt x="2439" y="5839"/>
                  </a:cubicBezTo>
                  <a:lnTo>
                    <a:pt x="2851" y="9354"/>
                  </a:lnTo>
                  <a:cubicBezTo>
                    <a:pt x="2882" y="9702"/>
                    <a:pt x="3199" y="9956"/>
                    <a:pt x="3547" y="9956"/>
                  </a:cubicBezTo>
                  <a:lnTo>
                    <a:pt x="3611" y="9956"/>
                  </a:lnTo>
                  <a:cubicBezTo>
                    <a:pt x="3801" y="9924"/>
                    <a:pt x="3959" y="9829"/>
                    <a:pt x="4086" y="9702"/>
                  </a:cubicBezTo>
                  <a:cubicBezTo>
                    <a:pt x="4181" y="9544"/>
                    <a:pt x="4244" y="9354"/>
                    <a:pt x="4212" y="9195"/>
                  </a:cubicBezTo>
                  <a:lnTo>
                    <a:pt x="3674" y="4572"/>
                  </a:lnTo>
                  <a:lnTo>
                    <a:pt x="3674" y="1943"/>
                  </a:lnTo>
                  <a:cubicBezTo>
                    <a:pt x="3756" y="1960"/>
                    <a:pt x="3838" y="1968"/>
                    <a:pt x="3919" y="1968"/>
                  </a:cubicBezTo>
                  <a:cubicBezTo>
                    <a:pt x="4154" y="1968"/>
                    <a:pt x="4389" y="1902"/>
                    <a:pt x="4624" y="1785"/>
                  </a:cubicBezTo>
                  <a:lnTo>
                    <a:pt x="5669" y="1247"/>
                  </a:lnTo>
                  <a:cubicBezTo>
                    <a:pt x="5986" y="1088"/>
                    <a:pt x="6113" y="708"/>
                    <a:pt x="5986" y="392"/>
                  </a:cubicBezTo>
                  <a:cubicBezTo>
                    <a:pt x="5954" y="360"/>
                    <a:pt x="5954" y="360"/>
                    <a:pt x="5954" y="360"/>
                  </a:cubicBezTo>
                  <a:lnTo>
                    <a:pt x="5859" y="201"/>
                  </a:lnTo>
                  <a:lnTo>
                    <a:pt x="5828" y="201"/>
                  </a:lnTo>
                  <a:cubicBezTo>
                    <a:pt x="5711" y="65"/>
                    <a:pt x="5546" y="1"/>
                    <a:pt x="537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4"/>
            <p:cNvSpPr/>
            <p:nvPr/>
          </p:nvSpPr>
          <p:spPr>
            <a:xfrm>
              <a:off x="4906925" y="2990875"/>
              <a:ext cx="46725" cy="45150"/>
            </a:xfrm>
            <a:custGeom>
              <a:rect b="b" l="l" r="r" t="t"/>
              <a:pathLst>
                <a:path extrusionOk="0" h="1806" w="1869">
                  <a:moveTo>
                    <a:pt x="919" y="1"/>
                  </a:moveTo>
                  <a:cubicBezTo>
                    <a:pt x="412" y="1"/>
                    <a:pt x="1" y="412"/>
                    <a:pt x="1" y="919"/>
                  </a:cubicBezTo>
                  <a:cubicBezTo>
                    <a:pt x="1" y="1394"/>
                    <a:pt x="412" y="1806"/>
                    <a:pt x="919" y="1806"/>
                  </a:cubicBezTo>
                  <a:cubicBezTo>
                    <a:pt x="1457" y="1806"/>
                    <a:pt x="1869" y="1394"/>
                    <a:pt x="1869" y="919"/>
                  </a:cubicBezTo>
                  <a:cubicBezTo>
                    <a:pt x="1869" y="412"/>
                    <a:pt x="1457"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4"/>
            <p:cNvSpPr/>
            <p:nvPr/>
          </p:nvSpPr>
          <p:spPr>
            <a:xfrm>
              <a:off x="4902975" y="2986125"/>
              <a:ext cx="55425" cy="54650"/>
            </a:xfrm>
            <a:custGeom>
              <a:rect b="b" l="l" r="r" t="t"/>
              <a:pathLst>
                <a:path extrusionOk="0" h="2186" w="2217">
                  <a:moveTo>
                    <a:pt x="1109" y="381"/>
                  </a:moveTo>
                  <a:cubicBezTo>
                    <a:pt x="1489" y="381"/>
                    <a:pt x="1837" y="697"/>
                    <a:pt x="1837" y="1109"/>
                  </a:cubicBezTo>
                  <a:cubicBezTo>
                    <a:pt x="1837" y="1489"/>
                    <a:pt x="1489" y="1806"/>
                    <a:pt x="1109" y="1806"/>
                  </a:cubicBezTo>
                  <a:cubicBezTo>
                    <a:pt x="697" y="1806"/>
                    <a:pt x="349" y="1489"/>
                    <a:pt x="349" y="1109"/>
                  </a:cubicBezTo>
                  <a:cubicBezTo>
                    <a:pt x="349" y="697"/>
                    <a:pt x="697" y="381"/>
                    <a:pt x="1109" y="381"/>
                  </a:cubicBezTo>
                  <a:close/>
                  <a:moveTo>
                    <a:pt x="1109" y="1"/>
                  </a:moveTo>
                  <a:cubicBezTo>
                    <a:pt x="475" y="1"/>
                    <a:pt x="0" y="507"/>
                    <a:pt x="0" y="1109"/>
                  </a:cubicBezTo>
                  <a:cubicBezTo>
                    <a:pt x="0" y="1711"/>
                    <a:pt x="475" y="2186"/>
                    <a:pt x="1109" y="2186"/>
                  </a:cubicBezTo>
                  <a:cubicBezTo>
                    <a:pt x="1710" y="2186"/>
                    <a:pt x="2217" y="1711"/>
                    <a:pt x="2217" y="1109"/>
                  </a:cubicBezTo>
                  <a:cubicBezTo>
                    <a:pt x="2217" y="507"/>
                    <a:pt x="1710"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4"/>
            <p:cNvSpPr/>
            <p:nvPr/>
          </p:nvSpPr>
          <p:spPr>
            <a:xfrm>
              <a:off x="5133350" y="3039500"/>
              <a:ext cx="10325" cy="9200"/>
            </a:xfrm>
            <a:custGeom>
              <a:rect b="b" l="l" r="r" t="t"/>
              <a:pathLst>
                <a:path extrusionOk="0" h="368" w="413">
                  <a:moveTo>
                    <a:pt x="207" y="0"/>
                  </a:moveTo>
                  <a:cubicBezTo>
                    <a:pt x="170" y="0"/>
                    <a:pt x="131" y="8"/>
                    <a:pt x="96" y="19"/>
                  </a:cubicBezTo>
                  <a:cubicBezTo>
                    <a:pt x="33" y="83"/>
                    <a:pt x="1" y="178"/>
                    <a:pt x="33" y="241"/>
                  </a:cubicBezTo>
                  <a:cubicBezTo>
                    <a:pt x="64" y="336"/>
                    <a:pt x="128" y="368"/>
                    <a:pt x="191" y="368"/>
                  </a:cubicBezTo>
                  <a:lnTo>
                    <a:pt x="254" y="368"/>
                  </a:lnTo>
                  <a:cubicBezTo>
                    <a:pt x="286" y="368"/>
                    <a:pt x="286" y="336"/>
                    <a:pt x="318" y="336"/>
                  </a:cubicBezTo>
                  <a:cubicBezTo>
                    <a:pt x="381" y="273"/>
                    <a:pt x="413" y="178"/>
                    <a:pt x="349" y="83"/>
                  </a:cubicBezTo>
                  <a:cubicBezTo>
                    <a:pt x="329" y="22"/>
                    <a:pt x="271" y="0"/>
                    <a:pt x="20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4"/>
            <p:cNvSpPr/>
            <p:nvPr/>
          </p:nvSpPr>
          <p:spPr>
            <a:xfrm>
              <a:off x="5131775" y="2990875"/>
              <a:ext cx="45950" cy="45150"/>
            </a:xfrm>
            <a:custGeom>
              <a:rect b="b" l="l" r="r" t="t"/>
              <a:pathLst>
                <a:path extrusionOk="0" h="1806" w="1838">
                  <a:moveTo>
                    <a:pt x="919" y="1"/>
                  </a:moveTo>
                  <a:cubicBezTo>
                    <a:pt x="412" y="1"/>
                    <a:pt x="1" y="412"/>
                    <a:pt x="1" y="919"/>
                  </a:cubicBezTo>
                  <a:cubicBezTo>
                    <a:pt x="1" y="1394"/>
                    <a:pt x="412" y="1806"/>
                    <a:pt x="919" y="1806"/>
                  </a:cubicBezTo>
                  <a:cubicBezTo>
                    <a:pt x="1426" y="1806"/>
                    <a:pt x="1837" y="1394"/>
                    <a:pt x="1837" y="919"/>
                  </a:cubicBezTo>
                  <a:cubicBezTo>
                    <a:pt x="1837" y="412"/>
                    <a:pt x="1426"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4"/>
            <p:cNvSpPr/>
            <p:nvPr/>
          </p:nvSpPr>
          <p:spPr>
            <a:xfrm>
              <a:off x="5127025" y="2986125"/>
              <a:ext cx="55450" cy="54650"/>
            </a:xfrm>
            <a:custGeom>
              <a:rect b="b" l="l" r="r" t="t"/>
              <a:pathLst>
                <a:path extrusionOk="0" h="2186" w="2218">
                  <a:moveTo>
                    <a:pt x="1109" y="381"/>
                  </a:moveTo>
                  <a:cubicBezTo>
                    <a:pt x="1521" y="381"/>
                    <a:pt x="1869" y="697"/>
                    <a:pt x="1869" y="1109"/>
                  </a:cubicBezTo>
                  <a:cubicBezTo>
                    <a:pt x="1869" y="1489"/>
                    <a:pt x="1521" y="1806"/>
                    <a:pt x="1109" y="1806"/>
                  </a:cubicBezTo>
                  <a:cubicBezTo>
                    <a:pt x="697" y="1806"/>
                    <a:pt x="381" y="1489"/>
                    <a:pt x="381" y="1109"/>
                  </a:cubicBezTo>
                  <a:cubicBezTo>
                    <a:pt x="381" y="697"/>
                    <a:pt x="729" y="381"/>
                    <a:pt x="1109" y="381"/>
                  </a:cubicBezTo>
                  <a:close/>
                  <a:moveTo>
                    <a:pt x="1109" y="1"/>
                  </a:moveTo>
                  <a:cubicBezTo>
                    <a:pt x="507" y="1"/>
                    <a:pt x="1" y="507"/>
                    <a:pt x="1" y="1109"/>
                  </a:cubicBezTo>
                  <a:cubicBezTo>
                    <a:pt x="1" y="1711"/>
                    <a:pt x="507" y="2186"/>
                    <a:pt x="1109" y="2186"/>
                  </a:cubicBezTo>
                  <a:cubicBezTo>
                    <a:pt x="1742" y="2186"/>
                    <a:pt x="2217" y="1711"/>
                    <a:pt x="2217" y="1109"/>
                  </a:cubicBezTo>
                  <a:cubicBezTo>
                    <a:pt x="2217" y="507"/>
                    <a:pt x="1742"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4"/>
            <p:cNvSpPr/>
            <p:nvPr/>
          </p:nvSpPr>
          <p:spPr>
            <a:xfrm>
              <a:off x="5066050" y="3038375"/>
              <a:ext cx="143350" cy="232800"/>
            </a:xfrm>
            <a:custGeom>
              <a:rect b="b" l="l" r="r" t="t"/>
              <a:pathLst>
                <a:path extrusionOk="0" h="9312" w="5734">
                  <a:moveTo>
                    <a:pt x="3453" y="1"/>
                  </a:moveTo>
                  <a:cubicBezTo>
                    <a:pt x="3231" y="1"/>
                    <a:pt x="3041" y="64"/>
                    <a:pt x="2851" y="159"/>
                  </a:cubicBezTo>
                  <a:lnTo>
                    <a:pt x="2851" y="191"/>
                  </a:lnTo>
                  <a:cubicBezTo>
                    <a:pt x="2661" y="318"/>
                    <a:pt x="2471" y="508"/>
                    <a:pt x="2281" y="729"/>
                  </a:cubicBezTo>
                  <a:cubicBezTo>
                    <a:pt x="2091" y="919"/>
                    <a:pt x="1933" y="1109"/>
                    <a:pt x="1774" y="1204"/>
                  </a:cubicBezTo>
                  <a:cubicBezTo>
                    <a:pt x="1730" y="1227"/>
                    <a:pt x="1685" y="1249"/>
                    <a:pt x="1640" y="1249"/>
                  </a:cubicBezTo>
                  <a:cubicBezTo>
                    <a:pt x="1622" y="1249"/>
                    <a:pt x="1603" y="1245"/>
                    <a:pt x="1584" y="1236"/>
                  </a:cubicBezTo>
                  <a:lnTo>
                    <a:pt x="793" y="793"/>
                  </a:lnTo>
                  <a:cubicBezTo>
                    <a:pt x="715" y="754"/>
                    <a:pt x="635" y="736"/>
                    <a:pt x="557" y="736"/>
                  </a:cubicBezTo>
                  <a:cubicBezTo>
                    <a:pt x="380" y="736"/>
                    <a:pt x="216" y="829"/>
                    <a:pt x="128" y="983"/>
                  </a:cubicBezTo>
                  <a:cubicBezTo>
                    <a:pt x="1" y="1204"/>
                    <a:pt x="96" y="1489"/>
                    <a:pt x="318" y="1616"/>
                  </a:cubicBezTo>
                  <a:lnTo>
                    <a:pt x="1141" y="2059"/>
                  </a:lnTo>
                  <a:cubicBezTo>
                    <a:pt x="1304" y="2141"/>
                    <a:pt x="1484" y="2181"/>
                    <a:pt x="1665" y="2181"/>
                  </a:cubicBezTo>
                  <a:cubicBezTo>
                    <a:pt x="1905" y="2181"/>
                    <a:pt x="2145" y="2109"/>
                    <a:pt x="2344" y="1964"/>
                  </a:cubicBezTo>
                  <a:cubicBezTo>
                    <a:pt x="2376" y="1933"/>
                    <a:pt x="2408" y="1901"/>
                    <a:pt x="2440" y="1869"/>
                  </a:cubicBezTo>
                  <a:lnTo>
                    <a:pt x="2440" y="4118"/>
                  </a:lnTo>
                  <a:lnTo>
                    <a:pt x="2440" y="4149"/>
                  </a:lnTo>
                  <a:lnTo>
                    <a:pt x="1901" y="8773"/>
                  </a:lnTo>
                  <a:cubicBezTo>
                    <a:pt x="1869" y="9026"/>
                    <a:pt x="2059" y="9280"/>
                    <a:pt x="2313" y="9311"/>
                  </a:cubicBezTo>
                  <a:lnTo>
                    <a:pt x="2376" y="9311"/>
                  </a:lnTo>
                  <a:cubicBezTo>
                    <a:pt x="2630" y="9311"/>
                    <a:pt x="2851" y="9121"/>
                    <a:pt x="2883" y="8868"/>
                  </a:cubicBezTo>
                  <a:lnTo>
                    <a:pt x="3326" y="5195"/>
                  </a:lnTo>
                  <a:cubicBezTo>
                    <a:pt x="3421" y="5226"/>
                    <a:pt x="3485" y="5226"/>
                    <a:pt x="3580" y="5226"/>
                  </a:cubicBezTo>
                  <a:cubicBezTo>
                    <a:pt x="3643" y="5226"/>
                    <a:pt x="3706" y="5226"/>
                    <a:pt x="3801" y="5195"/>
                  </a:cubicBezTo>
                  <a:lnTo>
                    <a:pt x="4150" y="8868"/>
                  </a:lnTo>
                  <a:cubicBezTo>
                    <a:pt x="4181" y="9121"/>
                    <a:pt x="4403" y="9311"/>
                    <a:pt x="4656" y="9311"/>
                  </a:cubicBezTo>
                  <a:lnTo>
                    <a:pt x="4688" y="9311"/>
                  </a:lnTo>
                  <a:cubicBezTo>
                    <a:pt x="4973" y="9280"/>
                    <a:pt x="5195" y="9058"/>
                    <a:pt x="5163" y="8773"/>
                  </a:cubicBezTo>
                  <a:lnTo>
                    <a:pt x="4688" y="3959"/>
                  </a:lnTo>
                  <a:lnTo>
                    <a:pt x="4688" y="1869"/>
                  </a:lnTo>
                  <a:lnTo>
                    <a:pt x="4783" y="1996"/>
                  </a:lnTo>
                  <a:lnTo>
                    <a:pt x="4720" y="3579"/>
                  </a:lnTo>
                  <a:cubicBezTo>
                    <a:pt x="4720" y="3833"/>
                    <a:pt x="4910" y="4054"/>
                    <a:pt x="5195" y="4054"/>
                  </a:cubicBezTo>
                  <a:cubicBezTo>
                    <a:pt x="5448" y="4054"/>
                    <a:pt x="5670" y="3833"/>
                    <a:pt x="5670" y="3579"/>
                  </a:cubicBezTo>
                  <a:lnTo>
                    <a:pt x="5733" y="1869"/>
                  </a:lnTo>
                  <a:cubicBezTo>
                    <a:pt x="5733" y="1743"/>
                    <a:pt x="5701" y="1648"/>
                    <a:pt x="5638" y="1553"/>
                  </a:cubicBezTo>
                  <a:lnTo>
                    <a:pt x="4751" y="413"/>
                  </a:lnTo>
                  <a:lnTo>
                    <a:pt x="4720" y="413"/>
                  </a:lnTo>
                  <a:cubicBezTo>
                    <a:pt x="4530" y="159"/>
                    <a:pt x="4213" y="1"/>
                    <a:pt x="3896"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4"/>
            <p:cNvSpPr/>
            <p:nvPr/>
          </p:nvSpPr>
          <p:spPr>
            <a:xfrm>
              <a:off x="5062900" y="3033625"/>
              <a:ext cx="151250" cy="242375"/>
            </a:xfrm>
            <a:custGeom>
              <a:rect b="b" l="l" r="r" t="t"/>
              <a:pathLst>
                <a:path extrusionOk="0" h="9695" w="6050">
                  <a:moveTo>
                    <a:pt x="4022" y="381"/>
                  </a:moveTo>
                  <a:cubicBezTo>
                    <a:pt x="4276" y="381"/>
                    <a:pt x="4529" y="476"/>
                    <a:pt x="4719" y="698"/>
                  </a:cubicBezTo>
                  <a:lnTo>
                    <a:pt x="5606" y="1869"/>
                  </a:lnTo>
                  <a:cubicBezTo>
                    <a:pt x="5637" y="1901"/>
                    <a:pt x="5669" y="1964"/>
                    <a:pt x="5669" y="2028"/>
                  </a:cubicBezTo>
                  <a:lnTo>
                    <a:pt x="5606" y="3769"/>
                  </a:lnTo>
                  <a:cubicBezTo>
                    <a:pt x="5606" y="3928"/>
                    <a:pt x="5479" y="4054"/>
                    <a:pt x="5321" y="4054"/>
                  </a:cubicBezTo>
                  <a:cubicBezTo>
                    <a:pt x="5226" y="4054"/>
                    <a:pt x="5162" y="4023"/>
                    <a:pt x="5099" y="3959"/>
                  </a:cubicBezTo>
                  <a:cubicBezTo>
                    <a:pt x="5067" y="3896"/>
                    <a:pt x="5036" y="3833"/>
                    <a:pt x="5036" y="3738"/>
                  </a:cubicBezTo>
                  <a:lnTo>
                    <a:pt x="5099" y="2186"/>
                  </a:lnTo>
                  <a:cubicBezTo>
                    <a:pt x="5099" y="2154"/>
                    <a:pt x="5067" y="2091"/>
                    <a:pt x="5036" y="2059"/>
                  </a:cubicBezTo>
                  <a:lnTo>
                    <a:pt x="4972" y="1933"/>
                  </a:lnTo>
                  <a:cubicBezTo>
                    <a:pt x="4909" y="1869"/>
                    <a:pt x="4814" y="1869"/>
                    <a:pt x="4751" y="1869"/>
                  </a:cubicBezTo>
                  <a:cubicBezTo>
                    <a:pt x="4687" y="1901"/>
                    <a:pt x="4624" y="1996"/>
                    <a:pt x="4624" y="2059"/>
                  </a:cubicBezTo>
                  <a:lnTo>
                    <a:pt x="4624" y="4149"/>
                  </a:lnTo>
                  <a:lnTo>
                    <a:pt x="5099" y="8963"/>
                  </a:lnTo>
                  <a:cubicBezTo>
                    <a:pt x="5099" y="9058"/>
                    <a:pt x="5067" y="9153"/>
                    <a:pt x="5036" y="9216"/>
                  </a:cubicBezTo>
                  <a:cubicBezTo>
                    <a:pt x="4972" y="9280"/>
                    <a:pt x="4877" y="9311"/>
                    <a:pt x="4814" y="9311"/>
                  </a:cubicBezTo>
                  <a:cubicBezTo>
                    <a:pt x="4794" y="9315"/>
                    <a:pt x="4775" y="9316"/>
                    <a:pt x="4756" y="9316"/>
                  </a:cubicBezTo>
                  <a:cubicBezTo>
                    <a:pt x="4593" y="9316"/>
                    <a:pt x="4466" y="9197"/>
                    <a:pt x="4466" y="9026"/>
                  </a:cubicBezTo>
                  <a:lnTo>
                    <a:pt x="4117" y="5353"/>
                  </a:lnTo>
                  <a:cubicBezTo>
                    <a:pt x="4086" y="5321"/>
                    <a:pt x="4086" y="5258"/>
                    <a:pt x="4022" y="5226"/>
                  </a:cubicBezTo>
                  <a:cubicBezTo>
                    <a:pt x="3991" y="5195"/>
                    <a:pt x="3959" y="5195"/>
                    <a:pt x="3927" y="5195"/>
                  </a:cubicBezTo>
                  <a:lnTo>
                    <a:pt x="3864" y="5195"/>
                  </a:lnTo>
                  <a:cubicBezTo>
                    <a:pt x="3801" y="5210"/>
                    <a:pt x="3737" y="5218"/>
                    <a:pt x="3674" y="5218"/>
                  </a:cubicBezTo>
                  <a:cubicBezTo>
                    <a:pt x="3611" y="5218"/>
                    <a:pt x="3547" y="5210"/>
                    <a:pt x="3484" y="5195"/>
                  </a:cubicBezTo>
                  <a:cubicBezTo>
                    <a:pt x="3465" y="5185"/>
                    <a:pt x="3450" y="5181"/>
                    <a:pt x="3435" y="5181"/>
                  </a:cubicBezTo>
                  <a:cubicBezTo>
                    <a:pt x="3399" y="5181"/>
                    <a:pt x="3370" y="5204"/>
                    <a:pt x="3326" y="5226"/>
                  </a:cubicBezTo>
                  <a:cubicBezTo>
                    <a:pt x="3294" y="5258"/>
                    <a:pt x="3262" y="5290"/>
                    <a:pt x="3262" y="5353"/>
                  </a:cubicBezTo>
                  <a:lnTo>
                    <a:pt x="2819" y="9026"/>
                  </a:lnTo>
                  <a:cubicBezTo>
                    <a:pt x="2787" y="9185"/>
                    <a:pt x="2661" y="9311"/>
                    <a:pt x="2502" y="9311"/>
                  </a:cubicBezTo>
                  <a:lnTo>
                    <a:pt x="2470" y="9311"/>
                  </a:lnTo>
                  <a:cubicBezTo>
                    <a:pt x="2375" y="9280"/>
                    <a:pt x="2280" y="9248"/>
                    <a:pt x="2249" y="9185"/>
                  </a:cubicBezTo>
                  <a:cubicBezTo>
                    <a:pt x="2185" y="9121"/>
                    <a:pt x="2154" y="9026"/>
                    <a:pt x="2185" y="8963"/>
                  </a:cubicBezTo>
                  <a:lnTo>
                    <a:pt x="2756" y="4339"/>
                  </a:lnTo>
                  <a:lnTo>
                    <a:pt x="2756" y="4308"/>
                  </a:lnTo>
                  <a:lnTo>
                    <a:pt x="2756" y="2028"/>
                  </a:lnTo>
                  <a:cubicBezTo>
                    <a:pt x="2756" y="1964"/>
                    <a:pt x="2692" y="1901"/>
                    <a:pt x="2629" y="1869"/>
                  </a:cubicBezTo>
                  <a:cubicBezTo>
                    <a:pt x="2603" y="1856"/>
                    <a:pt x="2576" y="1848"/>
                    <a:pt x="2550" y="1848"/>
                  </a:cubicBezTo>
                  <a:cubicBezTo>
                    <a:pt x="2513" y="1848"/>
                    <a:pt x="2476" y="1864"/>
                    <a:pt x="2439" y="1901"/>
                  </a:cubicBezTo>
                  <a:cubicBezTo>
                    <a:pt x="2407" y="1933"/>
                    <a:pt x="2375" y="1964"/>
                    <a:pt x="2344" y="1964"/>
                  </a:cubicBezTo>
                  <a:cubicBezTo>
                    <a:pt x="2178" y="2094"/>
                    <a:pt x="1968" y="2158"/>
                    <a:pt x="1760" y="2158"/>
                  </a:cubicBezTo>
                  <a:cubicBezTo>
                    <a:pt x="1611" y="2158"/>
                    <a:pt x="1462" y="2125"/>
                    <a:pt x="1330" y="2059"/>
                  </a:cubicBezTo>
                  <a:lnTo>
                    <a:pt x="539" y="1616"/>
                  </a:lnTo>
                  <a:cubicBezTo>
                    <a:pt x="475" y="1584"/>
                    <a:pt x="412" y="1521"/>
                    <a:pt x="380" y="1458"/>
                  </a:cubicBezTo>
                  <a:cubicBezTo>
                    <a:pt x="380" y="1394"/>
                    <a:pt x="380" y="1299"/>
                    <a:pt x="412" y="1236"/>
                  </a:cubicBezTo>
                  <a:cubicBezTo>
                    <a:pt x="454" y="1151"/>
                    <a:pt x="553" y="1095"/>
                    <a:pt x="651" y="1095"/>
                  </a:cubicBezTo>
                  <a:cubicBezTo>
                    <a:pt x="701" y="1095"/>
                    <a:pt x="750" y="1109"/>
                    <a:pt x="792" y="1141"/>
                  </a:cubicBezTo>
                  <a:lnTo>
                    <a:pt x="1615" y="1553"/>
                  </a:lnTo>
                  <a:cubicBezTo>
                    <a:pt x="1672" y="1581"/>
                    <a:pt x="1736" y="1597"/>
                    <a:pt x="1797" y="1597"/>
                  </a:cubicBezTo>
                  <a:cubicBezTo>
                    <a:pt x="1872" y="1597"/>
                    <a:pt x="1943" y="1573"/>
                    <a:pt x="1995" y="1521"/>
                  </a:cubicBezTo>
                  <a:cubicBezTo>
                    <a:pt x="2154" y="1394"/>
                    <a:pt x="2344" y="1204"/>
                    <a:pt x="2534" y="1014"/>
                  </a:cubicBezTo>
                  <a:cubicBezTo>
                    <a:pt x="2724" y="824"/>
                    <a:pt x="2914" y="634"/>
                    <a:pt x="3072" y="508"/>
                  </a:cubicBezTo>
                  <a:cubicBezTo>
                    <a:pt x="3231" y="413"/>
                    <a:pt x="3421" y="381"/>
                    <a:pt x="3579" y="381"/>
                  </a:cubicBezTo>
                  <a:close/>
                  <a:moveTo>
                    <a:pt x="3579" y="1"/>
                  </a:moveTo>
                  <a:cubicBezTo>
                    <a:pt x="3326" y="1"/>
                    <a:pt x="3104" y="64"/>
                    <a:pt x="2882" y="191"/>
                  </a:cubicBezTo>
                  <a:cubicBezTo>
                    <a:pt x="2661" y="349"/>
                    <a:pt x="2470" y="539"/>
                    <a:pt x="2249" y="761"/>
                  </a:cubicBezTo>
                  <a:cubicBezTo>
                    <a:pt x="2090" y="919"/>
                    <a:pt x="1932" y="1109"/>
                    <a:pt x="1774" y="1236"/>
                  </a:cubicBezTo>
                  <a:lnTo>
                    <a:pt x="982" y="793"/>
                  </a:lnTo>
                  <a:cubicBezTo>
                    <a:pt x="890" y="746"/>
                    <a:pt x="789" y="724"/>
                    <a:pt x="689" y="724"/>
                  </a:cubicBezTo>
                  <a:cubicBezTo>
                    <a:pt x="447" y="724"/>
                    <a:pt x="207" y="853"/>
                    <a:pt x="95" y="1078"/>
                  </a:cubicBezTo>
                  <a:cubicBezTo>
                    <a:pt x="0" y="1236"/>
                    <a:pt x="0" y="1394"/>
                    <a:pt x="32" y="1584"/>
                  </a:cubicBezTo>
                  <a:cubicBezTo>
                    <a:pt x="95" y="1743"/>
                    <a:pt x="190" y="1869"/>
                    <a:pt x="349" y="1964"/>
                  </a:cubicBezTo>
                  <a:lnTo>
                    <a:pt x="1172" y="2408"/>
                  </a:lnTo>
                  <a:cubicBezTo>
                    <a:pt x="1362" y="2503"/>
                    <a:pt x="1568" y="2550"/>
                    <a:pt x="1774" y="2550"/>
                  </a:cubicBezTo>
                  <a:cubicBezTo>
                    <a:pt x="1980" y="2550"/>
                    <a:pt x="2185" y="2503"/>
                    <a:pt x="2375" y="2408"/>
                  </a:cubicBezTo>
                  <a:lnTo>
                    <a:pt x="2375" y="4308"/>
                  </a:lnTo>
                  <a:lnTo>
                    <a:pt x="1805" y="8931"/>
                  </a:lnTo>
                  <a:cubicBezTo>
                    <a:pt x="1805" y="9090"/>
                    <a:pt x="1837" y="9280"/>
                    <a:pt x="1964" y="9438"/>
                  </a:cubicBezTo>
                  <a:cubicBezTo>
                    <a:pt x="2090" y="9565"/>
                    <a:pt x="2249" y="9660"/>
                    <a:pt x="2439" y="9692"/>
                  </a:cubicBezTo>
                  <a:cubicBezTo>
                    <a:pt x="2460" y="9693"/>
                    <a:pt x="2482" y="9694"/>
                    <a:pt x="2503" y="9694"/>
                  </a:cubicBezTo>
                  <a:cubicBezTo>
                    <a:pt x="2854" y="9694"/>
                    <a:pt x="3139" y="9448"/>
                    <a:pt x="3199" y="9090"/>
                  </a:cubicBezTo>
                  <a:lnTo>
                    <a:pt x="3611" y="5575"/>
                  </a:lnTo>
                  <a:lnTo>
                    <a:pt x="3737" y="5575"/>
                  </a:lnTo>
                  <a:lnTo>
                    <a:pt x="4086" y="9090"/>
                  </a:lnTo>
                  <a:cubicBezTo>
                    <a:pt x="4117" y="9438"/>
                    <a:pt x="4434" y="9692"/>
                    <a:pt x="4782" y="9692"/>
                  </a:cubicBezTo>
                  <a:lnTo>
                    <a:pt x="4846" y="9692"/>
                  </a:lnTo>
                  <a:cubicBezTo>
                    <a:pt x="5036" y="9660"/>
                    <a:pt x="5194" y="9565"/>
                    <a:pt x="5321" y="9438"/>
                  </a:cubicBezTo>
                  <a:cubicBezTo>
                    <a:pt x="5416" y="9280"/>
                    <a:pt x="5479" y="9121"/>
                    <a:pt x="5479" y="8931"/>
                  </a:cubicBezTo>
                  <a:lnTo>
                    <a:pt x="5004" y="4339"/>
                  </a:lnTo>
                  <a:lnTo>
                    <a:pt x="5004" y="4339"/>
                  </a:lnTo>
                  <a:cubicBezTo>
                    <a:pt x="5099" y="4371"/>
                    <a:pt x="5194" y="4403"/>
                    <a:pt x="5321" y="4403"/>
                  </a:cubicBezTo>
                  <a:cubicBezTo>
                    <a:pt x="5669" y="4403"/>
                    <a:pt x="5986" y="4149"/>
                    <a:pt x="5986" y="3769"/>
                  </a:cubicBezTo>
                  <a:lnTo>
                    <a:pt x="6049" y="2059"/>
                  </a:lnTo>
                  <a:cubicBezTo>
                    <a:pt x="6049" y="1901"/>
                    <a:pt x="5986" y="1743"/>
                    <a:pt x="5891" y="1616"/>
                  </a:cubicBezTo>
                  <a:lnTo>
                    <a:pt x="5004" y="476"/>
                  </a:lnTo>
                  <a:cubicBezTo>
                    <a:pt x="4751" y="159"/>
                    <a:pt x="4402"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4"/>
            <p:cNvSpPr/>
            <p:nvPr/>
          </p:nvSpPr>
          <p:spPr>
            <a:xfrm>
              <a:off x="4799250" y="2543550"/>
              <a:ext cx="127500" cy="114050"/>
            </a:xfrm>
            <a:custGeom>
              <a:rect b="b" l="l" r="r" t="t"/>
              <a:pathLst>
                <a:path extrusionOk="0" h="4562" w="5100">
                  <a:moveTo>
                    <a:pt x="1299" y="1"/>
                  </a:moveTo>
                  <a:cubicBezTo>
                    <a:pt x="571" y="1"/>
                    <a:pt x="1" y="412"/>
                    <a:pt x="1" y="951"/>
                  </a:cubicBezTo>
                  <a:lnTo>
                    <a:pt x="1" y="2471"/>
                  </a:lnTo>
                  <a:cubicBezTo>
                    <a:pt x="1" y="3009"/>
                    <a:pt x="571" y="3421"/>
                    <a:pt x="1299" y="3421"/>
                  </a:cubicBezTo>
                  <a:lnTo>
                    <a:pt x="3864" y="3421"/>
                  </a:lnTo>
                  <a:lnTo>
                    <a:pt x="5099" y="4561"/>
                  </a:lnTo>
                  <a:lnTo>
                    <a:pt x="5068" y="2503"/>
                  </a:lnTo>
                  <a:lnTo>
                    <a:pt x="5068" y="2471"/>
                  </a:lnTo>
                  <a:lnTo>
                    <a:pt x="5068" y="951"/>
                  </a:lnTo>
                  <a:cubicBezTo>
                    <a:pt x="5068" y="412"/>
                    <a:pt x="4498" y="1"/>
                    <a:pt x="37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4"/>
            <p:cNvSpPr/>
            <p:nvPr/>
          </p:nvSpPr>
          <p:spPr>
            <a:xfrm>
              <a:off x="4794500" y="2538800"/>
              <a:ext cx="137000" cy="123550"/>
            </a:xfrm>
            <a:custGeom>
              <a:rect b="b" l="l" r="r" t="t"/>
              <a:pathLst>
                <a:path extrusionOk="0" h="4942" w="5480">
                  <a:moveTo>
                    <a:pt x="3959" y="381"/>
                  </a:moveTo>
                  <a:cubicBezTo>
                    <a:pt x="4561" y="381"/>
                    <a:pt x="5068" y="729"/>
                    <a:pt x="5068" y="1141"/>
                  </a:cubicBezTo>
                  <a:lnTo>
                    <a:pt x="5068" y="2661"/>
                  </a:lnTo>
                  <a:lnTo>
                    <a:pt x="5068" y="2693"/>
                  </a:lnTo>
                  <a:lnTo>
                    <a:pt x="5068" y="4308"/>
                  </a:lnTo>
                  <a:lnTo>
                    <a:pt x="4181" y="3484"/>
                  </a:lnTo>
                  <a:cubicBezTo>
                    <a:pt x="4149" y="3453"/>
                    <a:pt x="4117" y="3421"/>
                    <a:pt x="4054" y="3421"/>
                  </a:cubicBezTo>
                  <a:lnTo>
                    <a:pt x="1489" y="3421"/>
                  </a:lnTo>
                  <a:cubicBezTo>
                    <a:pt x="887" y="3421"/>
                    <a:pt x="381" y="3073"/>
                    <a:pt x="381" y="2661"/>
                  </a:cubicBezTo>
                  <a:lnTo>
                    <a:pt x="381" y="1141"/>
                  </a:lnTo>
                  <a:cubicBezTo>
                    <a:pt x="381" y="729"/>
                    <a:pt x="887" y="381"/>
                    <a:pt x="1489" y="381"/>
                  </a:cubicBezTo>
                  <a:close/>
                  <a:moveTo>
                    <a:pt x="1489" y="1"/>
                  </a:moveTo>
                  <a:cubicBezTo>
                    <a:pt x="666" y="1"/>
                    <a:pt x="0" y="507"/>
                    <a:pt x="0" y="1141"/>
                  </a:cubicBezTo>
                  <a:lnTo>
                    <a:pt x="0" y="2661"/>
                  </a:lnTo>
                  <a:cubicBezTo>
                    <a:pt x="0" y="3294"/>
                    <a:pt x="666" y="3801"/>
                    <a:pt x="1489" y="3801"/>
                  </a:cubicBezTo>
                  <a:lnTo>
                    <a:pt x="3991" y="3801"/>
                  </a:lnTo>
                  <a:lnTo>
                    <a:pt x="5163" y="4878"/>
                  </a:lnTo>
                  <a:cubicBezTo>
                    <a:pt x="5194" y="4909"/>
                    <a:pt x="5226" y="4941"/>
                    <a:pt x="5289" y="4941"/>
                  </a:cubicBezTo>
                  <a:cubicBezTo>
                    <a:pt x="5289" y="4941"/>
                    <a:pt x="5321" y="4941"/>
                    <a:pt x="5353" y="4909"/>
                  </a:cubicBezTo>
                  <a:cubicBezTo>
                    <a:pt x="5416" y="4878"/>
                    <a:pt x="5479" y="4814"/>
                    <a:pt x="5479" y="4751"/>
                  </a:cubicBezTo>
                  <a:lnTo>
                    <a:pt x="5448" y="2693"/>
                  </a:lnTo>
                  <a:lnTo>
                    <a:pt x="5448" y="2661"/>
                  </a:lnTo>
                  <a:lnTo>
                    <a:pt x="5448" y="1141"/>
                  </a:lnTo>
                  <a:cubicBezTo>
                    <a:pt x="5448" y="507"/>
                    <a:pt x="4783"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4"/>
            <p:cNvSpPr/>
            <p:nvPr/>
          </p:nvSpPr>
          <p:spPr>
            <a:xfrm>
              <a:off x="4834075" y="2557800"/>
              <a:ext cx="57825" cy="57825"/>
            </a:xfrm>
            <a:custGeom>
              <a:rect b="b" l="l" r="r" t="t"/>
              <a:pathLst>
                <a:path extrusionOk="0" h="2313" w="2313">
                  <a:moveTo>
                    <a:pt x="1149" y="725"/>
                  </a:moveTo>
                  <a:cubicBezTo>
                    <a:pt x="1234" y="725"/>
                    <a:pt x="1321" y="748"/>
                    <a:pt x="1394" y="793"/>
                  </a:cubicBezTo>
                  <a:cubicBezTo>
                    <a:pt x="1648" y="951"/>
                    <a:pt x="1679" y="1299"/>
                    <a:pt x="1426" y="1521"/>
                  </a:cubicBezTo>
                  <a:cubicBezTo>
                    <a:pt x="1341" y="1572"/>
                    <a:pt x="1247" y="1604"/>
                    <a:pt x="1154" y="1604"/>
                  </a:cubicBezTo>
                  <a:cubicBezTo>
                    <a:pt x="1073" y="1604"/>
                    <a:pt x="993" y="1580"/>
                    <a:pt x="919" y="1521"/>
                  </a:cubicBezTo>
                  <a:cubicBezTo>
                    <a:pt x="666" y="1363"/>
                    <a:pt x="634" y="1014"/>
                    <a:pt x="888" y="824"/>
                  </a:cubicBezTo>
                  <a:cubicBezTo>
                    <a:pt x="956" y="756"/>
                    <a:pt x="1051" y="725"/>
                    <a:pt x="1149" y="725"/>
                  </a:cubicBezTo>
                  <a:close/>
                  <a:moveTo>
                    <a:pt x="1268" y="1"/>
                  </a:moveTo>
                  <a:lnTo>
                    <a:pt x="888" y="32"/>
                  </a:lnTo>
                  <a:cubicBezTo>
                    <a:pt x="856" y="32"/>
                    <a:pt x="856" y="64"/>
                    <a:pt x="856" y="64"/>
                  </a:cubicBezTo>
                  <a:lnTo>
                    <a:pt x="856" y="286"/>
                  </a:lnTo>
                  <a:cubicBezTo>
                    <a:pt x="856" y="318"/>
                    <a:pt x="856" y="318"/>
                    <a:pt x="824" y="318"/>
                  </a:cubicBezTo>
                  <a:cubicBezTo>
                    <a:pt x="793" y="349"/>
                    <a:pt x="729" y="381"/>
                    <a:pt x="698" y="381"/>
                  </a:cubicBezTo>
                  <a:cubicBezTo>
                    <a:pt x="698" y="397"/>
                    <a:pt x="690" y="405"/>
                    <a:pt x="678" y="405"/>
                  </a:cubicBezTo>
                  <a:cubicBezTo>
                    <a:pt x="666" y="405"/>
                    <a:pt x="650" y="397"/>
                    <a:pt x="634" y="381"/>
                  </a:cubicBezTo>
                  <a:lnTo>
                    <a:pt x="508" y="254"/>
                  </a:lnTo>
                  <a:cubicBezTo>
                    <a:pt x="492" y="238"/>
                    <a:pt x="476" y="230"/>
                    <a:pt x="464" y="230"/>
                  </a:cubicBezTo>
                  <a:cubicBezTo>
                    <a:pt x="452" y="230"/>
                    <a:pt x="444" y="238"/>
                    <a:pt x="444" y="254"/>
                  </a:cubicBezTo>
                  <a:lnTo>
                    <a:pt x="159" y="539"/>
                  </a:lnTo>
                  <a:cubicBezTo>
                    <a:pt x="159" y="571"/>
                    <a:pt x="159" y="603"/>
                    <a:pt x="191" y="603"/>
                  </a:cubicBezTo>
                  <a:lnTo>
                    <a:pt x="318" y="729"/>
                  </a:lnTo>
                  <a:cubicBezTo>
                    <a:pt x="349" y="761"/>
                    <a:pt x="349" y="761"/>
                    <a:pt x="349" y="793"/>
                  </a:cubicBezTo>
                  <a:cubicBezTo>
                    <a:pt x="318" y="856"/>
                    <a:pt x="286" y="888"/>
                    <a:pt x="286" y="951"/>
                  </a:cubicBezTo>
                  <a:cubicBezTo>
                    <a:pt x="286" y="951"/>
                    <a:pt x="254" y="983"/>
                    <a:pt x="254" y="983"/>
                  </a:cubicBezTo>
                  <a:lnTo>
                    <a:pt x="33" y="983"/>
                  </a:lnTo>
                  <a:cubicBezTo>
                    <a:pt x="1" y="983"/>
                    <a:pt x="1" y="1014"/>
                    <a:pt x="1" y="1014"/>
                  </a:cubicBezTo>
                  <a:lnTo>
                    <a:pt x="1" y="1426"/>
                  </a:lnTo>
                  <a:cubicBezTo>
                    <a:pt x="1" y="1426"/>
                    <a:pt x="33" y="1458"/>
                    <a:pt x="64" y="1458"/>
                  </a:cubicBezTo>
                  <a:lnTo>
                    <a:pt x="254" y="1458"/>
                  </a:lnTo>
                  <a:cubicBezTo>
                    <a:pt x="286" y="1458"/>
                    <a:pt x="318" y="1458"/>
                    <a:pt x="318" y="1489"/>
                  </a:cubicBezTo>
                  <a:cubicBezTo>
                    <a:pt x="318" y="1521"/>
                    <a:pt x="349" y="1553"/>
                    <a:pt x="381" y="1616"/>
                  </a:cubicBezTo>
                  <a:cubicBezTo>
                    <a:pt x="381" y="1616"/>
                    <a:pt x="381" y="1648"/>
                    <a:pt x="381" y="1648"/>
                  </a:cubicBezTo>
                  <a:lnTo>
                    <a:pt x="223" y="1806"/>
                  </a:lnTo>
                  <a:cubicBezTo>
                    <a:pt x="223" y="1838"/>
                    <a:pt x="223" y="1869"/>
                    <a:pt x="223" y="1869"/>
                  </a:cubicBezTo>
                  <a:lnTo>
                    <a:pt x="539" y="2123"/>
                  </a:lnTo>
                  <a:cubicBezTo>
                    <a:pt x="539" y="2138"/>
                    <a:pt x="547" y="2146"/>
                    <a:pt x="559" y="2146"/>
                  </a:cubicBezTo>
                  <a:cubicBezTo>
                    <a:pt x="571" y="2146"/>
                    <a:pt x="587" y="2138"/>
                    <a:pt x="603" y="2123"/>
                  </a:cubicBezTo>
                  <a:lnTo>
                    <a:pt x="729" y="1964"/>
                  </a:lnTo>
                  <a:lnTo>
                    <a:pt x="793" y="1964"/>
                  </a:lnTo>
                  <a:cubicBezTo>
                    <a:pt x="824" y="1996"/>
                    <a:pt x="888" y="1996"/>
                    <a:pt x="919" y="2028"/>
                  </a:cubicBezTo>
                  <a:cubicBezTo>
                    <a:pt x="951" y="2028"/>
                    <a:pt x="951" y="2028"/>
                    <a:pt x="951" y="2059"/>
                  </a:cubicBezTo>
                  <a:lnTo>
                    <a:pt x="983" y="2249"/>
                  </a:lnTo>
                  <a:cubicBezTo>
                    <a:pt x="983" y="2281"/>
                    <a:pt x="983" y="2313"/>
                    <a:pt x="1014" y="2313"/>
                  </a:cubicBezTo>
                  <a:lnTo>
                    <a:pt x="1331" y="2281"/>
                  </a:lnTo>
                  <a:cubicBezTo>
                    <a:pt x="1394" y="2281"/>
                    <a:pt x="1458" y="2218"/>
                    <a:pt x="1426" y="2154"/>
                  </a:cubicBezTo>
                  <a:lnTo>
                    <a:pt x="1426" y="2028"/>
                  </a:lnTo>
                  <a:cubicBezTo>
                    <a:pt x="1426" y="2028"/>
                    <a:pt x="1458" y="1996"/>
                    <a:pt x="1458" y="1996"/>
                  </a:cubicBezTo>
                  <a:cubicBezTo>
                    <a:pt x="1521" y="1964"/>
                    <a:pt x="1553" y="1964"/>
                    <a:pt x="1584" y="1933"/>
                  </a:cubicBezTo>
                  <a:lnTo>
                    <a:pt x="1648" y="1933"/>
                  </a:lnTo>
                  <a:lnTo>
                    <a:pt x="1806" y="2059"/>
                  </a:lnTo>
                  <a:cubicBezTo>
                    <a:pt x="1806" y="2075"/>
                    <a:pt x="1814" y="2083"/>
                    <a:pt x="1826" y="2083"/>
                  </a:cubicBezTo>
                  <a:cubicBezTo>
                    <a:pt x="1838" y="2083"/>
                    <a:pt x="1854" y="2075"/>
                    <a:pt x="1869" y="2059"/>
                  </a:cubicBezTo>
                  <a:lnTo>
                    <a:pt x="2123" y="1774"/>
                  </a:lnTo>
                  <a:cubicBezTo>
                    <a:pt x="2154" y="1774"/>
                    <a:pt x="2154" y="1743"/>
                    <a:pt x="2123" y="1711"/>
                  </a:cubicBezTo>
                  <a:lnTo>
                    <a:pt x="1964" y="1584"/>
                  </a:lnTo>
                  <a:cubicBezTo>
                    <a:pt x="1964" y="1553"/>
                    <a:pt x="1964" y="1553"/>
                    <a:pt x="1964" y="1521"/>
                  </a:cubicBezTo>
                  <a:cubicBezTo>
                    <a:pt x="1964" y="1489"/>
                    <a:pt x="1996" y="1426"/>
                    <a:pt x="1996" y="1394"/>
                  </a:cubicBezTo>
                  <a:cubicBezTo>
                    <a:pt x="2028" y="1363"/>
                    <a:pt x="2028" y="1363"/>
                    <a:pt x="2059" y="1363"/>
                  </a:cubicBezTo>
                  <a:lnTo>
                    <a:pt x="2249" y="1331"/>
                  </a:lnTo>
                  <a:cubicBezTo>
                    <a:pt x="2281" y="1331"/>
                    <a:pt x="2313" y="1331"/>
                    <a:pt x="2313" y="1299"/>
                  </a:cubicBezTo>
                  <a:lnTo>
                    <a:pt x="2281" y="919"/>
                  </a:lnTo>
                  <a:cubicBezTo>
                    <a:pt x="2281" y="888"/>
                    <a:pt x="2249" y="856"/>
                    <a:pt x="2218" y="856"/>
                  </a:cubicBezTo>
                  <a:lnTo>
                    <a:pt x="1996" y="856"/>
                  </a:lnTo>
                  <a:cubicBezTo>
                    <a:pt x="1964" y="793"/>
                    <a:pt x="1933" y="761"/>
                    <a:pt x="1933" y="698"/>
                  </a:cubicBezTo>
                  <a:cubicBezTo>
                    <a:pt x="1901" y="698"/>
                    <a:pt x="1901" y="666"/>
                    <a:pt x="1933" y="666"/>
                  </a:cubicBezTo>
                  <a:lnTo>
                    <a:pt x="2059" y="508"/>
                  </a:lnTo>
                  <a:cubicBezTo>
                    <a:pt x="2091" y="476"/>
                    <a:pt x="2091" y="476"/>
                    <a:pt x="2059" y="444"/>
                  </a:cubicBezTo>
                  <a:lnTo>
                    <a:pt x="1774" y="191"/>
                  </a:lnTo>
                  <a:cubicBezTo>
                    <a:pt x="1759" y="175"/>
                    <a:pt x="1743" y="167"/>
                    <a:pt x="1731" y="167"/>
                  </a:cubicBezTo>
                  <a:cubicBezTo>
                    <a:pt x="1719" y="167"/>
                    <a:pt x="1711" y="175"/>
                    <a:pt x="1711" y="191"/>
                  </a:cubicBezTo>
                  <a:lnTo>
                    <a:pt x="1553" y="349"/>
                  </a:lnTo>
                  <a:lnTo>
                    <a:pt x="1521" y="349"/>
                  </a:lnTo>
                  <a:cubicBezTo>
                    <a:pt x="1458" y="318"/>
                    <a:pt x="1426" y="318"/>
                    <a:pt x="1363" y="318"/>
                  </a:cubicBezTo>
                  <a:cubicBezTo>
                    <a:pt x="1363" y="286"/>
                    <a:pt x="1331" y="286"/>
                    <a:pt x="1331" y="254"/>
                  </a:cubicBezTo>
                  <a:lnTo>
                    <a:pt x="1331" y="64"/>
                  </a:lnTo>
                  <a:cubicBezTo>
                    <a:pt x="1331" y="32"/>
                    <a:pt x="1299" y="1"/>
                    <a:pt x="12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4"/>
            <p:cNvSpPr/>
            <p:nvPr/>
          </p:nvSpPr>
          <p:spPr>
            <a:xfrm>
              <a:off x="4829325" y="2553700"/>
              <a:ext cx="67325" cy="66675"/>
            </a:xfrm>
            <a:custGeom>
              <a:rect b="b" l="l" r="r" t="t"/>
              <a:pathLst>
                <a:path extrusionOk="0" h="2667" w="2693">
                  <a:moveTo>
                    <a:pt x="1360" y="1062"/>
                  </a:moveTo>
                  <a:cubicBezTo>
                    <a:pt x="1405" y="1062"/>
                    <a:pt x="1450" y="1070"/>
                    <a:pt x="1489" y="1083"/>
                  </a:cubicBezTo>
                  <a:cubicBezTo>
                    <a:pt x="1553" y="1147"/>
                    <a:pt x="1584" y="1210"/>
                    <a:pt x="1584" y="1305"/>
                  </a:cubicBezTo>
                  <a:cubicBezTo>
                    <a:pt x="1584" y="1400"/>
                    <a:pt x="1553" y="1463"/>
                    <a:pt x="1489" y="1527"/>
                  </a:cubicBezTo>
                  <a:cubicBezTo>
                    <a:pt x="1442" y="1558"/>
                    <a:pt x="1394" y="1574"/>
                    <a:pt x="1347" y="1574"/>
                  </a:cubicBezTo>
                  <a:cubicBezTo>
                    <a:pt x="1299" y="1574"/>
                    <a:pt x="1252" y="1558"/>
                    <a:pt x="1204" y="1527"/>
                  </a:cubicBezTo>
                  <a:cubicBezTo>
                    <a:pt x="1141" y="1495"/>
                    <a:pt x="1078" y="1432"/>
                    <a:pt x="1078" y="1337"/>
                  </a:cubicBezTo>
                  <a:cubicBezTo>
                    <a:pt x="1078" y="1242"/>
                    <a:pt x="1109" y="1178"/>
                    <a:pt x="1173" y="1115"/>
                  </a:cubicBezTo>
                  <a:cubicBezTo>
                    <a:pt x="1228" y="1078"/>
                    <a:pt x="1295" y="1062"/>
                    <a:pt x="1360" y="1062"/>
                  </a:cubicBezTo>
                  <a:close/>
                  <a:moveTo>
                    <a:pt x="1342" y="694"/>
                  </a:moveTo>
                  <a:cubicBezTo>
                    <a:pt x="1198" y="694"/>
                    <a:pt x="1055" y="743"/>
                    <a:pt x="951" y="830"/>
                  </a:cubicBezTo>
                  <a:cubicBezTo>
                    <a:pt x="793" y="957"/>
                    <a:pt x="698" y="1147"/>
                    <a:pt x="698" y="1368"/>
                  </a:cubicBezTo>
                  <a:cubicBezTo>
                    <a:pt x="729" y="1558"/>
                    <a:pt x="824" y="1748"/>
                    <a:pt x="1014" y="1843"/>
                  </a:cubicBezTo>
                  <a:cubicBezTo>
                    <a:pt x="1109" y="1907"/>
                    <a:pt x="1236" y="1938"/>
                    <a:pt x="1331" y="1938"/>
                  </a:cubicBezTo>
                  <a:cubicBezTo>
                    <a:pt x="1489" y="1938"/>
                    <a:pt x="1616" y="1907"/>
                    <a:pt x="1743" y="1812"/>
                  </a:cubicBezTo>
                  <a:cubicBezTo>
                    <a:pt x="1901" y="1685"/>
                    <a:pt x="1964" y="1495"/>
                    <a:pt x="1964" y="1305"/>
                  </a:cubicBezTo>
                  <a:cubicBezTo>
                    <a:pt x="1964" y="1083"/>
                    <a:pt x="1838" y="893"/>
                    <a:pt x="1679" y="798"/>
                  </a:cubicBezTo>
                  <a:cubicBezTo>
                    <a:pt x="1580" y="727"/>
                    <a:pt x="1460" y="694"/>
                    <a:pt x="1342" y="694"/>
                  </a:cubicBezTo>
                  <a:close/>
                  <a:moveTo>
                    <a:pt x="1331" y="387"/>
                  </a:moveTo>
                  <a:lnTo>
                    <a:pt x="1331" y="450"/>
                  </a:lnTo>
                  <a:cubicBezTo>
                    <a:pt x="1363" y="545"/>
                    <a:pt x="1426" y="608"/>
                    <a:pt x="1521" y="640"/>
                  </a:cubicBezTo>
                  <a:cubicBezTo>
                    <a:pt x="1553" y="672"/>
                    <a:pt x="1584" y="672"/>
                    <a:pt x="1616" y="703"/>
                  </a:cubicBezTo>
                  <a:cubicBezTo>
                    <a:pt x="1642" y="712"/>
                    <a:pt x="1669" y="716"/>
                    <a:pt x="1697" y="716"/>
                  </a:cubicBezTo>
                  <a:cubicBezTo>
                    <a:pt x="1774" y="716"/>
                    <a:pt x="1855" y="686"/>
                    <a:pt x="1901" y="640"/>
                  </a:cubicBezTo>
                  <a:lnTo>
                    <a:pt x="1933" y="577"/>
                  </a:lnTo>
                  <a:lnTo>
                    <a:pt x="2028" y="640"/>
                  </a:lnTo>
                  <a:lnTo>
                    <a:pt x="1964" y="703"/>
                  </a:lnTo>
                  <a:cubicBezTo>
                    <a:pt x="1901" y="767"/>
                    <a:pt x="1901" y="893"/>
                    <a:pt x="1933" y="957"/>
                  </a:cubicBezTo>
                  <a:cubicBezTo>
                    <a:pt x="1964" y="988"/>
                    <a:pt x="1964" y="1052"/>
                    <a:pt x="1996" y="1083"/>
                  </a:cubicBezTo>
                  <a:cubicBezTo>
                    <a:pt x="2028" y="1178"/>
                    <a:pt x="2123" y="1242"/>
                    <a:pt x="2218" y="1242"/>
                  </a:cubicBezTo>
                  <a:lnTo>
                    <a:pt x="2281" y="1210"/>
                  </a:lnTo>
                  <a:lnTo>
                    <a:pt x="2281" y="1337"/>
                  </a:lnTo>
                  <a:lnTo>
                    <a:pt x="2218" y="1337"/>
                  </a:lnTo>
                  <a:cubicBezTo>
                    <a:pt x="2123" y="1337"/>
                    <a:pt x="2028" y="1400"/>
                    <a:pt x="2028" y="1495"/>
                  </a:cubicBezTo>
                  <a:cubicBezTo>
                    <a:pt x="1996" y="1527"/>
                    <a:pt x="1996" y="1590"/>
                    <a:pt x="1964" y="1622"/>
                  </a:cubicBezTo>
                  <a:cubicBezTo>
                    <a:pt x="1933" y="1717"/>
                    <a:pt x="1964" y="1812"/>
                    <a:pt x="2028" y="1875"/>
                  </a:cubicBezTo>
                  <a:lnTo>
                    <a:pt x="2091" y="1938"/>
                  </a:lnTo>
                  <a:lnTo>
                    <a:pt x="1996" y="2002"/>
                  </a:lnTo>
                  <a:lnTo>
                    <a:pt x="1964" y="1970"/>
                  </a:lnTo>
                  <a:cubicBezTo>
                    <a:pt x="1930" y="1918"/>
                    <a:pt x="1875" y="1894"/>
                    <a:pt x="1818" y="1894"/>
                  </a:cubicBezTo>
                  <a:cubicBezTo>
                    <a:pt x="1771" y="1894"/>
                    <a:pt x="1722" y="1910"/>
                    <a:pt x="1679" y="1938"/>
                  </a:cubicBezTo>
                  <a:cubicBezTo>
                    <a:pt x="1648" y="1938"/>
                    <a:pt x="1616" y="1970"/>
                    <a:pt x="1584" y="1970"/>
                  </a:cubicBezTo>
                  <a:cubicBezTo>
                    <a:pt x="1489" y="2002"/>
                    <a:pt x="1426" y="2097"/>
                    <a:pt x="1426" y="2192"/>
                  </a:cubicBezTo>
                  <a:lnTo>
                    <a:pt x="1426" y="2255"/>
                  </a:lnTo>
                  <a:lnTo>
                    <a:pt x="1331" y="2287"/>
                  </a:lnTo>
                  <a:lnTo>
                    <a:pt x="1331" y="2223"/>
                  </a:lnTo>
                  <a:cubicBezTo>
                    <a:pt x="1331" y="2097"/>
                    <a:pt x="1268" y="2033"/>
                    <a:pt x="1173" y="2002"/>
                  </a:cubicBezTo>
                  <a:cubicBezTo>
                    <a:pt x="1109" y="2002"/>
                    <a:pt x="1078" y="1970"/>
                    <a:pt x="1046" y="1970"/>
                  </a:cubicBezTo>
                  <a:cubicBezTo>
                    <a:pt x="1014" y="1938"/>
                    <a:pt x="983" y="1938"/>
                    <a:pt x="951" y="1938"/>
                  </a:cubicBezTo>
                  <a:cubicBezTo>
                    <a:pt x="888" y="1938"/>
                    <a:pt x="824" y="1970"/>
                    <a:pt x="793" y="2033"/>
                  </a:cubicBezTo>
                  <a:lnTo>
                    <a:pt x="729" y="2065"/>
                  </a:lnTo>
                  <a:lnTo>
                    <a:pt x="666" y="2002"/>
                  </a:lnTo>
                  <a:lnTo>
                    <a:pt x="698" y="1970"/>
                  </a:lnTo>
                  <a:cubicBezTo>
                    <a:pt x="793" y="1875"/>
                    <a:pt x="793" y="1780"/>
                    <a:pt x="729" y="1685"/>
                  </a:cubicBezTo>
                  <a:cubicBezTo>
                    <a:pt x="729" y="1653"/>
                    <a:pt x="698" y="1622"/>
                    <a:pt x="698" y="1590"/>
                  </a:cubicBezTo>
                  <a:cubicBezTo>
                    <a:pt x="666" y="1495"/>
                    <a:pt x="571" y="1432"/>
                    <a:pt x="444" y="1432"/>
                  </a:cubicBezTo>
                  <a:lnTo>
                    <a:pt x="381" y="1432"/>
                  </a:lnTo>
                  <a:lnTo>
                    <a:pt x="381" y="1337"/>
                  </a:lnTo>
                  <a:lnTo>
                    <a:pt x="444" y="1337"/>
                  </a:lnTo>
                  <a:cubicBezTo>
                    <a:pt x="539" y="1305"/>
                    <a:pt x="634" y="1242"/>
                    <a:pt x="666" y="1147"/>
                  </a:cubicBezTo>
                  <a:cubicBezTo>
                    <a:pt x="666" y="1115"/>
                    <a:pt x="698" y="1083"/>
                    <a:pt x="698" y="1052"/>
                  </a:cubicBezTo>
                  <a:cubicBezTo>
                    <a:pt x="761" y="957"/>
                    <a:pt x="729" y="830"/>
                    <a:pt x="634" y="767"/>
                  </a:cubicBezTo>
                  <a:lnTo>
                    <a:pt x="603" y="735"/>
                  </a:lnTo>
                  <a:lnTo>
                    <a:pt x="666" y="640"/>
                  </a:lnTo>
                  <a:lnTo>
                    <a:pt x="729" y="703"/>
                  </a:lnTo>
                  <a:cubicBezTo>
                    <a:pt x="766" y="740"/>
                    <a:pt x="814" y="756"/>
                    <a:pt x="867" y="756"/>
                  </a:cubicBezTo>
                  <a:cubicBezTo>
                    <a:pt x="904" y="756"/>
                    <a:pt x="943" y="748"/>
                    <a:pt x="983" y="735"/>
                  </a:cubicBezTo>
                  <a:cubicBezTo>
                    <a:pt x="1014" y="703"/>
                    <a:pt x="1046" y="672"/>
                    <a:pt x="1078" y="672"/>
                  </a:cubicBezTo>
                  <a:cubicBezTo>
                    <a:pt x="1173" y="640"/>
                    <a:pt x="1236" y="545"/>
                    <a:pt x="1236" y="450"/>
                  </a:cubicBezTo>
                  <a:lnTo>
                    <a:pt x="1236" y="387"/>
                  </a:lnTo>
                  <a:close/>
                  <a:moveTo>
                    <a:pt x="1517" y="0"/>
                  </a:moveTo>
                  <a:cubicBezTo>
                    <a:pt x="1498" y="0"/>
                    <a:pt x="1479" y="2"/>
                    <a:pt x="1458" y="6"/>
                  </a:cubicBezTo>
                  <a:lnTo>
                    <a:pt x="1078" y="6"/>
                  </a:lnTo>
                  <a:cubicBezTo>
                    <a:pt x="1014" y="6"/>
                    <a:pt x="951" y="38"/>
                    <a:pt x="919" y="101"/>
                  </a:cubicBezTo>
                  <a:cubicBezTo>
                    <a:pt x="888" y="133"/>
                    <a:pt x="856" y="196"/>
                    <a:pt x="856" y="260"/>
                  </a:cubicBezTo>
                  <a:lnTo>
                    <a:pt x="856" y="323"/>
                  </a:lnTo>
                  <a:lnTo>
                    <a:pt x="824" y="292"/>
                  </a:lnTo>
                  <a:cubicBezTo>
                    <a:pt x="761" y="228"/>
                    <a:pt x="698" y="228"/>
                    <a:pt x="666" y="228"/>
                  </a:cubicBezTo>
                  <a:cubicBezTo>
                    <a:pt x="603" y="228"/>
                    <a:pt x="539" y="228"/>
                    <a:pt x="476" y="292"/>
                  </a:cubicBezTo>
                  <a:lnTo>
                    <a:pt x="223" y="577"/>
                  </a:lnTo>
                  <a:cubicBezTo>
                    <a:pt x="128" y="672"/>
                    <a:pt x="159" y="830"/>
                    <a:pt x="254" y="925"/>
                  </a:cubicBezTo>
                  <a:lnTo>
                    <a:pt x="286" y="957"/>
                  </a:lnTo>
                  <a:lnTo>
                    <a:pt x="223" y="957"/>
                  </a:lnTo>
                  <a:cubicBezTo>
                    <a:pt x="159" y="957"/>
                    <a:pt x="96" y="988"/>
                    <a:pt x="64" y="1020"/>
                  </a:cubicBezTo>
                  <a:cubicBezTo>
                    <a:pt x="33" y="1083"/>
                    <a:pt x="1" y="1147"/>
                    <a:pt x="1" y="1210"/>
                  </a:cubicBezTo>
                  <a:lnTo>
                    <a:pt x="33" y="1590"/>
                  </a:lnTo>
                  <a:cubicBezTo>
                    <a:pt x="33" y="1717"/>
                    <a:pt x="159" y="1812"/>
                    <a:pt x="254" y="1812"/>
                  </a:cubicBezTo>
                  <a:lnTo>
                    <a:pt x="349" y="1812"/>
                  </a:lnTo>
                  <a:lnTo>
                    <a:pt x="286" y="1843"/>
                  </a:lnTo>
                  <a:cubicBezTo>
                    <a:pt x="254" y="1875"/>
                    <a:pt x="223" y="1938"/>
                    <a:pt x="223" y="2002"/>
                  </a:cubicBezTo>
                  <a:cubicBezTo>
                    <a:pt x="223" y="2065"/>
                    <a:pt x="254" y="2128"/>
                    <a:pt x="318" y="2160"/>
                  </a:cubicBezTo>
                  <a:lnTo>
                    <a:pt x="603" y="2445"/>
                  </a:lnTo>
                  <a:cubicBezTo>
                    <a:pt x="645" y="2473"/>
                    <a:pt x="694" y="2489"/>
                    <a:pt x="744" y="2489"/>
                  </a:cubicBezTo>
                  <a:cubicBezTo>
                    <a:pt x="805" y="2489"/>
                    <a:pt x="867" y="2466"/>
                    <a:pt x="919" y="2413"/>
                  </a:cubicBezTo>
                  <a:lnTo>
                    <a:pt x="983" y="2382"/>
                  </a:lnTo>
                  <a:lnTo>
                    <a:pt x="983" y="2445"/>
                  </a:lnTo>
                  <a:cubicBezTo>
                    <a:pt x="983" y="2572"/>
                    <a:pt x="1078" y="2667"/>
                    <a:pt x="1204" y="2667"/>
                  </a:cubicBezTo>
                  <a:cubicBezTo>
                    <a:pt x="1204" y="2667"/>
                    <a:pt x="1204" y="2667"/>
                    <a:pt x="1204" y="2635"/>
                  </a:cubicBezTo>
                  <a:lnTo>
                    <a:pt x="1521" y="2635"/>
                  </a:lnTo>
                  <a:cubicBezTo>
                    <a:pt x="1584" y="2635"/>
                    <a:pt x="1679" y="2603"/>
                    <a:pt x="1743" y="2540"/>
                  </a:cubicBezTo>
                  <a:cubicBezTo>
                    <a:pt x="1774" y="2477"/>
                    <a:pt x="1806" y="2382"/>
                    <a:pt x="1806" y="2318"/>
                  </a:cubicBezTo>
                  <a:lnTo>
                    <a:pt x="1869" y="2350"/>
                  </a:lnTo>
                  <a:cubicBezTo>
                    <a:pt x="1917" y="2397"/>
                    <a:pt x="1972" y="2421"/>
                    <a:pt x="2028" y="2421"/>
                  </a:cubicBezTo>
                  <a:cubicBezTo>
                    <a:pt x="2083" y="2421"/>
                    <a:pt x="2139" y="2397"/>
                    <a:pt x="2186" y="2350"/>
                  </a:cubicBezTo>
                  <a:lnTo>
                    <a:pt x="2439" y="2065"/>
                  </a:lnTo>
                  <a:cubicBezTo>
                    <a:pt x="2503" y="2002"/>
                    <a:pt x="2503" y="1970"/>
                    <a:pt x="2503" y="1907"/>
                  </a:cubicBezTo>
                  <a:cubicBezTo>
                    <a:pt x="2503" y="1843"/>
                    <a:pt x="2471" y="1780"/>
                    <a:pt x="2439" y="1748"/>
                  </a:cubicBezTo>
                  <a:lnTo>
                    <a:pt x="2376" y="1685"/>
                  </a:lnTo>
                  <a:lnTo>
                    <a:pt x="2471" y="1685"/>
                  </a:lnTo>
                  <a:cubicBezTo>
                    <a:pt x="2534" y="1685"/>
                    <a:pt x="2566" y="1653"/>
                    <a:pt x="2629" y="1622"/>
                  </a:cubicBezTo>
                  <a:cubicBezTo>
                    <a:pt x="2661" y="1558"/>
                    <a:pt x="2693" y="1495"/>
                    <a:pt x="2693" y="1432"/>
                  </a:cubicBezTo>
                  <a:lnTo>
                    <a:pt x="2661" y="1052"/>
                  </a:lnTo>
                  <a:cubicBezTo>
                    <a:pt x="2661" y="988"/>
                    <a:pt x="2629" y="925"/>
                    <a:pt x="2598" y="893"/>
                  </a:cubicBezTo>
                  <a:cubicBezTo>
                    <a:pt x="2534" y="862"/>
                    <a:pt x="2471" y="830"/>
                    <a:pt x="2408" y="830"/>
                  </a:cubicBezTo>
                  <a:lnTo>
                    <a:pt x="2344" y="830"/>
                  </a:lnTo>
                  <a:lnTo>
                    <a:pt x="2408" y="798"/>
                  </a:lnTo>
                  <a:cubicBezTo>
                    <a:pt x="2439" y="767"/>
                    <a:pt x="2471" y="703"/>
                    <a:pt x="2439" y="640"/>
                  </a:cubicBezTo>
                  <a:cubicBezTo>
                    <a:pt x="2439" y="577"/>
                    <a:pt x="2439" y="513"/>
                    <a:pt x="2376" y="482"/>
                  </a:cubicBezTo>
                  <a:lnTo>
                    <a:pt x="2091" y="228"/>
                  </a:lnTo>
                  <a:cubicBezTo>
                    <a:pt x="2044" y="181"/>
                    <a:pt x="1980" y="157"/>
                    <a:pt x="1921" y="157"/>
                  </a:cubicBezTo>
                  <a:cubicBezTo>
                    <a:pt x="1861" y="157"/>
                    <a:pt x="1806" y="181"/>
                    <a:pt x="1774" y="228"/>
                  </a:cubicBezTo>
                  <a:lnTo>
                    <a:pt x="1711" y="292"/>
                  </a:lnTo>
                  <a:lnTo>
                    <a:pt x="1711" y="196"/>
                  </a:lnTo>
                  <a:cubicBezTo>
                    <a:pt x="1711" y="86"/>
                    <a:pt x="1639" y="0"/>
                    <a:pt x="151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4"/>
            <p:cNvSpPr/>
            <p:nvPr/>
          </p:nvSpPr>
          <p:spPr>
            <a:xfrm>
              <a:off x="4941750" y="2656675"/>
              <a:ext cx="152050" cy="251100"/>
            </a:xfrm>
            <a:custGeom>
              <a:rect b="b" l="l" r="r" t="t"/>
              <a:pathLst>
                <a:path extrusionOk="0" h="10044" w="6082">
                  <a:moveTo>
                    <a:pt x="5551" y="0"/>
                  </a:moveTo>
                  <a:cubicBezTo>
                    <a:pt x="5402" y="0"/>
                    <a:pt x="5255" y="65"/>
                    <a:pt x="5163" y="194"/>
                  </a:cubicBezTo>
                  <a:lnTo>
                    <a:pt x="4150" y="1493"/>
                  </a:lnTo>
                  <a:cubicBezTo>
                    <a:pt x="4055" y="1335"/>
                    <a:pt x="3928" y="1176"/>
                    <a:pt x="3833" y="986"/>
                  </a:cubicBezTo>
                  <a:cubicBezTo>
                    <a:pt x="3624" y="658"/>
                    <a:pt x="3274" y="413"/>
                    <a:pt x="2783" y="413"/>
                  </a:cubicBezTo>
                  <a:cubicBezTo>
                    <a:pt x="2753" y="413"/>
                    <a:pt x="2723" y="414"/>
                    <a:pt x="2693" y="416"/>
                  </a:cubicBezTo>
                  <a:lnTo>
                    <a:pt x="1394" y="416"/>
                  </a:lnTo>
                  <a:cubicBezTo>
                    <a:pt x="413" y="416"/>
                    <a:pt x="33" y="891"/>
                    <a:pt x="1" y="1461"/>
                  </a:cubicBezTo>
                  <a:cubicBezTo>
                    <a:pt x="1" y="1493"/>
                    <a:pt x="1" y="4818"/>
                    <a:pt x="1" y="4818"/>
                  </a:cubicBezTo>
                  <a:cubicBezTo>
                    <a:pt x="1" y="5071"/>
                    <a:pt x="223" y="5293"/>
                    <a:pt x="476" y="5293"/>
                  </a:cubicBezTo>
                  <a:cubicBezTo>
                    <a:pt x="666" y="5293"/>
                    <a:pt x="793" y="5230"/>
                    <a:pt x="888" y="5071"/>
                  </a:cubicBezTo>
                  <a:lnTo>
                    <a:pt x="2186" y="5800"/>
                  </a:lnTo>
                  <a:lnTo>
                    <a:pt x="2186" y="9410"/>
                  </a:lnTo>
                  <a:cubicBezTo>
                    <a:pt x="2186" y="9758"/>
                    <a:pt x="2471" y="10043"/>
                    <a:pt x="2819" y="10043"/>
                  </a:cubicBezTo>
                  <a:cubicBezTo>
                    <a:pt x="3168" y="10043"/>
                    <a:pt x="3453" y="9758"/>
                    <a:pt x="3453" y="9410"/>
                  </a:cubicBezTo>
                  <a:lnTo>
                    <a:pt x="3421" y="5103"/>
                  </a:lnTo>
                  <a:lnTo>
                    <a:pt x="3358" y="2031"/>
                  </a:lnTo>
                  <a:lnTo>
                    <a:pt x="3358" y="2031"/>
                  </a:lnTo>
                  <a:cubicBezTo>
                    <a:pt x="3485" y="2221"/>
                    <a:pt x="3611" y="2411"/>
                    <a:pt x="3738" y="2570"/>
                  </a:cubicBezTo>
                  <a:lnTo>
                    <a:pt x="3738" y="2601"/>
                  </a:lnTo>
                  <a:cubicBezTo>
                    <a:pt x="3833" y="2696"/>
                    <a:pt x="3991" y="2760"/>
                    <a:pt x="4118" y="2760"/>
                  </a:cubicBezTo>
                  <a:cubicBezTo>
                    <a:pt x="4276" y="2760"/>
                    <a:pt x="4403" y="2696"/>
                    <a:pt x="4498" y="2570"/>
                  </a:cubicBezTo>
                  <a:lnTo>
                    <a:pt x="5923" y="796"/>
                  </a:lnTo>
                  <a:cubicBezTo>
                    <a:pt x="6081" y="574"/>
                    <a:pt x="6050" y="289"/>
                    <a:pt x="5860" y="99"/>
                  </a:cubicBezTo>
                  <a:cubicBezTo>
                    <a:pt x="5767" y="33"/>
                    <a:pt x="5658" y="0"/>
                    <a:pt x="5551"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4"/>
            <p:cNvSpPr/>
            <p:nvPr/>
          </p:nvSpPr>
          <p:spPr>
            <a:xfrm>
              <a:off x="4936225" y="2651825"/>
              <a:ext cx="162325" cy="260700"/>
            </a:xfrm>
            <a:custGeom>
              <a:rect b="b" l="l" r="r" t="t"/>
              <a:pathLst>
                <a:path extrusionOk="0" h="10428" w="6493">
                  <a:moveTo>
                    <a:pt x="5767" y="0"/>
                  </a:moveTo>
                  <a:cubicBezTo>
                    <a:pt x="5734" y="0"/>
                    <a:pt x="5702" y="3"/>
                    <a:pt x="5669" y="8"/>
                  </a:cubicBezTo>
                  <a:cubicBezTo>
                    <a:pt x="5511" y="8"/>
                    <a:pt x="5321" y="103"/>
                    <a:pt x="5226" y="262"/>
                  </a:cubicBezTo>
                  <a:lnTo>
                    <a:pt x="4371" y="1339"/>
                  </a:lnTo>
                  <a:cubicBezTo>
                    <a:pt x="4307" y="1275"/>
                    <a:pt x="4244" y="1180"/>
                    <a:pt x="4181" y="1085"/>
                  </a:cubicBezTo>
                  <a:cubicBezTo>
                    <a:pt x="3896" y="642"/>
                    <a:pt x="3484" y="388"/>
                    <a:pt x="2914" y="388"/>
                  </a:cubicBezTo>
                  <a:lnTo>
                    <a:pt x="2882" y="388"/>
                  </a:lnTo>
                  <a:lnTo>
                    <a:pt x="1584" y="420"/>
                  </a:lnTo>
                  <a:lnTo>
                    <a:pt x="1552" y="420"/>
                  </a:lnTo>
                  <a:cubicBezTo>
                    <a:pt x="602" y="420"/>
                    <a:pt x="32" y="863"/>
                    <a:pt x="32" y="1655"/>
                  </a:cubicBezTo>
                  <a:cubicBezTo>
                    <a:pt x="32" y="1655"/>
                    <a:pt x="32" y="4220"/>
                    <a:pt x="32" y="4980"/>
                  </a:cubicBezTo>
                  <a:cubicBezTo>
                    <a:pt x="0" y="5360"/>
                    <a:pt x="317" y="5677"/>
                    <a:pt x="665" y="5677"/>
                  </a:cubicBezTo>
                  <a:lnTo>
                    <a:pt x="697" y="5677"/>
                  </a:lnTo>
                  <a:cubicBezTo>
                    <a:pt x="919" y="5677"/>
                    <a:pt x="1140" y="5550"/>
                    <a:pt x="1267" y="5360"/>
                  </a:cubicBezTo>
                  <a:cubicBezTo>
                    <a:pt x="1299" y="5297"/>
                    <a:pt x="1299" y="5170"/>
                    <a:pt x="1204" y="5107"/>
                  </a:cubicBezTo>
                  <a:cubicBezTo>
                    <a:pt x="1169" y="5096"/>
                    <a:pt x="1130" y="5088"/>
                    <a:pt x="1093" y="5088"/>
                  </a:cubicBezTo>
                  <a:cubicBezTo>
                    <a:pt x="1029" y="5088"/>
                    <a:pt x="970" y="5110"/>
                    <a:pt x="950" y="5170"/>
                  </a:cubicBezTo>
                  <a:cubicBezTo>
                    <a:pt x="887" y="5265"/>
                    <a:pt x="792" y="5297"/>
                    <a:pt x="697" y="5297"/>
                  </a:cubicBezTo>
                  <a:cubicBezTo>
                    <a:pt x="602" y="5297"/>
                    <a:pt x="539" y="5265"/>
                    <a:pt x="475" y="5202"/>
                  </a:cubicBezTo>
                  <a:cubicBezTo>
                    <a:pt x="444" y="5170"/>
                    <a:pt x="412" y="5075"/>
                    <a:pt x="412" y="5012"/>
                  </a:cubicBezTo>
                  <a:cubicBezTo>
                    <a:pt x="412" y="3872"/>
                    <a:pt x="412" y="1687"/>
                    <a:pt x="412" y="1655"/>
                  </a:cubicBezTo>
                  <a:cubicBezTo>
                    <a:pt x="412" y="1085"/>
                    <a:pt x="824" y="800"/>
                    <a:pt x="1584" y="800"/>
                  </a:cubicBezTo>
                  <a:lnTo>
                    <a:pt x="2882" y="768"/>
                  </a:lnTo>
                  <a:lnTo>
                    <a:pt x="2945" y="768"/>
                  </a:lnTo>
                  <a:cubicBezTo>
                    <a:pt x="3357" y="768"/>
                    <a:pt x="3674" y="958"/>
                    <a:pt x="3896" y="1307"/>
                  </a:cubicBezTo>
                  <a:cubicBezTo>
                    <a:pt x="3991" y="1465"/>
                    <a:pt x="4086" y="1624"/>
                    <a:pt x="4212" y="1782"/>
                  </a:cubicBezTo>
                  <a:cubicBezTo>
                    <a:pt x="4244" y="1845"/>
                    <a:pt x="4276" y="1877"/>
                    <a:pt x="4339" y="1877"/>
                  </a:cubicBezTo>
                  <a:cubicBezTo>
                    <a:pt x="4402" y="1877"/>
                    <a:pt x="4466" y="1845"/>
                    <a:pt x="4497" y="1782"/>
                  </a:cubicBezTo>
                  <a:lnTo>
                    <a:pt x="5511" y="483"/>
                  </a:lnTo>
                  <a:cubicBezTo>
                    <a:pt x="5574" y="420"/>
                    <a:pt x="5637" y="388"/>
                    <a:pt x="5732" y="388"/>
                  </a:cubicBezTo>
                  <a:cubicBezTo>
                    <a:pt x="5796" y="388"/>
                    <a:pt x="5891" y="388"/>
                    <a:pt x="5954" y="452"/>
                  </a:cubicBezTo>
                  <a:cubicBezTo>
                    <a:pt x="6081" y="547"/>
                    <a:pt x="6081" y="737"/>
                    <a:pt x="5986" y="863"/>
                  </a:cubicBezTo>
                  <a:lnTo>
                    <a:pt x="4561" y="2669"/>
                  </a:lnTo>
                  <a:cubicBezTo>
                    <a:pt x="4510" y="2735"/>
                    <a:pt x="4425" y="2776"/>
                    <a:pt x="4337" y="2776"/>
                  </a:cubicBezTo>
                  <a:cubicBezTo>
                    <a:pt x="4258" y="2776"/>
                    <a:pt x="4177" y="2743"/>
                    <a:pt x="4117" y="2669"/>
                  </a:cubicBezTo>
                  <a:cubicBezTo>
                    <a:pt x="3991" y="2510"/>
                    <a:pt x="3864" y="2320"/>
                    <a:pt x="3737" y="2130"/>
                  </a:cubicBezTo>
                  <a:cubicBezTo>
                    <a:pt x="3691" y="2084"/>
                    <a:pt x="3628" y="2054"/>
                    <a:pt x="3572" y="2054"/>
                  </a:cubicBezTo>
                  <a:cubicBezTo>
                    <a:pt x="3552" y="2054"/>
                    <a:pt x="3532" y="2058"/>
                    <a:pt x="3516" y="2067"/>
                  </a:cubicBezTo>
                  <a:cubicBezTo>
                    <a:pt x="3421" y="2067"/>
                    <a:pt x="3389" y="2162"/>
                    <a:pt x="3389" y="2225"/>
                  </a:cubicBezTo>
                  <a:lnTo>
                    <a:pt x="3452" y="5297"/>
                  </a:lnTo>
                  <a:lnTo>
                    <a:pt x="3484" y="9604"/>
                  </a:lnTo>
                  <a:cubicBezTo>
                    <a:pt x="3484" y="9857"/>
                    <a:pt x="3294" y="10047"/>
                    <a:pt x="3040" y="10047"/>
                  </a:cubicBezTo>
                  <a:cubicBezTo>
                    <a:pt x="2787" y="10047"/>
                    <a:pt x="2565" y="9857"/>
                    <a:pt x="2565" y="9604"/>
                  </a:cubicBezTo>
                  <a:lnTo>
                    <a:pt x="2565" y="5994"/>
                  </a:lnTo>
                  <a:cubicBezTo>
                    <a:pt x="2565" y="5899"/>
                    <a:pt x="2502" y="5836"/>
                    <a:pt x="2407" y="5836"/>
                  </a:cubicBezTo>
                  <a:cubicBezTo>
                    <a:pt x="2280" y="5836"/>
                    <a:pt x="2217" y="5899"/>
                    <a:pt x="2217" y="5994"/>
                  </a:cubicBezTo>
                  <a:lnTo>
                    <a:pt x="2217" y="9604"/>
                  </a:lnTo>
                  <a:cubicBezTo>
                    <a:pt x="2217" y="10047"/>
                    <a:pt x="2565" y="10427"/>
                    <a:pt x="3040" y="10427"/>
                  </a:cubicBezTo>
                  <a:cubicBezTo>
                    <a:pt x="3484" y="10427"/>
                    <a:pt x="3864" y="10047"/>
                    <a:pt x="3832" y="9572"/>
                  </a:cubicBezTo>
                  <a:lnTo>
                    <a:pt x="3801" y="5265"/>
                  </a:lnTo>
                  <a:lnTo>
                    <a:pt x="3769" y="2828"/>
                  </a:lnTo>
                  <a:lnTo>
                    <a:pt x="3769" y="2828"/>
                  </a:lnTo>
                  <a:cubicBezTo>
                    <a:pt x="3770" y="2859"/>
                    <a:pt x="3801" y="2859"/>
                    <a:pt x="3801" y="2890"/>
                  </a:cubicBezTo>
                  <a:cubicBezTo>
                    <a:pt x="3927" y="3049"/>
                    <a:pt x="4117" y="3144"/>
                    <a:pt x="4339" y="3144"/>
                  </a:cubicBezTo>
                  <a:cubicBezTo>
                    <a:pt x="4529" y="3144"/>
                    <a:pt x="4719" y="3049"/>
                    <a:pt x="4846" y="2890"/>
                  </a:cubicBezTo>
                  <a:lnTo>
                    <a:pt x="6271" y="1085"/>
                  </a:lnTo>
                  <a:cubicBezTo>
                    <a:pt x="6492" y="800"/>
                    <a:pt x="6461" y="388"/>
                    <a:pt x="6176" y="167"/>
                  </a:cubicBezTo>
                  <a:cubicBezTo>
                    <a:pt x="6071" y="62"/>
                    <a:pt x="5922" y="0"/>
                    <a:pt x="576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4"/>
            <p:cNvSpPr/>
            <p:nvPr/>
          </p:nvSpPr>
          <p:spPr>
            <a:xfrm>
              <a:off x="4963925" y="2603725"/>
              <a:ext cx="53075" cy="53075"/>
            </a:xfrm>
            <a:custGeom>
              <a:rect b="b" l="l" r="r" t="t"/>
              <a:pathLst>
                <a:path extrusionOk="0" h="2123" w="2123">
                  <a:moveTo>
                    <a:pt x="1077" y="1"/>
                  </a:moveTo>
                  <a:cubicBezTo>
                    <a:pt x="476" y="1"/>
                    <a:pt x="1" y="476"/>
                    <a:pt x="1" y="1046"/>
                  </a:cubicBezTo>
                  <a:cubicBezTo>
                    <a:pt x="1" y="1647"/>
                    <a:pt x="476" y="2122"/>
                    <a:pt x="1077" y="2122"/>
                  </a:cubicBezTo>
                  <a:cubicBezTo>
                    <a:pt x="1647" y="2122"/>
                    <a:pt x="2123" y="1647"/>
                    <a:pt x="2123" y="1046"/>
                  </a:cubicBezTo>
                  <a:cubicBezTo>
                    <a:pt x="2123" y="476"/>
                    <a:pt x="1647" y="1"/>
                    <a:pt x="1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4"/>
            <p:cNvSpPr/>
            <p:nvPr/>
          </p:nvSpPr>
          <p:spPr>
            <a:xfrm>
              <a:off x="4959175" y="2598975"/>
              <a:ext cx="62575" cy="62575"/>
            </a:xfrm>
            <a:custGeom>
              <a:rect b="b" l="l" r="r" t="t"/>
              <a:pathLst>
                <a:path extrusionOk="0" h="2503" w="2503">
                  <a:moveTo>
                    <a:pt x="1267" y="381"/>
                  </a:moveTo>
                  <a:cubicBezTo>
                    <a:pt x="1742" y="381"/>
                    <a:pt x="2122" y="761"/>
                    <a:pt x="2122" y="1236"/>
                  </a:cubicBezTo>
                  <a:cubicBezTo>
                    <a:pt x="2122" y="1742"/>
                    <a:pt x="1742" y="2122"/>
                    <a:pt x="1267" y="2122"/>
                  </a:cubicBezTo>
                  <a:cubicBezTo>
                    <a:pt x="792" y="2122"/>
                    <a:pt x="381" y="1742"/>
                    <a:pt x="381" y="1236"/>
                  </a:cubicBezTo>
                  <a:cubicBezTo>
                    <a:pt x="381" y="761"/>
                    <a:pt x="792" y="381"/>
                    <a:pt x="1267" y="381"/>
                  </a:cubicBezTo>
                  <a:close/>
                  <a:moveTo>
                    <a:pt x="1267" y="1"/>
                  </a:moveTo>
                  <a:cubicBezTo>
                    <a:pt x="571" y="1"/>
                    <a:pt x="1" y="571"/>
                    <a:pt x="1" y="1267"/>
                  </a:cubicBezTo>
                  <a:cubicBezTo>
                    <a:pt x="1" y="1932"/>
                    <a:pt x="571" y="2502"/>
                    <a:pt x="1267" y="2502"/>
                  </a:cubicBezTo>
                  <a:cubicBezTo>
                    <a:pt x="1964" y="2502"/>
                    <a:pt x="2503" y="1932"/>
                    <a:pt x="2503" y="1267"/>
                  </a:cubicBezTo>
                  <a:cubicBezTo>
                    <a:pt x="2503" y="571"/>
                    <a:pt x="1932" y="1"/>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4"/>
            <p:cNvSpPr/>
            <p:nvPr/>
          </p:nvSpPr>
          <p:spPr>
            <a:xfrm>
              <a:off x="4963925" y="2773150"/>
              <a:ext cx="32500" cy="134625"/>
            </a:xfrm>
            <a:custGeom>
              <a:rect b="b" l="l" r="r" t="t"/>
              <a:pathLst>
                <a:path extrusionOk="0" h="5385" w="1300">
                  <a:moveTo>
                    <a:pt x="1" y="1"/>
                  </a:moveTo>
                  <a:lnTo>
                    <a:pt x="1" y="4688"/>
                  </a:lnTo>
                  <a:cubicBezTo>
                    <a:pt x="1" y="5068"/>
                    <a:pt x="286" y="5384"/>
                    <a:pt x="666" y="5384"/>
                  </a:cubicBezTo>
                  <a:cubicBezTo>
                    <a:pt x="1014" y="5384"/>
                    <a:pt x="1299" y="5068"/>
                    <a:pt x="1299" y="4688"/>
                  </a:cubicBezTo>
                  <a:lnTo>
                    <a:pt x="1299" y="951"/>
                  </a:lnTo>
                  <a:lnTo>
                    <a:pt x="1"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4"/>
            <p:cNvSpPr/>
            <p:nvPr/>
          </p:nvSpPr>
          <p:spPr>
            <a:xfrm>
              <a:off x="4959175" y="2769200"/>
              <a:ext cx="42000" cy="142525"/>
            </a:xfrm>
            <a:custGeom>
              <a:rect b="b" l="l" r="r" t="t"/>
              <a:pathLst>
                <a:path extrusionOk="0" h="5701" w="1680">
                  <a:moveTo>
                    <a:pt x="191" y="0"/>
                  </a:moveTo>
                  <a:cubicBezTo>
                    <a:pt x="96" y="0"/>
                    <a:pt x="1" y="64"/>
                    <a:pt x="1" y="159"/>
                  </a:cubicBezTo>
                  <a:lnTo>
                    <a:pt x="1" y="4846"/>
                  </a:lnTo>
                  <a:cubicBezTo>
                    <a:pt x="1" y="5321"/>
                    <a:pt x="381" y="5701"/>
                    <a:pt x="824" y="5701"/>
                  </a:cubicBezTo>
                  <a:cubicBezTo>
                    <a:pt x="1299" y="5701"/>
                    <a:pt x="1679" y="5321"/>
                    <a:pt x="1647" y="4846"/>
                  </a:cubicBezTo>
                  <a:lnTo>
                    <a:pt x="1647" y="1109"/>
                  </a:lnTo>
                  <a:cubicBezTo>
                    <a:pt x="1647" y="1014"/>
                    <a:pt x="1584" y="919"/>
                    <a:pt x="1457" y="919"/>
                  </a:cubicBezTo>
                  <a:cubicBezTo>
                    <a:pt x="1362" y="919"/>
                    <a:pt x="1299" y="1014"/>
                    <a:pt x="1299" y="1109"/>
                  </a:cubicBezTo>
                  <a:lnTo>
                    <a:pt x="1299" y="4846"/>
                  </a:lnTo>
                  <a:cubicBezTo>
                    <a:pt x="1299" y="5131"/>
                    <a:pt x="1077" y="5352"/>
                    <a:pt x="824" y="5352"/>
                  </a:cubicBezTo>
                  <a:cubicBezTo>
                    <a:pt x="571" y="5352"/>
                    <a:pt x="381" y="5099"/>
                    <a:pt x="381" y="4846"/>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4"/>
            <p:cNvSpPr/>
            <p:nvPr/>
          </p:nvSpPr>
          <p:spPr>
            <a:xfrm>
              <a:off x="4959175" y="2705850"/>
              <a:ext cx="9525" cy="83175"/>
            </a:xfrm>
            <a:custGeom>
              <a:rect b="b" l="l" r="r" t="t"/>
              <a:pathLst>
                <a:path extrusionOk="0" h="3327" w="381">
                  <a:moveTo>
                    <a:pt x="191" y="1"/>
                  </a:moveTo>
                  <a:cubicBezTo>
                    <a:pt x="96" y="1"/>
                    <a:pt x="1" y="96"/>
                    <a:pt x="1" y="191"/>
                  </a:cubicBezTo>
                  <a:lnTo>
                    <a:pt x="1" y="3136"/>
                  </a:lnTo>
                  <a:cubicBezTo>
                    <a:pt x="1" y="3231"/>
                    <a:pt x="96" y="3326"/>
                    <a:pt x="191" y="3326"/>
                  </a:cubicBezTo>
                  <a:cubicBezTo>
                    <a:pt x="317" y="3326"/>
                    <a:pt x="381" y="3231"/>
                    <a:pt x="381" y="3136"/>
                  </a:cubicBezTo>
                  <a:lnTo>
                    <a:pt x="381" y="191"/>
                  </a:lnTo>
                  <a:cubicBezTo>
                    <a:pt x="381" y="96"/>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4"/>
            <p:cNvSpPr/>
            <p:nvPr/>
          </p:nvSpPr>
          <p:spPr>
            <a:xfrm>
              <a:off x="4808750" y="2691600"/>
              <a:ext cx="108500" cy="101375"/>
            </a:xfrm>
            <a:custGeom>
              <a:rect b="b" l="l" r="r" t="t"/>
              <a:pathLst>
                <a:path extrusionOk="0" h="4055" w="4340">
                  <a:moveTo>
                    <a:pt x="1679" y="1"/>
                  </a:moveTo>
                  <a:cubicBezTo>
                    <a:pt x="761" y="1"/>
                    <a:pt x="1" y="761"/>
                    <a:pt x="1" y="1711"/>
                  </a:cubicBezTo>
                  <a:lnTo>
                    <a:pt x="1" y="2471"/>
                  </a:lnTo>
                  <a:lnTo>
                    <a:pt x="1" y="4054"/>
                  </a:lnTo>
                  <a:lnTo>
                    <a:pt x="4339" y="4054"/>
                  </a:lnTo>
                  <a:lnTo>
                    <a:pt x="4339" y="2471"/>
                  </a:lnTo>
                  <a:lnTo>
                    <a:pt x="4339" y="1711"/>
                  </a:lnTo>
                  <a:cubicBezTo>
                    <a:pt x="4339" y="761"/>
                    <a:pt x="3579" y="1"/>
                    <a:pt x="26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4"/>
            <p:cNvSpPr/>
            <p:nvPr/>
          </p:nvSpPr>
          <p:spPr>
            <a:xfrm>
              <a:off x="4804000" y="2686850"/>
              <a:ext cx="118000" cy="110875"/>
            </a:xfrm>
            <a:custGeom>
              <a:rect b="b" l="l" r="r" t="t"/>
              <a:pathLst>
                <a:path extrusionOk="0" h="4435" w="4720">
                  <a:moveTo>
                    <a:pt x="1869" y="1"/>
                  </a:moveTo>
                  <a:cubicBezTo>
                    <a:pt x="856" y="1"/>
                    <a:pt x="1" y="856"/>
                    <a:pt x="1" y="1901"/>
                  </a:cubicBezTo>
                  <a:lnTo>
                    <a:pt x="1" y="4244"/>
                  </a:lnTo>
                  <a:cubicBezTo>
                    <a:pt x="1" y="4339"/>
                    <a:pt x="96" y="4435"/>
                    <a:pt x="191" y="4435"/>
                  </a:cubicBezTo>
                  <a:cubicBezTo>
                    <a:pt x="286" y="4435"/>
                    <a:pt x="381" y="4339"/>
                    <a:pt x="381" y="4244"/>
                  </a:cubicBezTo>
                  <a:lnTo>
                    <a:pt x="381" y="1901"/>
                  </a:lnTo>
                  <a:cubicBezTo>
                    <a:pt x="381" y="1046"/>
                    <a:pt x="1046" y="381"/>
                    <a:pt x="1869" y="381"/>
                  </a:cubicBezTo>
                  <a:lnTo>
                    <a:pt x="2851" y="381"/>
                  </a:lnTo>
                  <a:cubicBezTo>
                    <a:pt x="3674" y="381"/>
                    <a:pt x="4339" y="1046"/>
                    <a:pt x="4339" y="1901"/>
                  </a:cubicBezTo>
                  <a:lnTo>
                    <a:pt x="4339" y="4244"/>
                  </a:lnTo>
                  <a:cubicBezTo>
                    <a:pt x="4339" y="4339"/>
                    <a:pt x="4434" y="4435"/>
                    <a:pt x="4529" y="4435"/>
                  </a:cubicBezTo>
                  <a:cubicBezTo>
                    <a:pt x="4624" y="4435"/>
                    <a:pt x="4719" y="4339"/>
                    <a:pt x="4719" y="4244"/>
                  </a:cubicBezTo>
                  <a:lnTo>
                    <a:pt x="4719" y="1901"/>
                  </a:lnTo>
                  <a:cubicBezTo>
                    <a:pt x="4719" y="856"/>
                    <a:pt x="3896" y="1"/>
                    <a:pt x="285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4"/>
            <p:cNvSpPr/>
            <p:nvPr/>
          </p:nvSpPr>
          <p:spPr>
            <a:xfrm>
              <a:off x="4819050" y="2715350"/>
              <a:ext cx="96600" cy="110075"/>
            </a:xfrm>
            <a:custGeom>
              <a:rect b="b" l="l" r="r" t="t"/>
              <a:pathLst>
                <a:path extrusionOk="0" h="4403" w="3864">
                  <a:moveTo>
                    <a:pt x="1457" y="1"/>
                  </a:moveTo>
                  <a:cubicBezTo>
                    <a:pt x="1109" y="1"/>
                    <a:pt x="792" y="381"/>
                    <a:pt x="602" y="729"/>
                  </a:cubicBezTo>
                  <a:cubicBezTo>
                    <a:pt x="222" y="1363"/>
                    <a:pt x="32" y="1933"/>
                    <a:pt x="0" y="3009"/>
                  </a:cubicBezTo>
                  <a:lnTo>
                    <a:pt x="0" y="3073"/>
                  </a:lnTo>
                  <a:cubicBezTo>
                    <a:pt x="0" y="3801"/>
                    <a:pt x="855" y="4403"/>
                    <a:pt x="1932" y="4403"/>
                  </a:cubicBezTo>
                  <a:cubicBezTo>
                    <a:pt x="3009" y="4403"/>
                    <a:pt x="3864" y="3801"/>
                    <a:pt x="3864" y="3073"/>
                  </a:cubicBezTo>
                  <a:lnTo>
                    <a:pt x="3864" y="3009"/>
                  </a:lnTo>
                  <a:cubicBezTo>
                    <a:pt x="3832" y="1901"/>
                    <a:pt x="3642" y="1331"/>
                    <a:pt x="3230" y="666"/>
                  </a:cubicBezTo>
                  <a:cubicBezTo>
                    <a:pt x="3040" y="349"/>
                    <a:pt x="2724" y="1"/>
                    <a:pt x="2407"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4"/>
            <p:cNvSpPr/>
            <p:nvPr/>
          </p:nvSpPr>
          <p:spPr>
            <a:xfrm>
              <a:off x="4814300" y="2710600"/>
              <a:ext cx="106100" cy="119575"/>
            </a:xfrm>
            <a:custGeom>
              <a:rect b="b" l="l" r="r" t="t"/>
              <a:pathLst>
                <a:path extrusionOk="0" h="4783" w="4244">
                  <a:moveTo>
                    <a:pt x="2597" y="381"/>
                  </a:moveTo>
                  <a:cubicBezTo>
                    <a:pt x="2787" y="381"/>
                    <a:pt x="3040" y="603"/>
                    <a:pt x="3262" y="983"/>
                  </a:cubicBezTo>
                  <a:cubicBezTo>
                    <a:pt x="3674" y="1616"/>
                    <a:pt x="3832" y="2186"/>
                    <a:pt x="3864" y="3231"/>
                  </a:cubicBezTo>
                  <a:lnTo>
                    <a:pt x="3864" y="3263"/>
                  </a:lnTo>
                  <a:cubicBezTo>
                    <a:pt x="3864" y="3896"/>
                    <a:pt x="3072" y="4403"/>
                    <a:pt x="2122" y="4403"/>
                  </a:cubicBezTo>
                  <a:cubicBezTo>
                    <a:pt x="1172" y="4403"/>
                    <a:pt x="380" y="3896"/>
                    <a:pt x="380" y="3263"/>
                  </a:cubicBezTo>
                  <a:lnTo>
                    <a:pt x="380" y="3231"/>
                  </a:lnTo>
                  <a:cubicBezTo>
                    <a:pt x="412" y="2218"/>
                    <a:pt x="570" y="1679"/>
                    <a:pt x="950" y="1014"/>
                  </a:cubicBezTo>
                  <a:cubicBezTo>
                    <a:pt x="1172" y="634"/>
                    <a:pt x="1457" y="381"/>
                    <a:pt x="1647" y="381"/>
                  </a:cubicBezTo>
                  <a:close/>
                  <a:moveTo>
                    <a:pt x="1647" y="1"/>
                  </a:moveTo>
                  <a:cubicBezTo>
                    <a:pt x="1172" y="1"/>
                    <a:pt x="824" y="508"/>
                    <a:pt x="634" y="824"/>
                  </a:cubicBezTo>
                  <a:cubicBezTo>
                    <a:pt x="190" y="1521"/>
                    <a:pt x="32" y="2154"/>
                    <a:pt x="0" y="3199"/>
                  </a:cubicBezTo>
                  <a:lnTo>
                    <a:pt x="0" y="3263"/>
                  </a:lnTo>
                  <a:cubicBezTo>
                    <a:pt x="0" y="4086"/>
                    <a:pt x="950" y="4783"/>
                    <a:pt x="2122" y="4783"/>
                  </a:cubicBezTo>
                  <a:cubicBezTo>
                    <a:pt x="3294" y="4783"/>
                    <a:pt x="4244" y="4086"/>
                    <a:pt x="4244" y="3263"/>
                  </a:cubicBezTo>
                  <a:lnTo>
                    <a:pt x="4244" y="3199"/>
                  </a:lnTo>
                  <a:cubicBezTo>
                    <a:pt x="4181" y="2123"/>
                    <a:pt x="4022" y="1458"/>
                    <a:pt x="3579" y="761"/>
                  </a:cubicBezTo>
                  <a:cubicBezTo>
                    <a:pt x="3389" y="476"/>
                    <a:pt x="3040" y="1"/>
                    <a:pt x="259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4"/>
            <p:cNvSpPr/>
            <p:nvPr/>
          </p:nvSpPr>
          <p:spPr>
            <a:xfrm>
              <a:off x="4842000" y="2670225"/>
              <a:ext cx="52275" cy="54650"/>
            </a:xfrm>
            <a:custGeom>
              <a:rect b="b" l="l" r="r" t="t"/>
              <a:pathLst>
                <a:path extrusionOk="0" h="2186" w="2091">
                  <a:moveTo>
                    <a:pt x="1046" y="1"/>
                  </a:moveTo>
                  <a:cubicBezTo>
                    <a:pt x="476" y="1"/>
                    <a:pt x="1" y="508"/>
                    <a:pt x="1" y="1109"/>
                  </a:cubicBezTo>
                  <a:cubicBezTo>
                    <a:pt x="1" y="1711"/>
                    <a:pt x="476" y="2186"/>
                    <a:pt x="1046" y="2186"/>
                  </a:cubicBezTo>
                  <a:cubicBezTo>
                    <a:pt x="1616" y="2186"/>
                    <a:pt x="2091" y="1711"/>
                    <a:pt x="2091" y="1109"/>
                  </a:cubicBezTo>
                  <a:cubicBezTo>
                    <a:pt x="2091" y="508"/>
                    <a:pt x="1616"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4"/>
            <p:cNvSpPr/>
            <p:nvPr/>
          </p:nvSpPr>
          <p:spPr>
            <a:xfrm>
              <a:off x="4837250" y="2665475"/>
              <a:ext cx="61775" cy="64150"/>
            </a:xfrm>
            <a:custGeom>
              <a:rect b="b" l="l" r="r" t="t"/>
              <a:pathLst>
                <a:path extrusionOk="0" h="2566" w="2471">
                  <a:moveTo>
                    <a:pt x="1236" y="381"/>
                  </a:moveTo>
                  <a:cubicBezTo>
                    <a:pt x="1711" y="381"/>
                    <a:pt x="2122" y="793"/>
                    <a:pt x="2122" y="1299"/>
                  </a:cubicBezTo>
                  <a:cubicBezTo>
                    <a:pt x="2122" y="1806"/>
                    <a:pt x="1711" y="2218"/>
                    <a:pt x="1236" y="2218"/>
                  </a:cubicBezTo>
                  <a:cubicBezTo>
                    <a:pt x="761" y="2218"/>
                    <a:pt x="381" y="1806"/>
                    <a:pt x="381" y="1299"/>
                  </a:cubicBezTo>
                  <a:cubicBezTo>
                    <a:pt x="381" y="793"/>
                    <a:pt x="761" y="381"/>
                    <a:pt x="1236" y="381"/>
                  </a:cubicBezTo>
                  <a:close/>
                  <a:moveTo>
                    <a:pt x="1236" y="1"/>
                  </a:moveTo>
                  <a:cubicBezTo>
                    <a:pt x="539" y="1"/>
                    <a:pt x="1" y="603"/>
                    <a:pt x="1" y="1299"/>
                  </a:cubicBezTo>
                  <a:cubicBezTo>
                    <a:pt x="1" y="1996"/>
                    <a:pt x="539" y="2566"/>
                    <a:pt x="1236" y="2566"/>
                  </a:cubicBezTo>
                  <a:cubicBezTo>
                    <a:pt x="1932" y="2566"/>
                    <a:pt x="2471" y="1996"/>
                    <a:pt x="2471" y="1299"/>
                  </a:cubicBezTo>
                  <a:cubicBezTo>
                    <a:pt x="2471" y="571"/>
                    <a:pt x="1932" y="1"/>
                    <a:pt x="123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4"/>
            <p:cNvSpPr/>
            <p:nvPr/>
          </p:nvSpPr>
          <p:spPr>
            <a:xfrm>
              <a:off x="4871300" y="2694775"/>
              <a:ext cx="101375" cy="76825"/>
            </a:xfrm>
            <a:custGeom>
              <a:rect b="b" l="l" r="r" t="t"/>
              <a:pathLst>
                <a:path extrusionOk="0" h="3073" w="4055">
                  <a:moveTo>
                    <a:pt x="222" y="1"/>
                  </a:moveTo>
                  <a:cubicBezTo>
                    <a:pt x="95" y="1"/>
                    <a:pt x="0" y="96"/>
                    <a:pt x="0" y="191"/>
                  </a:cubicBezTo>
                  <a:lnTo>
                    <a:pt x="0" y="2851"/>
                  </a:lnTo>
                  <a:cubicBezTo>
                    <a:pt x="0" y="2977"/>
                    <a:pt x="95" y="3072"/>
                    <a:pt x="222" y="3072"/>
                  </a:cubicBezTo>
                  <a:lnTo>
                    <a:pt x="3864" y="3072"/>
                  </a:lnTo>
                  <a:cubicBezTo>
                    <a:pt x="3959" y="3072"/>
                    <a:pt x="4054" y="2977"/>
                    <a:pt x="4054" y="2851"/>
                  </a:cubicBezTo>
                  <a:lnTo>
                    <a:pt x="4054" y="191"/>
                  </a:lnTo>
                  <a:cubicBezTo>
                    <a:pt x="4054" y="96"/>
                    <a:pt x="3959" y="1"/>
                    <a:pt x="38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4"/>
            <p:cNvSpPr/>
            <p:nvPr/>
          </p:nvSpPr>
          <p:spPr>
            <a:xfrm>
              <a:off x="4867350" y="2690025"/>
              <a:ext cx="110075" cy="86325"/>
            </a:xfrm>
            <a:custGeom>
              <a:rect b="b" l="l" r="r" t="t"/>
              <a:pathLst>
                <a:path extrusionOk="0" h="3453" w="4403">
                  <a:moveTo>
                    <a:pt x="4022" y="381"/>
                  </a:moveTo>
                  <a:lnTo>
                    <a:pt x="4022" y="3041"/>
                  </a:lnTo>
                  <a:cubicBezTo>
                    <a:pt x="4022" y="3072"/>
                    <a:pt x="4022" y="3072"/>
                    <a:pt x="4022" y="3072"/>
                  </a:cubicBezTo>
                  <a:lnTo>
                    <a:pt x="380" y="3072"/>
                  </a:lnTo>
                  <a:cubicBezTo>
                    <a:pt x="380" y="3072"/>
                    <a:pt x="348" y="3072"/>
                    <a:pt x="348" y="3041"/>
                  </a:cubicBezTo>
                  <a:lnTo>
                    <a:pt x="348" y="381"/>
                  </a:lnTo>
                  <a:close/>
                  <a:moveTo>
                    <a:pt x="380" y="1"/>
                  </a:moveTo>
                  <a:cubicBezTo>
                    <a:pt x="158" y="1"/>
                    <a:pt x="0" y="191"/>
                    <a:pt x="0" y="381"/>
                  </a:cubicBezTo>
                  <a:lnTo>
                    <a:pt x="0" y="3041"/>
                  </a:lnTo>
                  <a:cubicBezTo>
                    <a:pt x="0" y="3262"/>
                    <a:pt x="158" y="3452"/>
                    <a:pt x="380" y="3452"/>
                  </a:cubicBezTo>
                  <a:lnTo>
                    <a:pt x="4022" y="3452"/>
                  </a:lnTo>
                  <a:cubicBezTo>
                    <a:pt x="4244" y="3452"/>
                    <a:pt x="4402" y="3262"/>
                    <a:pt x="4402" y="3041"/>
                  </a:cubicBezTo>
                  <a:lnTo>
                    <a:pt x="4402" y="381"/>
                  </a:lnTo>
                  <a:cubicBezTo>
                    <a:pt x="4402" y="191"/>
                    <a:pt x="4244"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4"/>
            <p:cNvSpPr/>
            <p:nvPr/>
          </p:nvSpPr>
          <p:spPr>
            <a:xfrm>
              <a:off x="4914050" y="2732775"/>
              <a:ext cx="16650" cy="55450"/>
            </a:xfrm>
            <a:custGeom>
              <a:rect b="b" l="l" r="r" t="t"/>
              <a:pathLst>
                <a:path extrusionOk="0" h="2218" w="666">
                  <a:moveTo>
                    <a:pt x="317" y="1"/>
                  </a:moveTo>
                  <a:cubicBezTo>
                    <a:pt x="159" y="1"/>
                    <a:pt x="1" y="191"/>
                    <a:pt x="1" y="412"/>
                  </a:cubicBezTo>
                  <a:lnTo>
                    <a:pt x="1" y="2217"/>
                  </a:lnTo>
                  <a:lnTo>
                    <a:pt x="666" y="2217"/>
                  </a:lnTo>
                  <a:lnTo>
                    <a:pt x="666" y="412"/>
                  </a:lnTo>
                  <a:cubicBezTo>
                    <a:pt x="666" y="191"/>
                    <a:pt x="507"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4"/>
            <p:cNvSpPr/>
            <p:nvPr/>
          </p:nvSpPr>
          <p:spPr>
            <a:xfrm>
              <a:off x="4909300" y="2728025"/>
              <a:ext cx="26150" cy="64950"/>
            </a:xfrm>
            <a:custGeom>
              <a:rect b="b" l="l" r="r" t="t"/>
              <a:pathLst>
                <a:path extrusionOk="0" h="2598" w="1046">
                  <a:moveTo>
                    <a:pt x="507" y="1"/>
                  </a:moveTo>
                  <a:cubicBezTo>
                    <a:pt x="222" y="1"/>
                    <a:pt x="1" y="286"/>
                    <a:pt x="1" y="602"/>
                  </a:cubicBezTo>
                  <a:lnTo>
                    <a:pt x="1" y="2407"/>
                  </a:lnTo>
                  <a:cubicBezTo>
                    <a:pt x="1" y="2502"/>
                    <a:pt x="64" y="2597"/>
                    <a:pt x="191" y="2597"/>
                  </a:cubicBezTo>
                  <a:cubicBezTo>
                    <a:pt x="286" y="2597"/>
                    <a:pt x="381" y="2502"/>
                    <a:pt x="381" y="2407"/>
                  </a:cubicBezTo>
                  <a:lnTo>
                    <a:pt x="381" y="602"/>
                  </a:lnTo>
                  <a:cubicBezTo>
                    <a:pt x="381" y="476"/>
                    <a:pt x="444" y="381"/>
                    <a:pt x="507" y="381"/>
                  </a:cubicBezTo>
                  <a:cubicBezTo>
                    <a:pt x="602" y="381"/>
                    <a:pt x="666" y="476"/>
                    <a:pt x="666" y="602"/>
                  </a:cubicBezTo>
                  <a:lnTo>
                    <a:pt x="666" y="2407"/>
                  </a:lnTo>
                  <a:cubicBezTo>
                    <a:pt x="666" y="2502"/>
                    <a:pt x="761" y="2597"/>
                    <a:pt x="856" y="2597"/>
                  </a:cubicBezTo>
                  <a:cubicBezTo>
                    <a:pt x="951" y="2597"/>
                    <a:pt x="1046" y="2502"/>
                    <a:pt x="1046" y="2407"/>
                  </a:cubicBezTo>
                  <a:lnTo>
                    <a:pt x="1046" y="602"/>
                  </a:lnTo>
                  <a:cubicBezTo>
                    <a:pt x="1046" y="286"/>
                    <a:pt x="824"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4"/>
            <p:cNvSpPr/>
            <p:nvPr/>
          </p:nvSpPr>
          <p:spPr>
            <a:xfrm>
              <a:off x="4792125" y="2793750"/>
              <a:ext cx="207450" cy="114025"/>
            </a:xfrm>
            <a:custGeom>
              <a:rect b="b" l="l" r="r" t="t"/>
              <a:pathLst>
                <a:path extrusionOk="0" h="4561" w="8298">
                  <a:moveTo>
                    <a:pt x="0" y="0"/>
                  </a:moveTo>
                  <a:lnTo>
                    <a:pt x="0" y="4465"/>
                  </a:lnTo>
                  <a:cubicBezTo>
                    <a:pt x="0" y="4497"/>
                    <a:pt x="32" y="4560"/>
                    <a:pt x="64" y="4560"/>
                  </a:cubicBezTo>
                  <a:lnTo>
                    <a:pt x="8234" y="4560"/>
                  </a:lnTo>
                  <a:cubicBezTo>
                    <a:pt x="8266" y="4560"/>
                    <a:pt x="8298" y="4497"/>
                    <a:pt x="8298" y="4465"/>
                  </a:cubicBezTo>
                  <a:lnTo>
                    <a:pt x="8298" y="32"/>
                  </a:lnTo>
                  <a:lnTo>
                    <a:pt x="829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4"/>
            <p:cNvSpPr/>
            <p:nvPr/>
          </p:nvSpPr>
          <p:spPr>
            <a:xfrm>
              <a:off x="4787375" y="2789775"/>
              <a:ext cx="216950" cy="122750"/>
            </a:xfrm>
            <a:custGeom>
              <a:rect b="b" l="l" r="r" t="t"/>
              <a:pathLst>
                <a:path extrusionOk="0" h="4910" w="8678">
                  <a:moveTo>
                    <a:pt x="8298" y="381"/>
                  </a:moveTo>
                  <a:lnTo>
                    <a:pt x="8298" y="4529"/>
                  </a:lnTo>
                  <a:lnTo>
                    <a:pt x="381" y="4529"/>
                  </a:lnTo>
                  <a:lnTo>
                    <a:pt x="381" y="381"/>
                  </a:lnTo>
                  <a:close/>
                  <a:moveTo>
                    <a:pt x="190" y="1"/>
                  </a:moveTo>
                  <a:cubicBezTo>
                    <a:pt x="64" y="1"/>
                    <a:pt x="0" y="64"/>
                    <a:pt x="0" y="191"/>
                  </a:cubicBezTo>
                  <a:lnTo>
                    <a:pt x="0" y="4624"/>
                  </a:lnTo>
                  <a:cubicBezTo>
                    <a:pt x="0" y="4783"/>
                    <a:pt x="127" y="4909"/>
                    <a:pt x="254" y="4909"/>
                  </a:cubicBezTo>
                  <a:lnTo>
                    <a:pt x="8424" y="4878"/>
                  </a:lnTo>
                  <a:cubicBezTo>
                    <a:pt x="8551" y="4878"/>
                    <a:pt x="8678" y="4751"/>
                    <a:pt x="8678" y="4624"/>
                  </a:cubicBezTo>
                  <a:lnTo>
                    <a:pt x="8678" y="191"/>
                  </a:lnTo>
                  <a:cubicBezTo>
                    <a:pt x="8678" y="64"/>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4"/>
            <p:cNvSpPr/>
            <p:nvPr/>
          </p:nvSpPr>
          <p:spPr>
            <a:xfrm>
              <a:off x="4784200" y="2784250"/>
              <a:ext cx="223300" cy="18225"/>
            </a:xfrm>
            <a:custGeom>
              <a:rect b="b" l="l" r="r" t="t"/>
              <a:pathLst>
                <a:path extrusionOk="0" h="729" w="8932">
                  <a:moveTo>
                    <a:pt x="254" y="0"/>
                  </a:moveTo>
                  <a:cubicBezTo>
                    <a:pt x="127" y="0"/>
                    <a:pt x="1" y="95"/>
                    <a:pt x="1" y="253"/>
                  </a:cubicBezTo>
                  <a:lnTo>
                    <a:pt x="1" y="443"/>
                  </a:lnTo>
                  <a:cubicBezTo>
                    <a:pt x="1" y="602"/>
                    <a:pt x="127" y="729"/>
                    <a:pt x="254" y="729"/>
                  </a:cubicBezTo>
                  <a:lnTo>
                    <a:pt x="8678" y="729"/>
                  </a:lnTo>
                  <a:cubicBezTo>
                    <a:pt x="8836" y="729"/>
                    <a:pt x="8931" y="602"/>
                    <a:pt x="8931" y="443"/>
                  </a:cubicBezTo>
                  <a:lnTo>
                    <a:pt x="8931" y="253"/>
                  </a:lnTo>
                  <a:cubicBezTo>
                    <a:pt x="8931" y="95"/>
                    <a:pt x="8836" y="0"/>
                    <a:pt x="86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4"/>
            <p:cNvSpPr/>
            <p:nvPr/>
          </p:nvSpPr>
          <p:spPr>
            <a:xfrm>
              <a:off x="4779450" y="2779500"/>
              <a:ext cx="232800" cy="26925"/>
            </a:xfrm>
            <a:custGeom>
              <a:rect b="b" l="l" r="r" t="t"/>
              <a:pathLst>
                <a:path extrusionOk="0" h="1077" w="9312">
                  <a:moveTo>
                    <a:pt x="8868" y="348"/>
                  </a:moveTo>
                  <a:cubicBezTo>
                    <a:pt x="8900" y="348"/>
                    <a:pt x="8931" y="412"/>
                    <a:pt x="8931" y="443"/>
                  </a:cubicBezTo>
                  <a:lnTo>
                    <a:pt x="8931" y="633"/>
                  </a:lnTo>
                  <a:cubicBezTo>
                    <a:pt x="8931" y="697"/>
                    <a:pt x="8900" y="729"/>
                    <a:pt x="8868" y="729"/>
                  </a:cubicBezTo>
                  <a:lnTo>
                    <a:pt x="444" y="729"/>
                  </a:lnTo>
                  <a:cubicBezTo>
                    <a:pt x="412" y="729"/>
                    <a:pt x="381" y="697"/>
                    <a:pt x="381" y="633"/>
                  </a:cubicBezTo>
                  <a:lnTo>
                    <a:pt x="381" y="443"/>
                  </a:lnTo>
                  <a:cubicBezTo>
                    <a:pt x="381" y="380"/>
                    <a:pt x="412" y="348"/>
                    <a:pt x="444" y="348"/>
                  </a:cubicBezTo>
                  <a:close/>
                  <a:moveTo>
                    <a:pt x="444" y="0"/>
                  </a:moveTo>
                  <a:cubicBezTo>
                    <a:pt x="191" y="0"/>
                    <a:pt x="1" y="190"/>
                    <a:pt x="1" y="443"/>
                  </a:cubicBezTo>
                  <a:lnTo>
                    <a:pt x="1" y="633"/>
                  </a:lnTo>
                  <a:cubicBezTo>
                    <a:pt x="1" y="887"/>
                    <a:pt x="191" y="1077"/>
                    <a:pt x="444" y="1077"/>
                  </a:cubicBezTo>
                  <a:lnTo>
                    <a:pt x="8868" y="1077"/>
                  </a:lnTo>
                  <a:cubicBezTo>
                    <a:pt x="9121" y="1077"/>
                    <a:pt x="9311" y="887"/>
                    <a:pt x="9311" y="633"/>
                  </a:cubicBezTo>
                  <a:lnTo>
                    <a:pt x="9311" y="443"/>
                  </a:lnTo>
                  <a:cubicBezTo>
                    <a:pt x="9311" y="190"/>
                    <a:pt x="9121" y="0"/>
                    <a:pt x="886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4"/>
            <p:cNvSpPr/>
            <p:nvPr/>
          </p:nvSpPr>
          <p:spPr>
            <a:xfrm>
              <a:off x="4838050" y="2766025"/>
              <a:ext cx="24575" cy="17450"/>
            </a:xfrm>
            <a:custGeom>
              <a:rect b="b" l="l" r="r" t="t"/>
              <a:pathLst>
                <a:path extrusionOk="0" h="698" w="983">
                  <a:moveTo>
                    <a:pt x="444" y="1"/>
                  </a:moveTo>
                  <a:cubicBezTo>
                    <a:pt x="190" y="1"/>
                    <a:pt x="0" y="222"/>
                    <a:pt x="0" y="444"/>
                  </a:cubicBezTo>
                  <a:lnTo>
                    <a:pt x="0" y="476"/>
                  </a:lnTo>
                  <a:cubicBezTo>
                    <a:pt x="0" y="602"/>
                    <a:pt x="95" y="697"/>
                    <a:pt x="222" y="697"/>
                  </a:cubicBezTo>
                  <a:lnTo>
                    <a:pt x="760" y="697"/>
                  </a:lnTo>
                  <a:cubicBezTo>
                    <a:pt x="887" y="697"/>
                    <a:pt x="982" y="602"/>
                    <a:pt x="982" y="476"/>
                  </a:cubicBezTo>
                  <a:lnTo>
                    <a:pt x="982" y="444"/>
                  </a:lnTo>
                  <a:cubicBezTo>
                    <a:pt x="982" y="222"/>
                    <a:pt x="760" y="1"/>
                    <a:pt x="5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4"/>
            <p:cNvSpPr/>
            <p:nvPr/>
          </p:nvSpPr>
          <p:spPr>
            <a:xfrm>
              <a:off x="4833300" y="2761275"/>
              <a:ext cx="34075" cy="26950"/>
            </a:xfrm>
            <a:custGeom>
              <a:rect b="b" l="l" r="r" t="t"/>
              <a:pathLst>
                <a:path extrusionOk="0" h="1078" w="1363">
                  <a:moveTo>
                    <a:pt x="729" y="381"/>
                  </a:moveTo>
                  <a:cubicBezTo>
                    <a:pt x="855" y="381"/>
                    <a:pt x="982" y="507"/>
                    <a:pt x="982" y="634"/>
                  </a:cubicBezTo>
                  <a:lnTo>
                    <a:pt x="982" y="666"/>
                  </a:lnTo>
                  <a:cubicBezTo>
                    <a:pt x="982" y="697"/>
                    <a:pt x="950" y="697"/>
                    <a:pt x="950" y="697"/>
                  </a:cubicBezTo>
                  <a:lnTo>
                    <a:pt x="412" y="697"/>
                  </a:lnTo>
                  <a:cubicBezTo>
                    <a:pt x="380" y="697"/>
                    <a:pt x="380" y="697"/>
                    <a:pt x="380" y="666"/>
                  </a:cubicBezTo>
                  <a:lnTo>
                    <a:pt x="380" y="634"/>
                  </a:lnTo>
                  <a:cubicBezTo>
                    <a:pt x="380" y="507"/>
                    <a:pt x="475" y="381"/>
                    <a:pt x="634" y="381"/>
                  </a:cubicBezTo>
                  <a:close/>
                  <a:moveTo>
                    <a:pt x="634" y="1"/>
                  </a:moveTo>
                  <a:cubicBezTo>
                    <a:pt x="285" y="1"/>
                    <a:pt x="0" y="286"/>
                    <a:pt x="0" y="634"/>
                  </a:cubicBezTo>
                  <a:lnTo>
                    <a:pt x="0" y="666"/>
                  </a:lnTo>
                  <a:cubicBezTo>
                    <a:pt x="0" y="919"/>
                    <a:pt x="190" y="1077"/>
                    <a:pt x="412" y="1077"/>
                  </a:cubicBezTo>
                  <a:lnTo>
                    <a:pt x="950" y="1077"/>
                  </a:lnTo>
                  <a:cubicBezTo>
                    <a:pt x="1172" y="1077"/>
                    <a:pt x="1362" y="919"/>
                    <a:pt x="1362" y="666"/>
                  </a:cubicBezTo>
                  <a:lnTo>
                    <a:pt x="1362" y="634"/>
                  </a:lnTo>
                  <a:cubicBezTo>
                    <a:pt x="1362" y="286"/>
                    <a:pt x="1077" y="1"/>
                    <a:pt x="72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4"/>
            <p:cNvSpPr/>
            <p:nvPr/>
          </p:nvSpPr>
          <p:spPr>
            <a:xfrm>
              <a:off x="4787375" y="2880050"/>
              <a:ext cx="216950" cy="9525"/>
            </a:xfrm>
            <a:custGeom>
              <a:rect b="b" l="l" r="r" t="t"/>
              <a:pathLst>
                <a:path extrusionOk="0" h="381" w="8678">
                  <a:moveTo>
                    <a:pt x="190" y="0"/>
                  </a:moveTo>
                  <a:cubicBezTo>
                    <a:pt x="64" y="0"/>
                    <a:pt x="0" y="95"/>
                    <a:pt x="0" y="190"/>
                  </a:cubicBezTo>
                  <a:cubicBezTo>
                    <a:pt x="0" y="285"/>
                    <a:pt x="64" y="380"/>
                    <a:pt x="190" y="380"/>
                  </a:cubicBezTo>
                  <a:lnTo>
                    <a:pt x="8488" y="380"/>
                  </a:lnTo>
                  <a:cubicBezTo>
                    <a:pt x="8614" y="380"/>
                    <a:pt x="8678" y="285"/>
                    <a:pt x="8678" y="190"/>
                  </a:cubicBezTo>
                  <a:cubicBezTo>
                    <a:pt x="8678" y="95"/>
                    <a:pt x="8614" y="0"/>
                    <a:pt x="848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4"/>
            <p:cNvSpPr/>
            <p:nvPr/>
          </p:nvSpPr>
          <p:spPr>
            <a:xfrm>
              <a:off x="4787375" y="2820650"/>
              <a:ext cx="216950" cy="9525"/>
            </a:xfrm>
            <a:custGeom>
              <a:rect b="b" l="l" r="r" t="t"/>
              <a:pathLst>
                <a:path extrusionOk="0" h="381" w="8678">
                  <a:moveTo>
                    <a:pt x="190" y="1"/>
                  </a:moveTo>
                  <a:cubicBezTo>
                    <a:pt x="64" y="1"/>
                    <a:pt x="0" y="96"/>
                    <a:pt x="0" y="191"/>
                  </a:cubicBezTo>
                  <a:cubicBezTo>
                    <a:pt x="0" y="286"/>
                    <a:pt x="64" y="381"/>
                    <a:pt x="190" y="381"/>
                  </a:cubicBezTo>
                  <a:lnTo>
                    <a:pt x="8488" y="381"/>
                  </a:lnTo>
                  <a:cubicBezTo>
                    <a:pt x="8614" y="381"/>
                    <a:pt x="8678" y="286"/>
                    <a:pt x="8678" y="191"/>
                  </a:cubicBezTo>
                  <a:cubicBezTo>
                    <a:pt x="8678" y="96"/>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4"/>
            <p:cNvSpPr/>
            <p:nvPr/>
          </p:nvSpPr>
          <p:spPr>
            <a:xfrm>
              <a:off x="5140475" y="2650450"/>
              <a:ext cx="213000" cy="270000"/>
            </a:xfrm>
            <a:custGeom>
              <a:rect b="b" l="l" r="r" t="t"/>
              <a:pathLst>
                <a:path extrusionOk="0" h="10800" w="8520">
                  <a:moveTo>
                    <a:pt x="761" y="0"/>
                  </a:moveTo>
                  <a:cubicBezTo>
                    <a:pt x="349" y="0"/>
                    <a:pt x="1" y="348"/>
                    <a:pt x="1" y="728"/>
                  </a:cubicBezTo>
                  <a:lnTo>
                    <a:pt x="1" y="10039"/>
                  </a:lnTo>
                  <a:cubicBezTo>
                    <a:pt x="1" y="10451"/>
                    <a:pt x="349" y="10799"/>
                    <a:pt x="761" y="10799"/>
                  </a:cubicBezTo>
                  <a:lnTo>
                    <a:pt x="7760" y="10799"/>
                  </a:lnTo>
                  <a:cubicBezTo>
                    <a:pt x="8171" y="10799"/>
                    <a:pt x="8520" y="10451"/>
                    <a:pt x="8520" y="10039"/>
                  </a:cubicBezTo>
                  <a:lnTo>
                    <a:pt x="8520" y="728"/>
                  </a:lnTo>
                  <a:cubicBezTo>
                    <a:pt x="8520" y="348"/>
                    <a:pt x="8171" y="0"/>
                    <a:pt x="776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4"/>
            <p:cNvSpPr/>
            <p:nvPr/>
          </p:nvSpPr>
          <p:spPr>
            <a:xfrm>
              <a:off x="5136525" y="2645700"/>
              <a:ext cx="221700" cy="278700"/>
            </a:xfrm>
            <a:custGeom>
              <a:rect b="b" l="l" r="r" t="t"/>
              <a:pathLst>
                <a:path extrusionOk="0" h="11148" w="8868">
                  <a:moveTo>
                    <a:pt x="7949" y="380"/>
                  </a:moveTo>
                  <a:cubicBezTo>
                    <a:pt x="8234" y="380"/>
                    <a:pt x="8488" y="633"/>
                    <a:pt x="8488" y="918"/>
                  </a:cubicBezTo>
                  <a:lnTo>
                    <a:pt x="8488" y="10229"/>
                  </a:lnTo>
                  <a:cubicBezTo>
                    <a:pt x="8488" y="10546"/>
                    <a:pt x="8234" y="10799"/>
                    <a:pt x="7949" y="10799"/>
                  </a:cubicBezTo>
                  <a:lnTo>
                    <a:pt x="919" y="10799"/>
                  </a:lnTo>
                  <a:cubicBezTo>
                    <a:pt x="602" y="10799"/>
                    <a:pt x="381" y="10546"/>
                    <a:pt x="381" y="10229"/>
                  </a:cubicBezTo>
                  <a:lnTo>
                    <a:pt x="381" y="918"/>
                  </a:lnTo>
                  <a:cubicBezTo>
                    <a:pt x="381" y="633"/>
                    <a:pt x="602" y="380"/>
                    <a:pt x="919" y="380"/>
                  </a:cubicBezTo>
                  <a:close/>
                  <a:moveTo>
                    <a:pt x="919" y="0"/>
                  </a:moveTo>
                  <a:cubicBezTo>
                    <a:pt x="412" y="0"/>
                    <a:pt x="1" y="412"/>
                    <a:pt x="1" y="918"/>
                  </a:cubicBezTo>
                  <a:lnTo>
                    <a:pt x="1" y="10229"/>
                  </a:lnTo>
                  <a:cubicBezTo>
                    <a:pt x="1" y="10736"/>
                    <a:pt x="412" y="11148"/>
                    <a:pt x="919" y="11148"/>
                  </a:cubicBezTo>
                  <a:lnTo>
                    <a:pt x="7918" y="11148"/>
                  </a:lnTo>
                  <a:cubicBezTo>
                    <a:pt x="8456" y="11148"/>
                    <a:pt x="8868" y="10736"/>
                    <a:pt x="8868" y="10229"/>
                  </a:cubicBezTo>
                  <a:lnTo>
                    <a:pt x="8868" y="918"/>
                  </a:lnTo>
                  <a:cubicBezTo>
                    <a:pt x="8868" y="412"/>
                    <a:pt x="8425" y="0"/>
                    <a:pt x="791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4"/>
            <p:cNvSpPr/>
            <p:nvPr/>
          </p:nvSpPr>
          <p:spPr>
            <a:xfrm>
              <a:off x="5196700" y="2615600"/>
              <a:ext cx="102150" cy="62575"/>
            </a:xfrm>
            <a:custGeom>
              <a:rect b="b" l="l" r="r" t="t"/>
              <a:pathLst>
                <a:path extrusionOk="0" h="2503" w="4086">
                  <a:moveTo>
                    <a:pt x="2059" y="1"/>
                  </a:moveTo>
                  <a:cubicBezTo>
                    <a:pt x="1647" y="1"/>
                    <a:pt x="1299" y="254"/>
                    <a:pt x="1299" y="729"/>
                  </a:cubicBezTo>
                  <a:lnTo>
                    <a:pt x="1299" y="792"/>
                  </a:lnTo>
                  <a:cubicBezTo>
                    <a:pt x="1299" y="951"/>
                    <a:pt x="1140" y="1109"/>
                    <a:pt x="982" y="1109"/>
                  </a:cubicBezTo>
                  <a:lnTo>
                    <a:pt x="412" y="1109"/>
                  </a:lnTo>
                  <a:cubicBezTo>
                    <a:pt x="285" y="1109"/>
                    <a:pt x="159" y="1204"/>
                    <a:pt x="159" y="1331"/>
                  </a:cubicBezTo>
                  <a:lnTo>
                    <a:pt x="0" y="2503"/>
                  </a:lnTo>
                  <a:lnTo>
                    <a:pt x="4086" y="2503"/>
                  </a:lnTo>
                  <a:lnTo>
                    <a:pt x="3959" y="1331"/>
                  </a:lnTo>
                  <a:cubicBezTo>
                    <a:pt x="3959" y="1204"/>
                    <a:pt x="3832" y="1109"/>
                    <a:pt x="3706" y="1109"/>
                  </a:cubicBezTo>
                  <a:lnTo>
                    <a:pt x="3136" y="1109"/>
                  </a:lnTo>
                  <a:cubicBezTo>
                    <a:pt x="2946" y="1109"/>
                    <a:pt x="2819" y="951"/>
                    <a:pt x="2819" y="761"/>
                  </a:cubicBezTo>
                  <a:cubicBezTo>
                    <a:pt x="2787" y="286"/>
                    <a:pt x="2471" y="1"/>
                    <a:pt x="205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4"/>
            <p:cNvSpPr/>
            <p:nvPr/>
          </p:nvSpPr>
          <p:spPr>
            <a:xfrm>
              <a:off x="5191950" y="2610850"/>
              <a:ext cx="112450" cy="72075"/>
            </a:xfrm>
            <a:custGeom>
              <a:rect b="b" l="l" r="r" t="t"/>
              <a:pathLst>
                <a:path extrusionOk="0" h="2883" w="4498">
                  <a:moveTo>
                    <a:pt x="2249" y="381"/>
                  </a:moveTo>
                  <a:cubicBezTo>
                    <a:pt x="2597" y="381"/>
                    <a:pt x="2819" y="602"/>
                    <a:pt x="2819" y="951"/>
                  </a:cubicBezTo>
                  <a:cubicBezTo>
                    <a:pt x="2819" y="1109"/>
                    <a:pt x="2882" y="1236"/>
                    <a:pt x="2977" y="1331"/>
                  </a:cubicBezTo>
                  <a:cubicBezTo>
                    <a:pt x="3072" y="1426"/>
                    <a:pt x="3199" y="1489"/>
                    <a:pt x="3326" y="1489"/>
                  </a:cubicBezTo>
                  <a:lnTo>
                    <a:pt x="3896" y="1489"/>
                  </a:lnTo>
                  <a:cubicBezTo>
                    <a:pt x="3927" y="1489"/>
                    <a:pt x="3959" y="1489"/>
                    <a:pt x="3959" y="1521"/>
                  </a:cubicBezTo>
                  <a:lnTo>
                    <a:pt x="3959" y="1552"/>
                  </a:lnTo>
                  <a:lnTo>
                    <a:pt x="4086" y="2534"/>
                  </a:lnTo>
                  <a:lnTo>
                    <a:pt x="412" y="2534"/>
                  </a:lnTo>
                  <a:lnTo>
                    <a:pt x="539" y="1552"/>
                  </a:lnTo>
                  <a:lnTo>
                    <a:pt x="539" y="1521"/>
                  </a:lnTo>
                  <a:cubicBezTo>
                    <a:pt x="539" y="1489"/>
                    <a:pt x="570" y="1457"/>
                    <a:pt x="602" y="1457"/>
                  </a:cubicBezTo>
                  <a:lnTo>
                    <a:pt x="1172" y="1457"/>
                  </a:lnTo>
                  <a:cubicBezTo>
                    <a:pt x="1299" y="1457"/>
                    <a:pt x="1425" y="1426"/>
                    <a:pt x="1520" y="1331"/>
                  </a:cubicBezTo>
                  <a:cubicBezTo>
                    <a:pt x="1615" y="1236"/>
                    <a:pt x="1679" y="1109"/>
                    <a:pt x="1679" y="982"/>
                  </a:cubicBezTo>
                  <a:lnTo>
                    <a:pt x="1679" y="919"/>
                  </a:lnTo>
                  <a:cubicBezTo>
                    <a:pt x="1679" y="539"/>
                    <a:pt x="1964" y="381"/>
                    <a:pt x="2249" y="381"/>
                  </a:cubicBezTo>
                  <a:close/>
                  <a:moveTo>
                    <a:pt x="2249" y="1"/>
                  </a:moveTo>
                  <a:cubicBezTo>
                    <a:pt x="1679" y="32"/>
                    <a:pt x="1330" y="381"/>
                    <a:pt x="1299" y="951"/>
                  </a:cubicBezTo>
                  <a:lnTo>
                    <a:pt x="1299" y="982"/>
                  </a:lnTo>
                  <a:cubicBezTo>
                    <a:pt x="1299" y="1014"/>
                    <a:pt x="1299" y="1046"/>
                    <a:pt x="1267" y="1077"/>
                  </a:cubicBezTo>
                  <a:cubicBezTo>
                    <a:pt x="1235" y="1077"/>
                    <a:pt x="1204" y="1109"/>
                    <a:pt x="1172" y="1109"/>
                  </a:cubicBezTo>
                  <a:lnTo>
                    <a:pt x="602" y="1109"/>
                  </a:lnTo>
                  <a:cubicBezTo>
                    <a:pt x="380" y="1109"/>
                    <a:pt x="190" y="1299"/>
                    <a:pt x="190" y="1521"/>
                  </a:cubicBezTo>
                  <a:lnTo>
                    <a:pt x="32" y="2693"/>
                  </a:lnTo>
                  <a:cubicBezTo>
                    <a:pt x="0" y="2724"/>
                    <a:pt x="32" y="2788"/>
                    <a:pt x="64" y="2819"/>
                  </a:cubicBezTo>
                  <a:cubicBezTo>
                    <a:pt x="95" y="2883"/>
                    <a:pt x="159" y="2883"/>
                    <a:pt x="190" y="2883"/>
                  </a:cubicBezTo>
                  <a:lnTo>
                    <a:pt x="4307" y="2883"/>
                  </a:lnTo>
                  <a:cubicBezTo>
                    <a:pt x="4339" y="2883"/>
                    <a:pt x="4402" y="2883"/>
                    <a:pt x="4434" y="2819"/>
                  </a:cubicBezTo>
                  <a:cubicBezTo>
                    <a:pt x="4466" y="2788"/>
                    <a:pt x="4497" y="2724"/>
                    <a:pt x="4497" y="2693"/>
                  </a:cubicBezTo>
                  <a:lnTo>
                    <a:pt x="4339" y="1521"/>
                  </a:lnTo>
                  <a:cubicBezTo>
                    <a:pt x="4307" y="1299"/>
                    <a:pt x="4117" y="1109"/>
                    <a:pt x="3896" y="1109"/>
                  </a:cubicBezTo>
                  <a:lnTo>
                    <a:pt x="3326" y="1109"/>
                  </a:lnTo>
                  <a:cubicBezTo>
                    <a:pt x="3294" y="1109"/>
                    <a:pt x="3262" y="1077"/>
                    <a:pt x="3231" y="1077"/>
                  </a:cubicBezTo>
                  <a:cubicBezTo>
                    <a:pt x="3199" y="1046"/>
                    <a:pt x="3199" y="1014"/>
                    <a:pt x="3199" y="951"/>
                  </a:cubicBezTo>
                  <a:cubicBezTo>
                    <a:pt x="3167" y="381"/>
                    <a:pt x="2787" y="1"/>
                    <a:pt x="224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4"/>
            <p:cNvSpPr/>
            <p:nvPr/>
          </p:nvSpPr>
          <p:spPr>
            <a:xfrm>
              <a:off x="5240250" y="2625900"/>
              <a:ext cx="15850" cy="16650"/>
            </a:xfrm>
            <a:custGeom>
              <a:rect b="b" l="l" r="r" t="t"/>
              <a:pathLst>
                <a:path extrusionOk="0" h="666" w="634">
                  <a:moveTo>
                    <a:pt x="317" y="0"/>
                  </a:moveTo>
                  <a:cubicBezTo>
                    <a:pt x="127" y="0"/>
                    <a:pt x="0" y="159"/>
                    <a:pt x="0" y="349"/>
                  </a:cubicBezTo>
                  <a:cubicBezTo>
                    <a:pt x="0" y="507"/>
                    <a:pt x="127" y="665"/>
                    <a:pt x="317" y="665"/>
                  </a:cubicBezTo>
                  <a:cubicBezTo>
                    <a:pt x="507" y="665"/>
                    <a:pt x="634" y="507"/>
                    <a:pt x="634" y="349"/>
                  </a:cubicBezTo>
                  <a:cubicBezTo>
                    <a:pt x="634" y="159"/>
                    <a:pt x="507" y="0"/>
                    <a:pt x="31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4"/>
            <p:cNvSpPr/>
            <p:nvPr/>
          </p:nvSpPr>
          <p:spPr>
            <a:xfrm>
              <a:off x="5235500" y="2621150"/>
              <a:ext cx="25350" cy="26150"/>
            </a:xfrm>
            <a:custGeom>
              <a:rect b="b" l="l" r="r" t="t"/>
              <a:pathLst>
                <a:path extrusionOk="0" h="1046" w="1014">
                  <a:moveTo>
                    <a:pt x="507" y="380"/>
                  </a:moveTo>
                  <a:cubicBezTo>
                    <a:pt x="570" y="380"/>
                    <a:pt x="634" y="444"/>
                    <a:pt x="634" y="539"/>
                  </a:cubicBezTo>
                  <a:cubicBezTo>
                    <a:pt x="634" y="602"/>
                    <a:pt x="570" y="665"/>
                    <a:pt x="507" y="665"/>
                  </a:cubicBezTo>
                  <a:cubicBezTo>
                    <a:pt x="444" y="665"/>
                    <a:pt x="380" y="602"/>
                    <a:pt x="380" y="539"/>
                  </a:cubicBezTo>
                  <a:cubicBezTo>
                    <a:pt x="380" y="444"/>
                    <a:pt x="444" y="380"/>
                    <a:pt x="507" y="380"/>
                  </a:cubicBezTo>
                  <a:close/>
                  <a:moveTo>
                    <a:pt x="507" y="0"/>
                  </a:moveTo>
                  <a:cubicBezTo>
                    <a:pt x="222" y="0"/>
                    <a:pt x="0" y="254"/>
                    <a:pt x="0" y="539"/>
                  </a:cubicBezTo>
                  <a:cubicBezTo>
                    <a:pt x="0" y="792"/>
                    <a:pt x="222" y="1045"/>
                    <a:pt x="507" y="1045"/>
                  </a:cubicBezTo>
                  <a:cubicBezTo>
                    <a:pt x="792" y="1045"/>
                    <a:pt x="1014" y="792"/>
                    <a:pt x="1014" y="539"/>
                  </a:cubicBezTo>
                  <a:cubicBezTo>
                    <a:pt x="1014" y="254"/>
                    <a:pt x="792" y="0"/>
                    <a:pt x="50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4"/>
            <p:cNvSpPr/>
            <p:nvPr/>
          </p:nvSpPr>
          <p:spPr>
            <a:xfrm>
              <a:off x="5159475" y="2671025"/>
              <a:ext cx="175000" cy="229625"/>
            </a:xfrm>
            <a:custGeom>
              <a:rect b="b" l="l" r="r" t="t"/>
              <a:pathLst>
                <a:path extrusionOk="0" h="9185" w="7000">
                  <a:moveTo>
                    <a:pt x="1" y="0"/>
                  </a:moveTo>
                  <a:lnTo>
                    <a:pt x="1" y="9184"/>
                  </a:lnTo>
                  <a:lnTo>
                    <a:pt x="7000" y="9184"/>
                  </a:lnTo>
                  <a:lnTo>
                    <a:pt x="70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4"/>
            <p:cNvSpPr/>
            <p:nvPr/>
          </p:nvSpPr>
          <p:spPr>
            <a:xfrm>
              <a:off x="5154725" y="2666275"/>
              <a:ext cx="184500" cy="238325"/>
            </a:xfrm>
            <a:custGeom>
              <a:rect b="b" l="l" r="r" t="t"/>
              <a:pathLst>
                <a:path extrusionOk="0" h="9533" w="7380">
                  <a:moveTo>
                    <a:pt x="7000" y="349"/>
                  </a:moveTo>
                  <a:lnTo>
                    <a:pt x="7000" y="9184"/>
                  </a:lnTo>
                  <a:lnTo>
                    <a:pt x="381" y="9184"/>
                  </a:lnTo>
                  <a:lnTo>
                    <a:pt x="381" y="349"/>
                  </a:lnTo>
                  <a:close/>
                  <a:moveTo>
                    <a:pt x="191" y="0"/>
                  </a:moveTo>
                  <a:cubicBezTo>
                    <a:pt x="96" y="0"/>
                    <a:pt x="1" y="64"/>
                    <a:pt x="1" y="190"/>
                  </a:cubicBezTo>
                  <a:lnTo>
                    <a:pt x="1" y="9374"/>
                  </a:lnTo>
                  <a:cubicBezTo>
                    <a:pt x="1" y="9469"/>
                    <a:pt x="96" y="9533"/>
                    <a:pt x="191" y="9533"/>
                  </a:cubicBezTo>
                  <a:lnTo>
                    <a:pt x="7190" y="9533"/>
                  </a:lnTo>
                  <a:cubicBezTo>
                    <a:pt x="7316" y="9533"/>
                    <a:pt x="7380" y="9469"/>
                    <a:pt x="7380" y="9374"/>
                  </a:cubicBezTo>
                  <a:lnTo>
                    <a:pt x="7380" y="190"/>
                  </a:lnTo>
                  <a:cubicBezTo>
                    <a:pt x="7380" y="64"/>
                    <a:pt x="7316" y="0"/>
                    <a:pt x="7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4"/>
            <p:cNvSpPr/>
            <p:nvPr/>
          </p:nvSpPr>
          <p:spPr>
            <a:xfrm>
              <a:off x="5191950" y="2720100"/>
              <a:ext cx="21400" cy="9525"/>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4"/>
            <p:cNvSpPr/>
            <p:nvPr/>
          </p:nvSpPr>
          <p:spPr>
            <a:xfrm>
              <a:off x="5221250" y="2720100"/>
              <a:ext cx="83150" cy="9525"/>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4"/>
            <p:cNvSpPr/>
            <p:nvPr/>
          </p:nvSpPr>
          <p:spPr>
            <a:xfrm>
              <a:off x="5191950" y="2751775"/>
              <a:ext cx="21400" cy="8750"/>
            </a:xfrm>
            <a:custGeom>
              <a:rect b="b" l="l" r="r" t="t"/>
              <a:pathLst>
                <a:path extrusionOk="0" h="350" w="856">
                  <a:moveTo>
                    <a:pt x="190" y="1"/>
                  </a:moveTo>
                  <a:cubicBezTo>
                    <a:pt x="95" y="1"/>
                    <a:pt x="0" y="64"/>
                    <a:pt x="0" y="191"/>
                  </a:cubicBezTo>
                  <a:cubicBezTo>
                    <a:pt x="0" y="286"/>
                    <a:pt x="95" y="349"/>
                    <a:pt x="190" y="349"/>
                  </a:cubicBezTo>
                  <a:lnTo>
                    <a:pt x="665" y="349"/>
                  </a:lnTo>
                  <a:cubicBezTo>
                    <a:pt x="792" y="349"/>
                    <a:pt x="855" y="286"/>
                    <a:pt x="855" y="191"/>
                  </a:cubicBezTo>
                  <a:cubicBezTo>
                    <a:pt x="855" y="64"/>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4"/>
            <p:cNvSpPr/>
            <p:nvPr/>
          </p:nvSpPr>
          <p:spPr>
            <a:xfrm>
              <a:off x="5221250" y="2751775"/>
              <a:ext cx="83150" cy="8750"/>
            </a:xfrm>
            <a:custGeom>
              <a:rect b="b" l="l" r="r" t="t"/>
              <a:pathLst>
                <a:path extrusionOk="0" h="350" w="3326">
                  <a:moveTo>
                    <a:pt x="190" y="1"/>
                  </a:moveTo>
                  <a:cubicBezTo>
                    <a:pt x="95" y="1"/>
                    <a:pt x="0" y="64"/>
                    <a:pt x="0" y="191"/>
                  </a:cubicBezTo>
                  <a:cubicBezTo>
                    <a:pt x="0" y="286"/>
                    <a:pt x="95" y="349"/>
                    <a:pt x="190" y="349"/>
                  </a:cubicBezTo>
                  <a:lnTo>
                    <a:pt x="3135" y="349"/>
                  </a:lnTo>
                  <a:cubicBezTo>
                    <a:pt x="3230" y="349"/>
                    <a:pt x="3325" y="286"/>
                    <a:pt x="3325" y="191"/>
                  </a:cubicBezTo>
                  <a:cubicBezTo>
                    <a:pt x="3325" y="64"/>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4"/>
            <p:cNvSpPr/>
            <p:nvPr/>
          </p:nvSpPr>
          <p:spPr>
            <a:xfrm>
              <a:off x="5191950" y="2782650"/>
              <a:ext cx="21400" cy="9525"/>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4"/>
            <p:cNvSpPr/>
            <p:nvPr/>
          </p:nvSpPr>
          <p:spPr>
            <a:xfrm>
              <a:off x="5221250" y="2782650"/>
              <a:ext cx="83150" cy="9525"/>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4"/>
            <p:cNvSpPr/>
            <p:nvPr/>
          </p:nvSpPr>
          <p:spPr>
            <a:xfrm>
              <a:off x="5191950" y="2813525"/>
              <a:ext cx="21400" cy="9525"/>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4"/>
            <p:cNvSpPr/>
            <p:nvPr/>
          </p:nvSpPr>
          <p:spPr>
            <a:xfrm>
              <a:off x="5221250" y="2813525"/>
              <a:ext cx="83150" cy="9525"/>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4"/>
            <p:cNvSpPr/>
            <p:nvPr/>
          </p:nvSpPr>
          <p:spPr>
            <a:xfrm>
              <a:off x="5286150" y="2820650"/>
              <a:ext cx="110075" cy="110875"/>
            </a:xfrm>
            <a:custGeom>
              <a:rect b="b" l="l" r="r" t="t"/>
              <a:pathLst>
                <a:path extrusionOk="0" h="4435" w="4403">
                  <a:moveTo>
                    <a:pt x="2218" y="1"/>
                  </a:moveTo>
                  <a:cubicBezTo>
                    <a:pt x="983" y="1"/>
                    <a:pt x="1" y="983"/>
                    <a:pt x="1" y="2218"/>
                  </a:cubicBezTo>
                  <a:cubicBezTo>
                    <a:pt x="1" y="3421"/>
                    <a:pt x="983" y="4435"/>
                    <a:pt x="2218" y="4435"/>
                  </a:cubicBezTo>
                  <a:cubicBezTo>
                    <a:pt x="3421" y="4435"/>
                    <a:pt x="4403" y="3421"/>
                    <a:pt x="4403" y="2218"/>
                  </a:cubicBezTo>
                  <a:cubicBezTo>
                    <a:pt x="4403" y="983"/>
                    <a:pt x="3421" y="1"/>
                    <a:pt x="221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4"/>
            <p:cNvSpPr/>
            <p:nvPr/>
          </p:nvSpPr>
          <p:spPr>
            <a:xfrm>
              <a:off x="5281400" y="2815900"/>
              <a:ext cx="119575" cy="119575"/>
            </a:xfrm>
            <a:custGeom>
              <a:rect b="b" l="l" r="r" t="t"/>
              <a:pathLst>
                <a:path extrusionOk="0" h="4783" w="4783">
                  <a:moveTo>
                    <a:pt x="2408" y="381"/>
                  </a:moveTo>
                  <a:cubicBezTo>
                    <a:pt x="3516" y="381"/>
                    <a:pt x="4403" y="1299"/>
                    <a:pt x="4403" y="2408"/>
                  </a:cubicBezTo>
                  <a:cubicBezTo>
                    <a:pt x="4403" y="3516"/>
                    <a:pt x="3516" y="4435"/>
                    <a:pt x="2408" y="4435"/>
                  </a:cubicBezTo>
                  <a:cubicBezTo>
                    <a:pt x="1268" y="4435"/>
                    <a:pt x="381" y="3516"/>
                    <a:pt x="381" y="2408"/>
                  </a:cubicBezTo>
                  <a:cubicBezTo>
                    <a:pt x="381" y="1299"/>
                    <a:pt x="1268" y="381"/>
                    <a:pt x="2408" y="381"/>
                  </a:cubicBezTo>
                  <a:close/>
                  <a:moveTo>
                    <a:pt x="2408" y="1"/>
                  </a:moveTo>
                  <a:cubicBezTo>
                    <a:pt x="1078" y="1"/>
                    <a:pt x="1" y="1078"/>
                    <a:pt x="1" y="2408"/>
                  </a:cubicBezTo>
                  <a:cubicBezTo>
                    <a:pt x="1" y="3706"/>
                    <a:pt x="1078" y="4783"/>
                    <a:pt x="2408" y="4783"/>
                  </a:cubicBezTo>
                  <a:cubicBezTo>
                    <a:pt x="3706" y="4783"/>
                    <a:pt x="4783" y="3706"/>
                    <a:pt x="4783" y="2408"/>
                  </a:cubicBezTo>
                  <a:cubicBezTo>
                    <a:pt x="4783" y="1078"/>
                    <a:pt x="3706" y="1"/>
                    <a:pt x="24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4"/>
            <p:cNvSpPr/>
            <p:nvPr/>
          </p:nvSpPr>
          <p:spPr>
            <a:xfrm>
              <a:off x="5318625" y="2850750"/>
              <a:ext cx="53850" cy="42575"/>
            </a:xfrm>
            <a:custGeom>
              <a:rect b="b" l="l" r="r" t="t"/>
              <a:pathLst>
                <a:path extrusionOk="0" h="1703" w="2154">
                  <a:moveTo>
                    <a:pt x="2154" y="0"/>
                  </a:moveTo>
                  <a:lnTo>
                    <a:pt x="0" y="919"/>
                  </a:lnTo>
                  <a:lnTo>
                    <a:pt x="697" y="1679"/>
                  </a:lnTo>
                  <a:cubicBezTo>
                    <a:pt x="713" y="1695"/>
                    <a:pt x="737" y="1703"/>
                    <a:pt x="760" y="1703"/>
                  </a:cubicBezTo>
                  <a:cubicBezTo>
                    <a:pt x="784" y="1703"/>
                    <a:pt x="808" y="1695"/>
                    <a:pt x="824" y="1679"/>
                  </a:cubicBezTo>
                  <a:lnTo>
                    <a:pt x="2154"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4"/>
            <p:cNvSpPr/>
            <p:nvPr/>
          </p:nvSpPr>
          <p:spPr>
            <a:xfrm>
              <a:off x="5313075" y="2845675"/>
              <a:ext cx="64950" cy="52600"/>
            </a:xfrm>
            <a:custGeom>
              <a:rect b="b" l="l" r="r" t="t"/>
              <a:pathLst>
                <a:path extrusionOk="0" h="2104" w="2598">
                  <a:moveTo>
                    <a:pt x="2390" y="1"/>
                  </a:moveTo>
                  <a:cubicBezTo>
                    <a:pt x="2338" y="1"/>
                    <a:pt x="2284" y="24"/>
                    <a:pt x="2249" y="77"/>
                  </a:cubicBezTo>
                  <a:lnTo>
                    <a:pt x="982" y="1660"/>
                  </a:lnTo>
                  <a:lnTo>
                    <a:pt x="349" y="995"/>
                  </a:lnTo>
                  <a:cubicBezTo>
                    <a:pt x="317" y="963"/>
                    <a:pt x="270" y="948"/>
                    <a:pt x="222" y="948"/>
                  </a:cubicBezTo>
                  <a:cubicBezTo>
                    <a:pt x="175" y="948"/>
                    <a:pt x="127" y="963"/>
                    <a:pt x="96" y="995"/>
                  </a:cubicBezTo>
                  <a:cubicBezTo>
                    <a:pt x="1" y="1058"/>
                    <a:pt x="1" y="1185"/>
                    <a:pt x="64" y="1248"/>
                  </a:cubicBezTo>
                  <a:lnTo>
                    <a:pt x="761" y="2008"/>
                  </a:lnTo>
                  <a:cubicBezTo>
                    <a:pt x="824" y="2072"/>
                    <a:pt x="887" y="2103"/>
                    <a:pt x="982" y="2103"/>
                  </a:cubicBezTo>
                  <a:cubicBezTo>
                    <a:pt x="1046" y="2103"/>
                    <a:pt x="1109" y="2072"/>
                    <a:pt x="1172" y="2008"/>
                  </a:cubicBezTo>
                  <a:lnTo>
                    <a:pt x="1204" y="2008"/>
                  </a:lnTo>
                  <a:lnTo>
                    <a:pt x="2534" y="298"/>
                  </a:lnTo>
                  <a:cubicBezTo>
                    <a:pt x="2598" y="235"/>
                    <a:pt x="2598" y="108"/>
                    <a:pt x="2503" y="45"/>
                  </a:cubicBezTo>
                  <a:cubicBezTo>
                    <a:pt x="2474" y="17"/>
                    <a:pt x="2433" y="1"/>
                    <a:pt x="23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4"/>
            <p:cNvSpPr/>
            <p:nvPr/>
          </p:nvSpPr>
          <p:spPr>
            <a:xfrm>
              <a:off x="3425600" y="1872775"/>
              <a:ext cx="302475" cy="420625"/>
            </a:xfrm>
            <a:custGeom>
              <a:rect b="b" l="l" r="r" t="t"/>
              <a:pathLst>
                <a:path extrusionOk="0" h="16825" w="12099">
                  <a:moveTo>
                    <a:pt x="11956" y="0"/>
                  </a:moveTo>
                  <a:cubicBezTo>
                    <a:pt x="11941" y="0"/>
                    <a:pt x="11925" y="3"/>
                    <a:pt x="11908" y="8"/>
                  </a:cubicBezTo>
                  <a:cubicBezTo>
                    <a:pt x="11338" y="103"/>
                    <a:pt x="10768" y="230"/>
                    <a:pt x="10198" y="388"/>
                  </a:cubicBezTo>
                  <a:cubicBezTo>
                    <a:pt x="10103" y="420"/>
                    <a:pt x="10071" y="515"/>
                    <a:pt x="10103" y="610"/>
                  </a:cubicBezTo>
                  <a:cubicBezTo>
                    <a:pt x="10103" y="705"/>
                    <a:pt x="10198" y="737"/>
                    <a:pt x="10261" y="737"/>
                  </a:cubicBezTo>
                  <a:lnTo>
                    <a:pt x="10293" y="737"/>
                  </a:lnTo>
                  <a:cubicBezTo>
                    <a:pt x="10831" y="578"/>
                    <a:pt x="11402" y="420"/>
                    <a:pt x="11972" y="325"/>
                  </a:cubicBezTo>
                  <a:cubicBezTo>
                    <a:pt x="12035" y="325"/>
                    <a:pt x="12098" y="230"/>
                    <a:pt x="12098" y="135"/>
                  </a:cubicBezTo>
                  <a:cubicBezTo>
                    <a:pt x="12072" y="57"/>
                    <a:pt x="12025" y="0"/>
                    <a:pt x="11956" y="0"/>
                  </a:cubicBezTo>
                  <a:close/>
                  <a:moveTo>
                    <a:pt x="8665" y="995"/>
                  </a:moveTo>
                  <a:cubicBezTo>
                    <a:pt x="8639" y="995"/>
                    <a:pt x="8611" y="1003"/>
                    <a:pt x="8583" y="1022"/>
                  </a:cubicBezTo>
                  <a:cubicBezTo>
                    <a:pt x="8045" y="1243"/>
                    <a:pt x="7538" y="1528"/>
                    <a:pt x="7031" y="1813"/>
                  </a:cubicBezTo>
                  <a:cubicBezTo>
                    <a:pt x="6968" y="1877"/>
                    <a:pt x="6936" y="1972"/>
                    <a:pt x="6968" y="2035"/>
                  </a:cubicBezTo>
                  <a:cubicBezTo>
                    <a:pt x="7000" y="2098"/>
                    <a:pt x="7063" y="2130"/>
                    <a:pt x="7126" y="2130"/>
                  </a:cubicBezTo>
                  <a:cubicBezTo>
                    <a:pt x="7158" y="2130"/>
                    <a:pt x="7190" y="2130"/>
                    <a:pt x="7221" y="2098"/>
                  </a:cubicBezTo>
                  <a:cubicBezTo>
                    <a:pt x="7696" y="1813"/>
                    <a:pt x="8203" y="1560"/>
                    <a:pt x="8710" y="1307"/>
                  </a:cubicBezTo>
                  <a:cubicBezTo>
                    <a:pt x="8805" y="1275"/>
                    <a:pt x="8836" y="1180"/>
                    <a:pt x="8805" y="1085"/>
                  </a:cubicBezTo>
                  <a:cubicBezTo>
                    <a:pt x="8782" y="1040"/>
                    <a:pt x="8728" y="995"/>
                    <a:pt x="8665" y="995"/>
                  </a:cubicBezTo>
                  <a:close/>
                  <a:moveTo>
                    <a:pt x="5698" y="2761"/>
                  </a:moveTo>
                  <a:cubicBezTo>
                    <a:pt x="5664" y="2761"/>
                    <a:pt x="5630" y="2771"/>
                    <a:pt x="5606" y="2795"/>
                  </a:cubicBezTo>
                  <a:cubicBezTo>
                    <a:pt x="5131" y="3143"/>
                    <a:pt x="4719" y="3523"/>
                    <a:pt x="4308" y="3935"/>
                  </a:cubicBezTo>
                  <a:cubicBezTo>
                    <a:pt x="4213" y="3999"/>
                    <a:pt x="4213" y="4125"/>
                    <a:pt x="4308" y="4189"/>
                  </a:cubicBezTo>
                  <a:cubicBezTo>
                    <a:pt x="4339" y="4220"/>
                    <a:pt x="4371" y="4220"/>
                    <a:pt x="4403" y="4220"/>
                  </a:cubicBezTo>
                  <a:cubicBezTo>
                    <a:pt x="4466" y="4220"/>
                    <a:pt x="4498" y="4220"/>
                    <a:pt x="4529" y="4189"/>
                  </a:cubicBezTo>
                  <a:cubicBezTo>
                    <a:pt x="4941" y="3777"/>
                    <a:pt x="5353" y="3428"/>
                    <a:pt x="5796" y="3080"/>
                  </a:cubicBezTo>
                  <a:cubicBezTo>
                    <a:pt x="5891" y="3017"/>
                    <a:pt x="5891" y="2890"/>
                    <a:pt x="5828" y="2827"/>
                  </a:cubicBezTo>
                  <a:cubicBezTo>
                    <a:pt x="5808" y="2788"/>
                    <a:pt x="5752" y="2761"/>
                    <a:pt x="5698" y="2761"/>
                  </a:cubicBezTo>
                  <a:close/>
                  <a:moveTo>
                    <a:pt x="3282" y="5167"/>
                  </a:moveTo>
                  <a:cubicBezTo>
                    <a:pt x="3226" y="5167"/>
                    <a:pt x="3175" y="5194"/>
                    <a:pt x="3136" y="5234"/>
                  </a:cubicBezTo>
                  <a:cubicBezTo>
                    <a:pt x="2788" y="5677"/>
                    <a:pt x="2439" y="6152"/>
                    <a:pt x="2123" y="6659"/>
                  </a:cubicBezTo>
                  <a:cubicBezTo>
                    <a:pt x="2091" y="6754"/>
                    <a:pt x="2091" y="6849"/>
                    <a:pt x="2186" y="6880"/>
                  </a:cubicBezTo>
                  <a:cubicBezTo>
                    <a:pt x="2218" y="6912"/>
                    <a:pt x="2249" y="6912"/>
                    <a:pt x="2281" y="6912"/>
                  </a:cubicBezTo>
                  <a:cubicBezTo>
                    <a:pt x="2344" y="6912"/>
                    <a:pt x="2376" y="6880"/>
                    <a:pt x="2408" y="6849"/>
                  </a:cubicBezTo>
                  <a:cubicBezTo>
                    <a:pt x="2724" y="6374"/>
                    <a:pt x="3041" y="5899"/>
                    <a:pt x="3389" y="5455"/>
                  </a:cubicBezTo>
                  <a:cubicBezTo>
                    <a:pt x="3453" y="5360"/>
                    <a:pt x="3453" y="5265"/>
                    <a:pt x="3389" y="5202"/>
                  </a:cubicBezTo>
                  <a:cubicBezTo>
                    <a:pt x="3353" y="5178"/>
                    <a:pt x="3317" y="5167"/>
                    <a:pt x="3282" y="5167"/>
                  </a:cubicBezTo>
                  <a:close/>
                  <a:moveTo>
                    <a:pt x="1453" y="8083"/>
                  </a:moveTo>
                  <a:cubicBezTo>
                    <a:pt x="1394" y="8083"/>
                    <a:pt x="1340" y="8117"/>
                    <a:pt x="1299" y="8179"/>
                  </a:cubicBezTo>
                  <a:cubicBezTo>
                    <a:pt x="1077" y="8717"/>
                    <a:pt x="856" y="9256"/>
                    <a:pt x="666" y="9794"/>
                  </a:cubicBezTo>
                  <a:cubicBezTo>
                    <a:pt x="634" y="9889"/>
                    <a:pt x="697" y="9984"/>
                    <a:pt x="792" y="10016"/>
                  </a:cubicBezTo>
                  <a:cubicBezTo>
                    <a:pt x="792" y="10016"/>
                    <a:pt x="824" y="10047"/>
                    <a:pt x="824" y="10047"/>
                  </a:cubicBezTo>
                  <a:cubicBezTo>
                    <a:pt x="919" y="10047"/>
                    <a:pt x="982" y="9984"/>
                    <a:pt x="1014" y="9921"/>
                  </a:cubicBezTo>
                  <a:cubicBezTo>
                    <a:pt x="1172" y="9382"/>
                    <a:pt x="1394" y="8844"/>
                    <a:pt x="1616" y="8337"/>
                  </a:cubicBezTo>
                  <a:cubicBezTo>
                    <a:pt x="1647" y="8242"/>
                    <a:pt x="1616" y="8147"/>
                    <a:pt x="1552" y="8115"/>
                  </a:cubicBezTo>
                  <a:cubicBezTo>
                    <a:pt x="1519" y="8093"/>
                    <a:pt x="1485" y="8083"/>
                    <a:pt x="1453" y="8083"/>
                  </a:cubicBezTo>
                  <a:close/>
                  <a:moveTo>
                    <a:pt x="444" y="11346"/>
                  </a:moveTo>
                  <a:cubicBezTo>
                    <a:pt x="349" y="11346"/>
                    <a:pt x="254" y="11409"/>
                    <a:pt x="254" y="11504"/>
                  </a:cubicBezTo>
                  <a:cubicBezTo>
                    <a:pt x="127" y="12074"/>
                    <a:pt x="64" y="12644"/>
                    <a:pt x="32" y="13214"/>
                  </a:cubicBezTo>
                  <a:cubicBezTo>
                    <a:pt x="1" y="13309"/>
                    <a:pt x="96" y="13404"/>
                    <a:pt x="191" y="13404"/>
                  </a:cubicBezTo>
                  <a:cubicBezTo>
                    <a:pt x="286" y="13404"/>
                    <a:pt x="349" y="13341"/>
                    <a:pt x="349" y="13246"/>
                  </a:cubicBezTo>
                  <a:cubicBezTo>
                    <a:pt x="412" y="12676"/>
                    <a:pt x="476" y="12106"/>
                    <a:pt x="571" y="11567"/>
                  </a:cubicBezTo>
                  <a:cubicBezTo>
                    <a:pt x="602" y="11472"/>
                    <a:pt x="539" y="11377"/>
                    <a:pt x="444" y="11346"/>
                  </a:cubicBezTo>
                  <a:close/>
                  <a:moveTo>
                    <a:pt x="159" y="14766"/>
                  </a:moveTo>
                  <a:cubicBezTo>
                    <a:pt x="64" y="14798"/>
                    <a:pt x="1" y="14861"/>
                    <a:pt x="1" y="14956"/>
                  </a:cubicBezTo>
                  <a:cubicBezTo>
                    <a:pt x="32" y="15526"/>
                    <a:pt x="96" y="16128"/>
                    <a:pt x="191" y="16698"/>
                  </a:cubicBezTo>
                  <a:cubicBezTo>
                    <a:pt x="191" y="16761"/>
                    <a:pt x="286" y="16824"/>
                    <a:pt x="349" y="16824"/>
                  </a:cubicBezTo>
                  <a:lnTo>
                    <a:pt x="381" y="16824"/>
                  </a:lnTo>
                  <a:cubicBezTo>
                    <a:pt x="476" y="16793"/>
                    <a:pt x="539" y="16729"/>
                    <a:pt x="539" y="16634"/>
                  </a:cubicBezTo>
                  <a:cubicBezTo>
                    <a:pt x="444" y="16064"/>
                    <a:pt x="381" y="15494"/>
                    <a:pt x="349" y="14924"/>
                  </a:cubicBezTo>
                  <a:cubicBezTo>
                    <a:pt x="349" y="14829"/>
                    <a:pt x="254" y="14766"/>
                    <a:pt x="159" y="14766"/>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4"/>
            <p:cNvSpPr/>
            <p:nvPr/>
          </p:nvSpPr>
          <p:spPr>
            <a:xfrm>
              <a:off x="3594250" y="2255375"/>
              <a:ext cx="553425" cy="334925"/>
            </a:xfrm>
            <a:custGeom>
              <a:rect b="b" l="l" r="r" t="t"/>
              <a:pathLst>
                <a:path extrusionOk="0" h="13397" w="22137">
                  <a:moveTo>
                    <a:pt x="21979" y="0"/>
                  </a:moveTo>
                  <a:cubicBezTo>
                    <a:pt x="21884" y="0"/>
                    <a:pt x="21789" y="64"/>
                    <a:pt x="21789" y="159"/>
                  </a:cubicBezTo>
                  <a:cubicBezTo>
                    <a:pt x="21757" y="697"/>
                    <a:pt x="21662" y="1267"/>
                    <a:pt x="21535" y="1837"/>
                  </a:cubicBezTo>
                  <a:cubicBezTo>
                    <a:pt x="21535" y="1932"/>
                    <a:pt x="21598" y="1995"/>
                    <a:pt x="21693" y="2027"/>
                  </a:cubicBezTo>
                  <a:lnTo>
                    <a:pt x="21725" y="2027"/>
                  </a:lnTo>
                  <a:cubicBezTo>
                    <a:pt x="21789" y="2027"/>
                    <a:pt x="21852" y="1964"/>
                    <a:pt x="21884" y="1900"/>
                  </a:cubicBezTo>
                  <a:cubicBezTo>
                    <a:pt x="22010" y="1330"/>
                    <a:pt x="22074" y="760"/>
                    <a:pt x="22137" y="190"/>
                  </a:cubicBezTo>
                  <a:cubicBezTo>
                    <a:pt x="22137" y="95"/>
                    <a:pt x="22074" y="0"/>
                    <a:pt x="21979" y="0"/>
                  </a:cubicBezTo>
                  <a:close/>
                  <a:moveTo>
                    <a:pt x="21262" y="3349"/>
                  </a:moveTo>
                  <a:cubicBezTo>
                    <a:pt x="21186" y="3349"/>
                    <a:pt x="21118" y="3401"/>
                    <a:pt x="21092" y="3452"/>
                  </a:cubicBezTo>
                  <a:cubicBezTo>
                    <a:pt x="20902" y="3991"/>
                    <a:pt x="20712" y="4529"/>
                    <a:pt x="20458" y="5036"/>
                  </a:cubicBezTo>
                  <a:cubicBezTo>
                    <a:pt x="20427" y="5131"/>
                    <a:pt x="20458" y="5226"/>
                    <a:pt x="20522" y="5257"/>
                  </a:cubicBezTo>
                  <a:cubicBezTo>
                    <a:pt x="20553" y="5289"/>
                    <a:pt x="20585" y="5289"/>
                    <a:pt x="20617" y="5289"/>
                  </a:cubicBezTo>
                  <a:cubicBezTo>
                    <a:pt x="20680" y="5289"/>
                    <a:pt x="20743" y="5257"/>
                    <a:pt x="20775" y="5194"/>
                  </a:cubicBezTo>
                  <a:cubicBezTo>
                    <a:pt x="21028" y="4656"/>
                    <a:pt x="21250" y="4117"/>
                    <a:pt x="21408" y="3579"/>
                  </a:cubicBezTo>
                  <a:cubicBezTo>
                    <a:pt x="21440" y="3484"/>
                    <a:pt x="21408" y="3389"/>
                    <a:pt x="21313" y="3357"/>
                  </a:cubicBezTo>
                  <a:cubicBezTo>
                    <a:pt x="21296" y="3351"/>
                    <a:pt x="21279" y="3349"/>
                    <a:pt x="21262" y="3349"/>
                  </a:cubicBezTo>
                  <a:close/>
                  <a:moveTo>
                    <a:pt x="19769" y="6442"/>
                  </a:moveTo>
                  <a:cubicBezTo>
                    <a:pt x="19713" y="6442"/>
                    <a:pt x="19655" y="6464"/>
                    <a:pt x="19635" y="6524"/>
                  </a:cubicBezTo>
                  <a:cubicBezTo>
                    <a:pt x="19318" y="6999"/>
                    <a:pt x="19002" y="7443"/>
                    <a:pt x="18622" y="7886"/>
                  </a:cubicBezTo>
                  <a:cubicBezTo>
                    <a:pt x="18558" y="7949"/>
                    <a:pt x="18590" y="8076"/>
                    <a:pt x="18653" y="8139"/>
                  </a:cubicBezTo>
                  <a:cubicBezTo>
                    <a:pt x="18685" y="8171"/>
                    <a:pt x="18717" y="8171"/>
                    <a:pt x="18780" y="8171"/>
                  </a:cubicBezTo>
                  <a:cubicBezTo>
                    <a:pt x="18812" y="8171"/>
                    <a:pt x="18875" y="8139"/>
                    <a:pt x="18907" y="8108"/>
                  </a:cubicBezTo>
                  <a:cubicBezTo>
                    <a:pt x="19255" y="7664"/>
                    <a:pt x="19603" y="7189"/>
                    <a:pt x="19920" y="6714"/>
                  </a:cubicBezTo>
                  <a:cubicBezTo>
                    <a:pt x="19983" y="6619"/>
                    <a:pt x="19952" y="6524"/>
                    <a:pt x="19857" y="6461"/>
                  </a:cubicBezTo>
                  <a:cubicBezTo>
                    <a:pt x="19834" y="6449"/>
                    <a:pt x="19802" y="6442"/>
                    <a:pt x="19769" y="6442"/>
                  </a:cubicBezTo>
                  <a:close/>
                  <a:moveTo>
                    <a:pt x="17581" y="9093"/>
                  </a:moveTo>
                  <a:cubicBezTo>
                    <a:pt x="17545" y="9093"/>
                    <a:pt x="17510" y="9110"/>
                    <a:pt x="17482" y="9153"/>
                  </a:cubicBezTo>
                  <a:cubicBezTo>
                    <a:pt x="17070" y="9533"/>
                    <a:pt x="16626" y="9913"/>
                    <a:pt x="16183" y="10229"/>
                  </a:cubicBezTo>
                  <a:cubicBezTo>
                    <a:pt x="16088" y="10293"/>
                    <a:pt x="16088" y="10419"/>
                    <a:pt x="16151" y="10483"/>
                  </a:cubicBezTo>
                  <a:cubicBezTo>
                    <a:pt x="16183" y="10514"/>
                    <a:pt x="16246" y="10546"/>
                    <a:pt x="16278" y="10546"/>
                  </a:cubicBezTo>
                  <a:cubicBezTo>
                    <a:pt x="16310" y="10546"/>
                    <a:pt x="16373" y="10546"/>
                    <a:pt x="16373" y="10514"/>
                  </a:cubicBezTo>
                  <a:cubicBezTo>
                    <a:pt x="16848" y="10166"/>
                    <a:pt x="17291" y="9786"/>
                    <a:pt x="17703" y="9374"/>
                  </a:cubicBezTo>
                  <a:cubicBezTo>
                    <a:pt x="17798" y="9311"/>
                    <a:pt x="17798" y="9216"/>
                    <a:pt x="17703" y="9153"/>
                  </a:cubicBezTo>
                  <a:cubicBezTo>
                    <a:pt x="17668" y="9118"/>
                    <a:pt x="17624" y="9093"/>
                    <a:pt x="17581" y="9093"/>
                  </a:cubicBezTo>
                  <a:close/>
                  <a:moveTo>
                    <a:pt x="214" y="10939"/>
                  </a:moveTo>
                  <a:cubicBezTo>
                    <a:pt x="157" y="10939"/>
                    <a:pt x="104" y="10961"/>
                    <a:pt x="64" y="11021"/>
                  </a:cubicBezTo>
                  <a:cubicBezTo>
                    <a:pt x="0" y="11116"/>
                    <a:pt x="32" y="11211"/>
                    <a:pt x="127" y="11243"/>
                  </a:cubicBezTo>
                  <a:cubicBezTo>
                    <a:pt x="602" y="11559"/>
                    <a:pt x="1077" y="11813"/>
                    <a:pt x="1552" y="12034"/>
                  </a:cubicBezTo>
                  <a:cubicBezTo>
                    <a:pt x="1584" y="12066"/>
                    <a:pt x="1615" y="12066"/>
                    <a:pt x="1647" y="12066"/>
                  </a:cubicBezTo>
                  <a:cubicBezTo>
                    <a:pt x="1710" y="12066"/>
                    <a:pt x="1774" y="12034"/>
                    <a:pt x="1805" y="11971"/>
                  </a:cubicBezTo>
                  <a:cubicBezTo>
                    <a:pt x="1837" y="11876"/>
                    <a:pt x="1805" y="11781"/>
                    <a:pt x="1710" y="11718"/>
                  </a:cubicBezTo>
                  <a:cubicBezTo>
                    <a:pt x="1235" y="11496"/>
                    <a:pt x="760" y="11243"/>
                    <a:pt x="317" y="10958"/>
                  </a:cubicBezTo>
                  <a:cubicBezTo>
                    <a:pt x="282" y="10946"/>
                    <a:pt x="247" y="10939"/>
                    <a:pt x="214" y="10939"/>
                  </a:cubicBezTo>
                  <a:close/>
                  <a:moveTo>
                    <a:pt x="14858" y="11146"/>
                  </a:moveTo>
                  <a:cubicBezTo>
                    <a:pt x="14825" y="11146"/>
                    <a:pt x="14792" y="11157"/>
                    <a:pt x="14758" y="11179"/>
                  </a:cubicBezTo>
                  <a:cubicBezTo>
                    <a:pt x="14283" y="11464"/>
                    <a:pt x="13776" y="11718"/>
                    <a:pt x="13238" y="11939"/>
                  </a:cubicBezTo>
                  <a:cubicBezTo>
                    <a:pt x="13175" y="11971"/>
                    <a:pt x="13111" y="12066"/>
                    <a:pt x="13175" y="12161"/>
                  </a:cubicBezTo>
                  <a:cubicBezTo>
                    <a:pt x="13175" y="12225"/>
                    <a:pt x="13238" y="12256"/>
                    <a:pt x="13333" y="12256"/>
                  </a:cubicBezTo>
                  <a:lnTo>
                    <a:pt x="13365" y="12256"/>
                  </a:lnTo>
                  <a:cubicBezTo>
                    <a:pt x="13903" y="12034"/>
                    <a:pt x="14441" y="11749"/>
                    <a:pt x="14948" y="11464"/>
                  </a:cubicBezTo>
                  <a:cubicBezTo>
                    <a:pt x="15011" y="11433"/>
                    <a:pt x="15043" y="11338"/>
                    <a:pt x="15011" y="11243"/>
                  </a:cubicBezTo>
                  <a:cubicBezTo>
                    <a:pt x="14970" y="11181"/>
                    <a:pt x="14916" y="11146"/>
                    <a:pt x="14858" y="11146"/>
                  </a:cubicBezTo>
                  <a:close/>
                  <a:moveTo>
                    <a:pt x="3244" y="12343"/>
                  </a:moveTo>
                  <a:cubicBezTo>
                    <a:pt x="3167" y="12343"/>
                    <a:pt x="3098" y="12400"/>
                    <a:pt x="3072" y="12478"/>
                  </a:cubicBezTo>
                  <a:cubicBezTo>
                    <a:pt x="3040" y="12573"/>
                    <a:pt x="3072" y="12668"/>
                    <a:pt x="3167" y="12700"/>
                  </a:cubicBezTo>
                  <a:cubicBezTo>
                    <a:pt x="3737" y="12858"/>
                    <a:pt x="4307" y="13016"/>
                    <a:pt x="4846" y="13143"/>
                  </a:cubicBezTo>
                  <a:lnTo>
                    <a:pt x="4909" y="13143"/>
                  </a:lnTo>
                  <a:cubicBezTo>
                    <a:pt x="4972" y="13143"/>
                    <a:pt x="5036" y="13080"/>
                    <a:pt x="5067" y="12985"/>
                  </a:cubicBezTo>
                  <a:cubicBezTo>
                    <a:pt x="5067" y="12890"/>
                    <a:pt x="5036" y="12826"/>
                    <a:pt x="4941" y="12795"/>
                  </a:cubicBezTo>
                  <a:cubicBezTo>
                    <a:pt x="4371" y="12668"/>
                    <a:pt x="3832" y="12541"/>
                    <a:pt x="3294" y="12351"/>
                  </a:cubicBezTo>
                  <a:cubicBezTo>
                    <a:pt x="3277" y="12346"/>
                    <a:pt x="3260" y="12343"/>
                    <a:pt x="3244" y="12343"/>
                  </a:cubicBezTo>
                  <a:close/>
                  <a:moveTo>
                    <a:pt x="11705" y="12501"/>
                  </a:moveTo>
                  <a:cubicBezTo>
                    <a:pt x="11688" y="12501"/>
                    <a:pt x="11671" y="12504"/>
                    <a:pt x="11654" y="12510"/>
                  </a:cubicBezTo>
                  <a:cubicBezTo>
                    <a:pt x="11116" y="12668"/>
                    <a:pt x="10546" y="12795"/>
                    <a:pt x="10008" y="12890"/>
                  </a:cubicBezTo>
                  <a:cubicBezTo>
                    <a:pt x="9913" y="12890"/>
                    <a:pt x="9849" y="12985"/>
                    <a:pt x="9849" y="13080"/>
                  </a:cubicBezTo>
                  <a:cubicBezTo>
                    <a:pt x="9881" y="13175"/>
                    <a:pt x="9944" y="13238"/>
                    <a:pt x="10039" y="13238"/>
                  </a:cubicBezTo>
                  <a:cubicBezTo>
                    <a:pt x="10609" y="13143"/>
                    <a:pt x="11179" y="13016"/>
                    <a:pt x="11749" y="12826"/>
                  </a:cubicBezTo>
                  <a:cubicBezTo>
                    <a:pt x="11844" y="12826"/>
                    <a:pt x="11908" y="12731"/>
                    <a:pt x="11876" y="12636"/>
                  </a:cubicBezTo>
                  <a:cubicBezTo>
                    <a:pt x="11850" y="12558"/>
                    <a:pt x="11781" y="12501"/>
                    <a:pt x="11705" y="12501"/>
                  </a:cubicBezTo>
                  <a:close/>
                  <a:moveTo>
                    <a:pt x="6619" y="13016"/>
                  </a:moveTo>
                  <a:cubicBezTo>
                    <a:pt x="6524" y="13016"/>
                    <a:pt x="6429" y="13080"/>
                    <a:pt x="6429" y="13175"/>
                  </a:cubicBezTo>
                  <a:cubicBezTo>
                    <a:pt x="6429" y="13270"/>
                    <a:pt x="6492" y="13365"/>
                    <a:pt x="6587" y="13365"/>
                  </a:cubicBezTo>
                  <a:cubicBezTo>
                    <a:pt x="6967" y="13396"/>
                    <a:pt x="7347" y="13396"/>
                    <a:pt x="7696" y="13396"/>
                  </a:cubicBezTo>
                  <a:lnTo>
                    <a:pt x="8329" y="13396"/>
                  </a:lnTo>
                  <a:cubicBezTo>
                    <a:pt x="8424" y="13396"/>
                    <a:pt x="8487" y="13301"/>
                    <a:pt x="8487" y="13206"/>
                  </a:cubicBezTo>
                  <a:cubicBezTo>
                    <a:pt x="8487" y="13111"/>
                    <a:pt x="8392" y="13048"/>
                    <a:pt x="8297" y="13048"/>
                  </a:cubicBezTo>
                  <a:cubicBezTo>
                    <a:pt x="8074" y="13061"/>
                    <a:pt x="7846" y="13069"/>
                    <a:pt x="7614" y="13069"/>
                  </a:cubicBezTo>
                  <a:cubicBezTo>
                    <a:pt x="7287" y="13069"/>
                    <a:pt x="6953" y="13053"/>
                    <a:pt x="6619" y="13016"/>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4"/>
            <p:cNvSpPr/>
            <p:nvPr/>
          </p:nvSpPr>
          <p:spPr>
            <a:xfrm>
              <a:off x="3918850" y="1894050"/>
              <a:ext cx="172625" cy="143625"/>
            </a:xfrm>
            <a:custGeom>
              <a:rect b="b" l="l" r="r" t="t"/>
              <a:pathLst>
                <a:path extrusionOk="0" h="5745" w="6905">
                  <a:moveTo>
                    <a:pt x="184" y="0"/>
                  </a:moveTo>
                  <a:cubicBezTo>
                    <a:pt x="115" y="0"/>
                    <a:pt x="56" y="36"/>
                    <a:pt x="32" y="107"/>
                  </a:cubicBezTo>
                  <a:cubicBezTo>
                    <a:pt x="1" y="202"/>
                    <a:pt x="32" y="297"/>
                    <a:pt x="127" y="329"/>
                  </a:cubicBezTo>
                  <a:cubicBezTo>
                    <a:pt x="634" y="551"/>
                    <a:pt x="1172" y="804"/>
                    <a:pt x="1647" y="1057"/>
                  </a:cubicBezTo>
                  <a:cubicBezTo>
                    <a:pt x="1679" y="1089"/>
                    <a:pt x="1711" y="1089"/>
                    <a:pt x="1742" y="1089"/>
                  </a:cubicBezTo>
                  <a:cubicBezTo>
                    <a:pt x="1806" y="1089"/>
                    <a:pt x="1869" y="1057"/>
                    <a:pt x="1901" y="994"/>
                  </a:cubicBezTo>
                  <a:cubicBezTo>
                    <a:pt x="1932" y="931"/>
                    <a:pt x="1901" y="836"/>
                    <a:pt x="1837" y="772"/>
                  </a:cubicBezTo>
                  <a:cubicBezTo>
                    <a:pt x="1331" y="487"/>
                    <a:pt x="792" y="234"/>
                    <a:pt x="254" y="12"/>
                  </a:cubicBezTo>
                  <a:cubicBezTo>
                    <a:pt x="230" y="4"/>
                    <a:pt x="206" y="0"/>
                    <a:pt x="184" y="0"/>
                  </a:cubicBezTo>
                  <a:close/>
                  <a:moveTo>
                    <a:pt x="3187" y="1688"/>
                  </a:moveTo>
                  <a:cubicBezTo>
                    <a:pt x="3131" y="1688"/>
                    <a:pt x="3080" y="1715"/>
                    <a:pt x="3041" y="1754"/>
                  </a:cubicBezTo>
                  <a:cubicBezTo>
                    <a:pt x="2977" y="1849"/>
                    <a:pt x="3009" y="1944"/>
                    <a:pt x="3072" y="2007"/>
                  </a:cubicBezTo>
                  <a:cubicBezTo>
                    <a:pt x="3547" y="2324"/>
                    <a:pt x="3959" y="2704"/>
                    <a:pt x="4371" y="3084"/>
                  </a:cubicBezTo>
                  <a:cubicBezTo>
                    <a:pt x="4434" y="3116"/>
                    <a:pt x="4466" y="3116"/>
                    <a:pt x="4498" y="3116"/>
                  </a:cubicBezTo>
                  <a:cubicBezTo>
                    <a:pt x="4561" y="3116"/>
                    <a:pt x="4593" y="3116"/>
                    <a:pt x="4624" y="3084"/>
                  </a:cubicBezTo>
                  <a:cubicBezTo>
                    <a:pt x="4688" y="3021"/>
                    <a:pt x="4688" y="2894"/>
                    <a:pt x="4624" y="2831"/>
                  </a:cubicBezTo>
                  <a:cubicBezTo>
                    <a:pt x="4212" y="2451"/>
                    <a:pt x="3737" y="2071"/>
                    <a:pt x="3294" y="1722"/>
                  </a:cubicBezTo>
                  <a:cubicBezTo>
                    <a:pt x="3258" y="1698"/>
                    <a:pt x="3222" y="1688"/>
                    <a:pt x="3187" y="1688"/>
                  </a:cubicBezTo>
                  <a:close/>
                  <a:moveTo>
                    <a:pt x="5668" y="4031"/>
                  </a:moveTo>
                  <a:cubicBezTo>
                    <a:pt x="5632" y="4031"/>
                    <a:pt x="5598" y="4042"/>
                    <a:pt x="5574" y="4066"/>
                  </a:cubicBezTo>
                  <a:cubicBezTo>
                    <a:pt x="5511" y="4129"/>
                    <a:pt x="5479" y="4256"/>
                    <a:pt x="5543" y="4319"/>
                  </a:cubicBezTo>
                  <a:cubicBezTo>
                    <a:pt x="5923" y="4763"/>
                    <a:pt x="6271" y="5206"/>
                    <a:pt x="6556" y="5681"/>
                  </a:cubicBezTo>
                  <a:cubicBezTo>
                    <a:pt x="6588" y="5744"/>
                    <a:pt x="6651" y="5744"/>
                    <a:pt x="6714" y="5744"/>
                  </a:cubicBezTo>
                  <a:lnTo>
                    <a:pt x="6809" y="5744"/>
                  </a:lnTo>
                  <a:cubicBezTo>
                    <a:pt x="6873" y="5681"/>
                    <a:pt x="6904" y="5586"/>
                    <a:pt x="6841" y="5491"/>
                  </a:cubicBezTo>
                  <a:cubicBezTo>
                    <a:pt x="6524" y="5016"/>
                    <a:pt x="6176" y="4541"/>
                    <a:pt x="5828" y="4098"/>
                  </a:cubicBezTo>
                  <a:cubicBezTo>
                    <a:pt x="5788" y="4058"/>
                    <a:pt x="5725" y="4031"/>
                    <a:pt x="5668" y="403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4"/>
            <p:cNvSpPr/>
            <p:nvPr/>
          </p:nvSpPr>
          <p:spPr>
            <a:xfrm>
              <a:off x="3481025" y="2259325"/>
              <a:ext cx="271575" cy="17450"/>
            </a:xfrm>
            <a:custGeom>
              <a:rect b="b" l="l" r="r" t="t"/>
              <a:pathLst>
                <a:path extrusionOk="0" h="698" w="10863">
                  <a:moveTo>
                    <a:pt x="349" y="1"/>
                  </a:moveTo>
                  <a:cubicBezTo>
                    <a:pt x="159" y="1"/>
                    <a:pt x="1" y="159"/>
                    <a:pt x="1" y="349"/>
                  </a:cubicBezTo>
                  <a:lnTo>
                    <a:pt x="1" y="381"/>
                  </a:lnTo>
                  <a:cubicBezTo>
                    <a:pt x="1" y="571"/>
                    <a:pt x="159" y="697"/>
                    <a:pt x="349" y="697"/>
                  </a:cubicBezTo>
                  <a:lnTo>
                    <a:pt x="10483" y="697"/>
                  </a:lnTo>
                  <a:cubicBezTo>
                    <a:pt x="10705" y="697"/>
                    <a:pt x="10863" y="571"/>
                    <a:pt x="10863" y="381"/>
                  </a:cubicBezTo>
                  <a:lnTo>
                    <a:pt x="10863" y="349"/>
                  </a:lnTo>
                  <a:cubicBezTo>
                    <a:pt x="10863" y="159"/>
                    <a:pt x="10705" y="1"/>
                    <a:pt x="1048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4"/>
            <p:cNvSpPr/>
            <p:nvPr/>
          </p:nvSpPr>
          <p:spPr>
            <a:xfrm>
              <a:off x="3476275" y="2255375"/>
              <a:ext cx="281075" cy="26150"/>
            </a:xfrm>
            <a:custGeom>
              <a:rect b="b" l="l" r="r" t="t"/>
              <a:pathLst>
                <a:path extrusionOk="0" h="1046" w="11243">
                  <a:moveTo>
                    <a:pt x="10673" y="349"/>
                  </a:moveTo>
                  <a:cubicBezTo>
                    <a:pt x="10800" y="349"/>
                    <a:pt x="10895" y="412"/>
                    <a:pt x="10895" y="507"/>
                  </a:cubicBezTo>
                  <a:cubicBezTo>
                    <a:pt x="10895" y="602"/>
                    <a:pt x="10800" y="697"/>
                    <a:pt x="10673" y="697"/>
                  </a:cubicBezTo>
                  <a:lnTo>
                    <a:pt x="539" y="697"/>
                  </a:lnTo>
                  <a:cubicBezTo>
                    <a:pt x="444" y="697"/>
                    <a:pt x="349" y="602"/>
                    <a:pt x="349" y="507"/>
                  </a:cubicBezTo>
                  <a:cubicBezTo>
                    <a:pt x="349" y="412"/>
                    <a:pt x="444" y="349"/>
                    <a:pt x="539" y="349"/>
                  </a:cubicBezTo>
                  <a:close/>
                  <a:moveTo>
                    <a:pt x="571" y="0"/>
                  </a:moveTo>
                  <a:cubicBezTo>
                    <a:pt x="254" y="0"/>
                    <a:pt x="0" y="222"/>
                    <a:pt x="0" y="507"/>
                  </a:cubicBezTo>
                  <a:cubicBezTo>
                    <a:pt x="0" y="792"/>
                    <a:pt x="254" y="1045"/>
                    <a:pt x="571" y="1045"/>
                  </a:cubicBezTo>
                  <a:lnTo>
                    <a:pt x="10673" y="1045"/>
                  </a:lnTo>
                  <a:cubicBezTo>
                    <a:pt x="10990" y="1045"/>
                    <a:pt x="11243" y="792"/>
                    <a:pt x="11243" y="507"/>
                  </a:cubicBezTo>
                  <a:cubicBezTo>
                    <a:pt x="11243" y="222"/>
                    <a:pt x="10990" y="0"/>
                    <a:pt x="107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4"/>
            <p:cNvSpPr/>
            <p:nvPr/>
          </p:nvSpPr>
          <p:spPr>
            <a:xfrm>
              <a:off x="3486575" y="2272800"/>
              <a:ext cx="262875" cy="201100"/>
            </a:xfrm>
            <a:custGeom>
              <a:rect b="b" l="l" r="r" t="t"/>
              <a:pathLst>
                <a:path extrusionOk="0" h="8044" w="10515">
                  <a:moveTo>
                    <a:pt x="10166" y="348"/>
                  </a:moveTo>
                  <a:lnTo>
                    <a:pt x="10166" y="7537"/>
                  </a:lnTo>
                  <a:cubicBezTo>
                    <a:pt x="10166" y="7632"/>
                    <a:pt x="10103" y="7696"/>
                    <a:pt x="10039" y="7696"/>
                  </a:cubicBezTo>
                  <a:lnTo>
                    <a:pt x="570" y="7696"/>
                  </a:lnTo>
                  <a:cubicBezTo>
                    <a:pt x="444" y="7696"/>
                    <a:pt x="349" y="7601"/>
                    <a:pt x="349" y="7506"/>
                  </a:cubicBezTo>
                  <a:lnTo>
                    <a:pt x="349" y="348"/>
                  </a:lnTo>
                  <a:close/>
                  <a:moveTo>
                    <a:pt x="190" y="0"/>
                  </a:moveTo>
                  <a:cubicBezTo>
                    <a:pt x="95" y="0"/>
                    <a:pt x="0" y="63"/>
                    <a:pt x="0" y="158"/>
                  </a:cubicBezTo>
                  <a:lnTo>
                    <a:pt x="0" y="7506"/>
                  </a:lnTo>
                  <a:cubicBezTo>
                    <a:pt x="0" y="7791"/>
                    <a:pt x="254" y="8044"/>
                    <a:pt x="570" y="8044"/>
                  </a:cubicBezTo>
                  <a:lnTo>
                    <a:pt x="10039" y="8044"/>
                  </a:lnTo>
                  <a:cubicBezTo>
                    <a:pt x="10293" y="8044"/>
                    <a:pt x="10514" y="7822"/>
                    <a:pt x="10483" y="7537"/>
                  </a:cubicBezTo>
                  <a:lnTo>
                    <a:pt x="10483" y="158"/>
                  </a:lnTo>
                  <a:cubicBezTo>
                    <a:pt x="10483" y="63"/>
                    <a:pt x="10419" y="0"/>
                    <a:pt x="103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4"/>
            <p:cNvSpPr/>
            <p:nvPr/>
          </p:nvSpPr>
          <p:spPr>
            <a:xfrm>
              <a:off x="3551500" y="2309200"/>
              <a:ext cx="27725" cy="28525"/>
            </a:xfrm>
            <a:custGeom>
              <a:rect b="b" l="l" r="r" t="t"/>
              <a:pathLst>
                <a:path extrusionOk="0" h="1141" w="1109">
                  <a:moveTo>
                    <a:pt x="538" y="1"/>
                  </a:moveTo>
                  <a:cubicBezTo>
                    <a:pt x="253" y="1"/>
                    <a:pt x="0" y="254"/>
                    <a:pt x="0" y="571"/>
                  </a:cubicBezTo>
                  <a:cubicBezTo>
                    <a:pt x="0" y="888"/>
                    <a:pt x="253" y="1141"/>
                    <a:pt x="538" y="1141"/>
                  </a:cubicBezTo>
                  <a:cubicBezTo>
                    <a:pt x="855" y="1141"/>
                    <a:pt x="1108" y="888"/>
                    <a:pt x="1108" y="571"/>
                  </a:cubicBezTo>
                  <a:cubicBezTo>
                    <a:pt x="1108" y="254"/>
                    <a:pt x="855" y="1"/>
                    <a:pt x="53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4"/>
            <p:cNvSpPr/>
            <p:nvPr/>
          </p:nvSpPr>
          <p:spPr>
            <a:xfrm>
              <a:off x="3546750" y="2304450"/>
              <a:ext cx="37225" cy="37250"/>
            </a:xfrm>
            <a:custGeom>
              <a:rect b="b" l="l" r="r" t="t"/>
              <a:pathLst>
                <a:path extrusionOk="0" h="1490" w="1489">
                  <a:moveTo>
                    <a:pt x="760" y="349"/>
                  </a:moveTo>
                  <a:cubicBezTo>
                    <a:pt x="950" y="349"/>
                    <a:pt x="1140" y="539"/>
                    <a:pt x="1140" y="761"/>
                  </a:cubicBezTo>
                  <a:cubicBezTo>
                    <a:pt x="1140" y="983"/>
                    <a:pt x="950" y="1141"/>
                    <a:pt x="760" y="1141"/>
                  </a:cubicBezTo>
                  <a:cubicBezTo>
                    <a:pt x="538" y="1141"/>
                    <a:pt x="348" y="983"/>
                    <a:pt x="348" y="761"/>
                  </a:cubicBezTo>
                  <a:cubicBezTo>
                    <a:pt x="348" y="539"/>
                    <a:pt x="538" y="349"/>
                    <a:pt x="760" y="349"/>
                  </a:cubicBezTo>
                  <a:close/>
                  <a:moveTo>
                    <a:pt x="760" y="1"/>
                  </a:moveTo>
                  <a:cubicBezTo>
                    <a:pt x="348" y="1"/>
                    <a:pt x="0" y="349"/>
                    <a:pt x="0" y="761"/>
                  </a:cubicBezTo>
                  <a:cubicBezTo>
                    <a:pt x="0" y="1173"/>
                    <a:pt x="348" y="1489"/>
                    <a:pt x="760" y="1489"/>
                  </a:cubicBezTo>
                  <a:cubicBezTo>
                    <a:pt x="1140" y="1489"/>
                    <a:pt x="1488" y="1173"/>
                    <a:pt x="1488" y="761"/>
                  </a:cubicBezTo>
                  <a:cubicBezTo>
                    <a:pt x="1488"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4"/>
            <p:cNvSpPr/>
            <p:nvPr/>
          </p:nvSpPr>
          <p:spPr>
            <a:xfrm>
              <a:off x="3544375" y="2408975"/>
              <a:ext cx="32475" cy="32475"/>
            </a:xfrm>
            <a:custGeom>
              <a:rect b="b" l="l" r="r" t="t"/>
              <a:pathLst>
                <a:path extrusionOk="0" h="1299" w="1299">
                  <a:moveTo>
                    <a:pt x="665" y="0"/>
                  </a:moveTo>
                  <a:cubicBezTo>
                    <a:pt x="285" y="0"/>
                    <a:pt x="0" y="285"/>
                    <a:pt x="0" y="665"/>
                  </a:cubicBezTo>
                  <a:cubicBezTo>
                    <a:pt x="0" y="1013"/>
                    <a:pt x="285" y="1299"/>
                    <a:pt x="665" y="1299"/>
                  </a:cubicBezTo>
                  <a:cubicBezTo>
                    <a:pt x="1013" y="1299"/>
                    <a:pt x="1298" y="1013"/>
                    <a:pt x="1298" y="665"/>
                  </a:cubicBezTo>
                  <a:cubicBezTo>
                    <a:pt x="1298" y="285"/>
                    <a:pt x="1013" y="0"/>
                    <a:pt x="665"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4"/>
            <p:cNvSpPr/>
            <p:nvPr/>
          </p:nvSpPr>
          <p:spPr>
            <a:xfrm>
              <a:off x="3540400" y="2405000"/>
              <a:ext cx="41200" cy="40400"/>
            </a:xfrm>
            <a:custGeom>
              <a:rect b="b" l="l" r="r" t="t"/>
              <a:pathLst>
                <a:path extrusionOk="0" h="1616" w="1648">
                  <a:moveTo>
                    <a:pt x="824" y="349"/>
                  </a:moveTo>
                  <a:cubicBezTo>
                    <a:pt x="1077" y="349"/>
                    <a:pt x="1299" y="539"/>
                    <a:pt x="1299" y="792"/>
                  </a:cubicBezTo>
                  <a:cubicBezTo>
                    <a:pt x="1299" y="1077"/>
                    <a:pt x="1077" y="1267"/>
                    <a:pt x="824" y="1267"/>
                  </a:cubicBezTo>
                  <a:cubicBezTo>
                    <a:pt x="571" y="1267"/>
                    <a:pt x="349" y="1077"/>
                    <a:pt x="349" y="792"/>
                  </a:cubicBezTo>
                  <a:cubicBezTo>
                    <a:pt x="349" y="539"/>
                    <a:pt x="571" y="349"/>
                    <a:pt x="824" y="349"/>
                  </a:cubicBezTo>
                  <a:close/>
                  <a:moveTo>
                    <a:pt x="824" y="1"/>
                  </a:moveTo>
                  <a:cubicBezTo>
                    <a:pt x="381" y="1"/>
                    <a:pt x="1" y="349"/>
                    <a:pt x="1" y="824"/>
                  </a:cubicBezTo>
                  <a:cubicBezTo>
                    <a:pt x="1" y="1267"/>
                    <a:pt x="381" y="1616"/>
                    <a:pt x="824" y="1616"/>
                  </a:cubicBezTo>
                  <a:cubicBezTo>
                    <a:pt x="1267" y="1616"/>
                    <a:pt x="1647" y="1267"/>
                    <a:pt x="1647" y="824"/>
                  </a:cubicBezTo>
                  <a:cubicBezTo>
                    <a:pt x="1647" y="381"/>
                    <a:pt x="1267" y="1"/>
                    <a:pt x="82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4"/>
            <p:cNvSpPr/>
            <p:nvPr/>
          </p:nvSpPr>
          <p:spPr>
            <a:xfrm>
              <a:off x="3637000" y="2309200"/>
              <a:ext cx="27725" cy="28525"/>
            </a:xfrm>
            <a:custGeom>
              <a:rect b="b" l="l" r="r" t="t"/>
              <a:pathLst>
                <a:path extrusionOk="0" h="1141" w="1109">
                  <a:moveTo>
                    <a:pt x="539" y="1"/>
                  </a:moveTo>
                  <a:cubicBezTo>
                    <a:pt x="254" y="1"/>
                    <a:pt x="0" y="254"/>
                    <a:pt x="0" y="571"/>
                  </a:cubicBezTo>
                  <a:cubicBezTo>
                    <a:pt x="0" y="888"/>
                    <a:pt x="254" y="1141"/>
                    <a:pt x="539" y="1141"/>
                  </a:cubicBezTo>
                  <a:cubicBezTo>
                    <a:pt x="855" y="1141"/>
                    <a:pt x="1109" y="888"/>
                    <a:pt x="1109" y="571"/>
                  </a:cubicBezTo>
                  <a:cubicBezTo>
                    <a:pt x="1109" y="254"/>
                    <a:pt x="855" y="1"/>
                    <a:pt x="53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4"/>
            <p:cNvSpPr/>
            <p:nvPr/>
          </p:nvSpPr>
          <p:spPr>
            <a:xfrm>
              <a:off x="3632250" y="2304450"/>
              <a:ext cx="37225" cy="37250"/>
            </a:xfrm>
            <a:custGeom>
              <a:rect b="b" l="l" r="r" t="t"/>
              <a:pathLst>
                <a:path extrusionOk="0" h="1490" w="1489">
                  <a:moveTo>
                    <a:pt x="760" y="349"/>
                  </a:moveTo>
                  <a:cubicBezTo>
                    <a:pt x="950" y="349"/>
                    <a:pt x="1140" y="539"/>
                    <a:pt x="1140" y="761"/>
                  </a:cubicBezTo>
                  <a:cubicBezTo>
                    <a:pt x="1140" y="983"/>
                    <a:pt x="950" y="1141"/>
                    <a:pt x="760" y="1141"/>
                  </a:cubicBezTo>
                  <a:cubicBezTo>
                    <a:pt x="539" y="1141"/>
                    <a:pt x="349" y="983"/>
                    <a:pt x="349" y="761"/>
                  </a:cubicBezTo>
                  <a:cubicBezTo>
                    <a:pt x="349" y="539"/>
                    <a:pt x="539" y="349"/>
                    <a:pt x="760" y="349"/>
                  </a:cubicBezTo>
                  <a:close/>
                  <a:moveTo>
                    <a:pt x="760" y="1"/>
                  </a:moveTo>
                  <a:cubicBezTo>
                    <a:pt x="349" y="1"/>
                    <a:pt x="0" y="349"/>
                    <a:pt x="0" y="761"/>
                  </a:cubicBezTo>
                  <a:cubicBezTo>
                    <a:pt x="0" y="1173"/>
                    <a:pt x="349" y="1489"/>
                    <a:pt x="760" y="1489"/>
                  </a:cubicBezTo>
                  <a:cubicBezTo>
                    <a:pt x="1140" y="1489"/>
                    <a:pt x="1489" y="1173"/>
                    <a:pt x="1489" y="761"/>
                  </a:cubicBezTo>
                  <a:cubicBezTo>
                    <a:pt x="1489"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4"/>
            <p:cNvSpPr/>
            <p:nvPr/>
          </p:nvSpPr>
          <p:spPr>
            <a:xfrm>
              <a:off x="3590275" y="2350375"/>
              <a:ext cx="18250" cy="26150"/>
            </a:xfrm>
            <a:custGeom>
              <a:rect b="b" l="l" r="r" t="t"/>
              <a:pathLst>
                <a:path extrusionOk="0" h="1046" w="730">
                  <a:moveTo>
                    <a:pt x="1" y="1"/>
                  </a:moveTo>
                  <a:lnTo>
                    <a:pt x="729" y="104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4"/>
            <p:cNvSpPr/>
            <p:nvPr/>
          </p:nvSpPr>
          <p:spPr>
            <a:xfrm>
              <a:off x="3585525" y="2346100"/>
              <a:ext cx="28525" cy="34375"/>
            </a:xfrm>
            <a:custGeom>
              <a:rect b="b" l="l" r="r" t="t"/>
              <a:pathLst>
                <a:path extrusionOk="0" h="1375" w="1141">
                  <a:moveTo>
                    <a:pt x="205" y="1"/>
                  </a:moveTo>
                  <a:cubicBezTo>
                    <a:pt x="166" y="1"/>
                    <a:pt x="124" y="16"/>
                    <a:pt x="96" y="45"/>
                  </a:cubicBezTo>
                  <a:cubicBezTo>
                    <a:pt x="1" y="108"/>
                    <a:pt x="1" y="203"/>
                    <a:pt x="32" y="267"/>
                  </a:cubicBezTo>
                  <a:lnTo>
                    <a:pt x="793" y="1312"/>
                  </a:lnTo>
                  <a:cubicBezTo>
                    <a:pt x="824" y="1343"/>
                    <a:pt x="888" y="1375"/>
                    <a:pt x="919" y="1375"/>
                  </a:cubicBezTo>
                  <a:cubicBezTo>
                    <a:pt x="983" y="1375"/>
                    <a:pt x="1014" y="1375"/>
                    <a:pt x="1046" y="1343"/>
                  </a:cubicBezTo>
                  <a:cubicBezTo>
                    <a:pt x="1109" y="1280"/>
                    <a:pt x="1141" y="1185"/>
                    <a:pt x="1078" y="1090"/>
                  </a:cubicBezTo>
                  <a:lnTo>
                    <a:pt x="318" y="77"/>
                  </a:lnTo>
                  <a:cubicBezTo>
                    <a:pt x="300" y="24"/>
                    <a:pt x="254"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4"/>
            <p:cNvSpPr/>
            <p:nvPr/>
          </p:nvSpPr>
          <p:spPr>
            <a:xfrm>
              <a:off x="3590275" y="2350375"/>
              <a:ext cx="18250" cy="26150"/>
            </a:xfrm>
            <a:custGeom>
              <a:rect b="b" l="l" r="r" t="t"/>
              <a:pathLst>
                <a:path extrusionOk="0" h="1046" w="730">
                  <a:moveTo>
                    <a:pt x="729" y="1"/>
                  </a:moveTo>
                  <a:lnTo>
                    <a:pt x="1" y="104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4"/>
            <p:cNvSpPr/>
            <p:nvPr/>
          </p:nvSpPr>
          <p:spPr>
            <a:xfrm>
              <a:off x="3585525" y="2346350"/>
              <a:ext cx="28525" cy="34125"/>
            </a:xfrm>
            <a:custGeom>
              <a:rect b="b" l="l" r="r" t="t"/>
              <a:pathLst>
                <a:path extrusionOk="0" h="1365" w="1141">
                  <a:moveTo>
                    <a:pt x="939" y="0"/>
                  </a:moveTo>
                  <a:cubicBezTo>
                    <a:pt x="883" y="0"/>
                    <a:pt x="832" y="27"/>
                    <a:pt x="793" y="67"/>
                  </a:cubicBezTo>
                  <a:lnTo>
                    <a:pt x="32" y="1080"/>
                  </a:lnTo>
                  <a:cubicBezTo>
                    <a:pt x="1" y="1175"/>
                    <a:pt x="1" y="1270"/>
                    <a:pt x="96" y="1333"/>
                  </a:cubicBezTo>
                  <a:cubicBezTo>
                    <a:pt x="128" y="1365"/>
                    <a:pt x="159" y="1365"/>
                    <a:pt x="191" y="1365"/>
                  </a:cubicBezTo>
                  <a:cubicBezTo>
                    <a:pt x="254" y="1365"/>
                    <a:pt x="286" y="1333"/>
                    <a:pt x="318" y="1302"/>
                  </a:cubicBezTo>
                  <a:lnTo>
                    <a:pt x="1078" y="257"/>
                  </a:lnTo>
                  <a:cubicBezTo>
                    <a:pt x="1141" y="193"/>
                    <a:pt x="1109" y="67"/>
                    <a:pt x="1046" y="35"/>
                  </a:cubicBezTo>
                  <a:cubicBezTo>
                    <a:pt x="1010" y="11"/>
                    <a:pt x="973" y="0"/>
                    <a:pt x="9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4"/>
            <p:cNvSpPr/>
            <p:nvPr/>
          </p:nvSpPr>
          <p:spPr>
            <a:xfrm>
              <a:off x="3673425" y="2355125"/>
              <a:ext cx="19025" cy="25350"/>
            </a:xfrm>
            <a:custGeom>
              <a:rect b="b" l="l" r="r" t="t"/>
              <a:pathLst>
                <a:path extrusionOk="0" h="1014" w="761">
                  <a:moveTo>
                    <a:pt x="0" y="1"/>
                  </a:moveTo>
                  <a:lnTo>
                    <a:pt x="760" y="101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4"/>
            <p:cNvSpPr/>
            <p:nvPr/>
          </p:nvSpPr>
          <p:spPr>
            <a:xfrm>
              <a:off x="3668675" y="2350700"/>
              <a:ext cx="28525" cy="34550"/>
            </a:xfrm>
            <a:custGeom>
              <a:rect b="b" l="l" r="r" t="t"/>
              <a:pathLst>
                <a:path extrusionOk="0" h="1382" w="1141">
                  <a:moveTo>
                    <a:pt x="198" y="0"/>
                  </a:moveTo>
                  <a:cubicBezTo>
                    <a:pt x="165" y="0"/>
                    <a:pt x="130" y="8"/>
                    <a:pt x="95" y="19"/>
                  </a:cubicBezTo>
                  <a:cubicBezTo>
                    <a:pt x="32" y="83"/>
                    <a:pt x="0" y="209"/>
                    <a:pt x="63" y="273"/>
                  </a:cubicBezTo>
                  <a:lnTo>
                    <a:pt x="792" y="1318"/>
                  </a:lnTo>
                  <a:cubicBezTo>
                    <a:pt x="855" y="1349"/>
                    <a:pt x="887" y="1381"/>
                    <a:pt x="950" y="1381"/>
                  </a:cubicBezTo>
                  <a:cubicBezTo>
                    <a:pt x="982" y="1381"/>
                    <a:pt x="1013" y="1381"/>
                    <a:pt x="1045" y="1349"/>
                  </a:cubicBezTo>
                  <a:cubicBezTo>
                    <a:pt x="1140" y="1286"/>
                    <a:pt x="1140" y="1159"/>
                    <a:pt x="1077" y="1096"/>
                  </a:cubicBezTo>
                  <a:lnTo>
                    <a:pt x="348" y="83"/>
                  </a:lnTo>
                  <a:cubicBezTo>
                    <a:pt x="308" y="22"/>
                    <a:pt x="255" y="0"/>
                    <a:pt x="19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4"/>
            <p:cNvSpPr/>
            <p:nvPr/>
          </p:nvSpPr>
          <p:spPr>
            <a:xfrm>
              <a:off x="3673425" y="2355125"/>
              <a:ext cx="19025" cy="25350"/>
            </a:xfrm>
            <a:custGeom>
              <a:rect b="b" l="l" r="r" t="t"/>
              <a:pathLst>
                <a:path extrusionOk="0" h="1014" w="761">
                  <a:moveTo>
                    <a:pt x="760" y="1"/>
                  </a:moveTo>
                  <a:lnTo>
                    <a:pt x="0" y="101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4"/>
            <p:cNvSpPr/>
            <p:nvPr/>
          </p:nvSpPr>
          <p:spPr>
            <a:xfrm>
              <a:off x="3668675" y="2350700"/>
              <a:ext cx="28525" cy="34550"/>
            </a:xfrm>
            <a:custGeom>
              <a:rect b="b" l="l" r="r" t="t"/>
              <a:pathLst>
                <a:path extrusionOk="0" h="1382" w="1141">
                  <a:moveTo>
                    <a:pt x="956" y="0"/>
                  </a:moveTo>
                  <a:cubicBezTo>
                    <a:pt x="898" y="0"/>
                    <a:pt x="832" y="22"/>
                    <a:pt x="792" y="83"/>
                  </a:cubicBezTo>
                  <a:lnTo>
                    <a:pt x="63" y="1096"/>
                  </a:lnTo>
                  <a:cubicBezTo>
                    <a:pt x="0" y="1191"/>
                    <a:pt x="32" y="1286"/>
                    <a:pt x="95" y="1349"/>
                  </a:cubicBezTo>
                  <a:cubicBezTo>
                    <a:pt x="127" y="1349"/>
                    <a:pt x="158" y="1381"/>
                    <a:pt x="190" y="1381"/>
                  </a:cubicBezTo>
                  <a:cubicBezTo>
                    <a:pt x="253" y="1381"/>
                    <a:pt x="317" y="1349"/>
                    <a:pt x="348" y="1318"/>
                  </a:cubicBezTo>
                  <a:lnTo>
                    <a:pt x="1077" y="273"/>
                  </a:lnTo>
                  <a:cubicBezTo>
                    <a:pt x="1140" y="209"/>
                    <a:pt x="1108" y="83"/>
                    <a:pt x="1045" y="19"/>
                  </a:cubicBezTo>
                  <a:cubicBezTo>
                    <a:pt x="1022" y="8"/>
                    <a:pt x="990" y="0"/>
                    <a:pt x="95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4"/>
            <p:cNvSpPr/>
            <p:nvPr/>
          </p:nvSpPr>
          <p:spPr>
            <a:xfrm>
              <a:off x="3591075" y="2379375"/>
              <a:ext cx="57825" cy="48625"/>
            </a:xfrm>
            <a:custGeom>
              <a:rect b="b" l="l" r="r" t="t"/>
              <a:pathLst>
                <a:path extrusionOk="0" h="1945" w="2313">
                  <a:moveTo>
                    <a:pt x="2115" y="0"/>
                  </a:moveTo>
                  <a:cubicBezTo>
                    <a:pt x="2045" y="0"/>
                    <a:pt x="1980" y="36"/>
                    <a:pt x="1932" y="107"/>
                  </a:cubicBezTo>
                  <a:cubicBezTo>
                    <a:pt x="1426" y="1342"/>
                    <a:pt x="159" y="1596"/>
                    <a:pt x="159" y="1596"/>
                  </a:cubicBezTo>
                  <a:cubicBezTo>
                    <a:pt x="64" y="1627"/>
                    <a:pt x="1" y="1722"/>
                    <a:pt x="32" y="1817"/>
                  </a:cubicBezTo>
                  <a:cubicBezTo>
                    <a:pt x="32" y="1881"/>
                    <a:pt x="127" y="1944"/>
                    <a:pt x="191" y="1944"/>
                  </a:cubicBezTo>
                  <a:lnTo>
                    <a:pt x="222" y="1944"/>
                  </a:lnTo>
                  <a:cubicBezTo>
                    <a:pt x="286" y="1944"/>
                    <a:pt x="1647" y="1627"/>
                    <a:pt x="2249" y="234"/>
                  </a:cubicBezTo>
                  <a:cubicBezTo>
                    <a:pt x="2312" y="171"/>
                    <a:pt x="2249" y="44"/>
                    <a:pt x="2186" y="12"/>
                  </a:cubicBezTo>
                  <a:cubicBezTo>
                    <a:pt x="2162" y="4"/>
                    <a:pt x="2138" y="0"/>
                    <a:pt x="211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4"/>
            <p:cNvSpPr/>
            <p:nvPr/>
          </p:nvSpPr>
          <p:spPr>
            <a:xfrm>
              <a:off x="3614825" y="2376500"/>
              <a:ext cx="42775" cy="30125"/>
            </a:xfrm>
            <a:custGeom>
              <a:rect b="b" l="l" r="r" t="t"/>
              <a:pathLst>
                <a:path extrusionOk="0" h="1205" w="1711">
                  <a:moveTo>
                    <a:pt x="1141" y="1"/>
                  </a:moveTo>
                  <a:lnTo>
                    <a:pt x="127" y="412"/>
                  </a:lnTo>
                  <a:cubicBezTo>
                    <a:pt x="32" y="444"/>
                    <a:pt x="1" y="539"/>
                    <a:pt x="32" y="634"/>
                  </a:cubicBezTo>
                  <a:cubicBezTo>
                    <a:pt x="58" y="686"/>
                    <a:pt x="126" y="737"/>
                    <a:pt x="202" y="737"/>
                  </a:cubicBezTo>
                  <a:cubicBezTo>
                    <a:pt x="219" y="737"/>
                    <a:pt x="237" y="735"/>
                    <a:pt x="254" y="729"/>
                  </a:cubicBezTo>
                  <a:lnTo>
                    <a:pt x="1109" y="381"/>
                  </a:lnTo>
                  <a:lnTo>
                    <a:pt x="1362" y="1077"/>
                  </a:lnTo>
                  <a:cubicBezTo>
                    <a:pt x="1394" y="1172"/>
                    <a:pt x="1457" y="1204"/>
                    <a:pt x="1521" y="1204"/>
                  </a:cubicBezTo>
                  <a:lnTo>
                    <a:pt x="1584" y="1204"/>
                  </a:lnTo>
                  <a:cubicBezTo>
                    <a:pt x="1647" y="1172"/>
                    <a:pt x="1711" y="1077"/>
                    <a:pt x="1679" y="982"/>
                  </a:cubicBezTo>
                  <a:lnTo>
                    <a:pt x="1362" y="96"/>
                  </a:lnTo>
                  <a:cubicBezTo>
                    <a:pt x="1362" y="64"/>
                    <a:pt x="1331" y="32"/>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4"/>
            <p:cNvSpPr/>
            <p:nvPr/>
          </p:nvSpPr>
          <p:spPr>
            <a:xfrm>
              <a:off x="3677375" y="2398675"/>
              <a:ext cx="182900" cy="107700"/>
            </a:xfrm>
            <a:custGeom>
              <a:rect b="b" l="l" r="r" t="t"/>
              <a:pathLst>
                <a:path extrusionOk="0" h="4308" w="7316">
                  <a:moveTo>
                    <a:pt x="1932" y="0"/>
                  </a:moveTo>
                  <a:cubicBezTo>
                    <a:pt x="792" y="634"/>
                    <a:pt x="0" y="1837"/>
                    <a:pt x="0" y="3231"/>
                  </a:cubicBezTo>
                  <a:lnTo>
                    <a:pt x="0" y="4307"/>
                  </a:lnTo>
                  <a:lnTo>
                    <a:pt x="7316" y="4307"/>
                  </a:lnTo>
                  <a:lnTo>
                    <a:pt x="7316" y="3231"/>
                  </a:lnTo>
                  <a:cubicBezTo>
                    <a:pt x="7316" y="1837"/>
                    <a:pt x="6524" y="634"/>
                    <a:pt x="538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4"/>
            <p:cNvSpPr/>
            <p:nvPr/>
          </p:nvSpPr>
          <p:spPr>
            <a:xfrm>
              <a:off x="3673425" y="2394725"/>
              <a:ext cx="190825" cy="111650"/>
            </a:xfrm>
            <a:custGeom>
              <a:rect b="b" l="l" r="r" t="t"/>
              <a:pathLst>
                <a:path extrusionOk="0" h="4466" w="7633">
                  <a:moveTo>
                    <a:pt x="2059" y="0"/>
                  </a:moveTo>
                  <a:cubicBezTo>
                    <a:pt x="2059" y="0"/>
                    <a:pt x="2027" y="0"/>
                    <a:pt x="1995" y="32"/>
                  </a:cubicBezTo>
                  <a:cubicBezTo>
                    <a:pt x="760" y="697"/>
                    <a:pt x="0" y="1964"/>
                    <a:pt x="0" y="3389"/>
                  </a:cubicBezTo>
                  <a:lnTo>
                    <a:pt x="0" y="4434"/>
                  </a:lnTo>
                  <a:lnTo>
                    <a:pt x="348" y="4434"/>
                  </a:lnTo>
                  <a:lnTo>
                    <a:pt x="348" y="3389"/>
                  </a:lnTo>
                  <a:cubicBezTo>
                    <a:pt x="348" y="2122"/>
                    <a:pt x="1014" y="950"/>
                    <a:pt x="2122" y="348"/>
                  </a:cubicBezTo>
                  <a:lnTo>
                    <a:pt x="5511" y="348"/>
                  </a:lnTo>
                  <a:cubicBezTo>
                    <a:pt x="6619" y="950"/>
                    <a:pt x="7284" y="2122"/>
                    <a:pt x="7284" y="3389"/>
                  </a:cubicBezTo>
                  <a:lnTo>
                    <a:pt x="7284" y="4465"/>
                  </a:lnTo>
                  <a:lnTo>
                    <a:pt x="7632" y="4465"/>
                  </a:lnTo>
                  <a:lnTo>
                    <a:pt x="7632" y="3389"/>
                  </a:lnTo>
                  <a:cubicBezTo>
                    <a:pt x="7632" y="1964"/>
                    <a:pt x="6872" y="697"/>
                    <a:pt x="5637" y="32"/>
                  </a:cubicBezTo>
                  <a:cubicBezTo>
                    <a:pt x="5606" y="0"/>
                    <a:pt x="5574" y="0"/>
                    <a:pt x="554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4"/>
            <p:cNvSpPr/>
            <p:nvPr/>
          </p:nvSpPr>
          <p:spPr>
            <a:xfrm>
              <a:off x="3712200" y="2397875"/>
              <a:ext cx="114825" cy="42000"/>
            </a:xfrm>
            <a:custGeom>
              <a:rect b="b" l="l" r="r" t="t"/>
              <a:pathLst>
                <a:path extrusionOk="0" h="1680" w="4593">
                  <a:moveTo>
                    <a:pt x="444" y="1"/>
                  </a:moveTo>
                  <a:lnTo>
                    <a:pt x="1" y="1679"/>
                  </a:lnTo>
                  <a:lnTo>
                    <a:pt x="1553" y="1172"/>
                  </a:lnTo>
                  <a:lnTo>
                    <a:pt x="3041" y="1172"/>
                  </a:lnTo>
                  <a:lnTo>
                    <a:pt x="4593" y="1679"/>
                  </a:lnTo>
                  <a:lnTo>
                    <a:pt x="4118"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4"/>
            <p:cNvSpPr/>
            <p:nvPr/>
          </p:nvSpPr>
          <p:spPr>
            <a:xfrm>
              <a:off x="3707450" y="2396300"/>
              <a:ext cx="124325" cy="47850"/>
            </a:xfrm>
            <a:custGeom>
              <a:rect b="b" l="l" r="r" t="t"/>
              <a:pathLst>
                <a:path extrusionOk="0" h="1914" w="4973">
                  <a:moveTo>
                    <a:pt x="444" y="0"/>
                  </a:moveTo>
                  <a:lnTo>
                    <a:pt x="33" y="1710"/>
                  </a:lnTo>
                  <a:cubicBezTo>
                    <a:pt x="1" y="1774"/>
                    <a:pt x="33" y="1837"/>
                    <a:pt x="64" y="1869"/>
                  </a:cubicBezTo>
                  <a:cubicBezTo>
                    <a:pt x="109" y="1891"/>
                    <a:pt x="154" y="1914"/>
                    <a:pt x="199" y="1914"/>
                  </a:cubicBezTo>
                  <a:cubicBezTo>
                    <a:pt x="217" y="1914"/>
                    <a:pt x="236" y="1910"/>
                    <a:pt x="254" y="1901"/>
                  </a:cubicBezTo>
                  <a:lnTo>
                    <a:pt x="1774" y="1394"/>
                  </a:lnTo>
                  <a:lnTo>
                    <a:pt x="3199" y="1394"/>
                  </a:lnTo>
                  <a:lnTo>
                    <a:pt x="4751" y="1901"/>
                  </a:lnTo>
                  <a:lnTo>
                    <a:pt x="4783" y="1901"/>
                  </a:lnTo>
                  <a:cubicBezTo>
                    <a:pt x="4846" y="1901"/>
                    <a:pt x="4878" y="1901"/>
                    <a:pt x="4910" y="1869"/>
                  </a:cubicBezTo>
                  <a:cubicBezTo>
                    <a:pt x="4941" y="1837"/>
                    <a:pt x="4973" y="1742"/>
                    <a:pt x="4941" y="1710"/>
                  </a:cubicBezTo>
                  <a:lnTo>
                    <a:pt x="4466" y="0"/>
                  </a:lnTo>
                  <a:lnTo>
                    <a:pt x="4118" y="95"/>
                  </a:lnTo>
                  <a:lnTo>
                    <a:pt x="4530" y="1489"/>
                  </a:lnTo>
                  <a:lnTo>
                    <a:pt x="3294" y="1077"/>
                  </a:lnTo>
                  <a:lnTo>
                    <a:pt x="1711" y="1077"/>
                  </a:lnTo>
                  <a:lnTo>
                    <a:pt x="444" y="1489"/>
                  </a:lnTo>
                  <a:lnTo>
                    <a:pt x="793" y="95"/>
                  </a:lnTo>
                  <a:lnTo>
                    <a:pt x="444"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4"/>
            <p:cNvSpPr/>
            <p:nvPr/>
          </p:nvSpPr>
          <p:spPr>
            <a:xfrm>
              <a:off x="3753375" y="2426375"/>
              <a:ext cx="29325" cy="19825"/>
            </a:xfrm>
            <a:custGeom>
              <a:rect b="b" l="l" r="r" t="t"/>
              <a:pathLst>
                <a:path extrusionOk="0" h="793" w="1173">
                  <a:moveTo>
                    <a:pt x="1" y="1"/>
                  </a:moveTo>
                  <a:lnTo>
                    <a:pt x="1" y="507"/>
                  </a:lnTo>
                  <a:cubicBezTo>
                    <a:pt x="1" y="666"/>
                    <a:pt x="127" y="793"/>
                    <a:pt x="286" y="793"/>
                  </a:cubicBezTo>
                  <a:lnTo>
                    <a:pt x="887" y="793"/>
                  </a:lnTo>
                  <a:cubicBezTo>
                    <a:pt x="1046" y="793"/>
                    <a:pt x="1172" y="666"/>
                    <a:pt x="1172" y="507"/>
                  </a:cubicBezTo>
                  <a:lnTo>
                    <a:pt x="1172"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4"/>
            <p:cNvSpPr/>
            <p:nvPr/>
          </p:nvSpPr>
          <p:spPr>
            <a:xfrm>
              <a:off x="3748625" y="2426375"/>
              <a:ext cx="38825" cy="23775"/>
            </a:xfrm>
            <a:custGeom>
              <a:rect b="b" l="l" r="r" t="t"/>
              <a:pathLst>
                <a:path extrusionOk="0" h="951" w="1553">
                  <a:moveTo>
                    <a:pt x="1" y="1"/>
                  </a:moveTo>
                  <a:lnTo>
                    <a:pt x="1" y="507"/>
                  </a:lnTo>
                  <a:cubicBezTo>
                    <a:pt x="1" y="761"/>
                    <a:pt x="222" y="951"/>
                    <a:pt x="476" y="951"/>
                  </a:cubicBezTo>
                  <a:lnTo>
                    <a:pt x="1077" y="951"/>
                  </a:lnTo>
                  <a:cubicBezTo>
                    <a:pt x="1331" y="951"/>
                    <a:pt x="1552" y="761"/>
                    <a:pt x="1552" y="507"/>
                  </a:cubicBezTo>
                  <a:lnTo>
                    <a:pt x="1552" y="1"/>
                  </a:lnTo>
                  <a:lnTo>
                    <a:pt x="1204" y="1"/>
                  </a:lnTo>
                  <a:lnTo>
                    <a:pt x="1204" y="507"/>
                  </a:lnTo>
                  <a:cubicBezTo>
                    <a:pt x="1204" y="571"/>
                    <a:pt x="1141" y="634"/>
                    <a:pt x="1077" y="634"/>
                  </a:cubicBezTo>
                  <a:lnTo>
                    <a:pt x="476" y="634"/>
                  </a:lnTo>
                  <a:cubicBezTo>
                    <a:pt x="412" y="634"/>
                    <a:pt x="349" y="571"/>
                    <a:pt x="349" y="507"/>
                  </a:cubicBezTo>
                  <a:lnTo>
                    <a:pt x="349"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4"/>
            <p:cNvSpPr/>
            <p:nvPr/>
          </p:nvSpPr>
          <p:spPr>
            <a:xfrm>
              <a:off x="3753375" y="2446175"/>
              <a:ext cx="31700" cy="80175"/>
            </a:xfrm>
            <a:custGeom>
              <a:rect b="b" l="l" r="r" t="t"/>
              <a:pathLst>
                <a:path extrusionOk="0" h="3207" w="1268">
                  <a:moveTo>
                    <a:pt x="286" y="1"/>
                  </a:moveTo>
                  <a:lnTo>
                    <a:pt x="1" y="2566"/>
                  </a:lnTo>
                  <a:cubicBezTo>
                    <a:pt x="1" y="2661"/>
                    <a:pt x="32" y="2756"/>
                    <a:pt x="96" y="2819"/>
                  </a:cubicBezTo>
                  <a:lnTo>
                    <a:pt x="412" y="3136"/>
                  </a:lnTo>
                  <a:cubicBezTo>
                    <a:pt x="476" y="3183"/>
                    <a:pt x="539" y="3207"/>
                    <a:pt x="602" y="3207"/>
                  </a:cubicBezTo>
                  <a:cubicBezTo>
                    <a:pt x="666" y="3207"/>
                    <a:pt x="729" y="3183"/>
                    <a:pt x="792" y="3136"/>
                  </a:cubicBezTo>
                  <a:lnTo>
                    <a:pt x="1141" y="2819"/>
                  </a:lnTo>
                  <a:cubicBezTo>
                    <a:pt x="1204" y="2756"/>
                    <a:pt x="1267" y="2661"/>
                    <a:pt x="1236" y="2566"/>
                  </a:cubicBezTo>
                  <a:lnTo>
                    <a:pt x="951"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4"/>
            <p:cNvSpPr/>
            <p:nvPr/>
          </p:nvSpPr>
          <p:spPr>
            <a:xfrm>
              <a:off x="3748625" y="2445375"/>
              <a:ext cx="40400" cy="84750"/>
            </a:xfrm>
            <a:custGeom>
              <a:rect b="b" l="l" r="r" t="t"/>
              <a:pathLst>
                <a:path extrusionOk="0" h="3390" w="1616">
                  <a:moveTo>
                    <a:pt x="317" y="1"/>
                  </a:moveTo>
                  <a:lnTo>
                    <a:pt x="32" y="2566"/>
                  </a:lnTo>
                  <a:cubicBezTo>
                    <a:pt x="1" y="2724"/>
                    <a:pt x="64" y="2883"/>
                    <a:pt x="191" y="2978"/>
                  </a:cubicBezTo>
                  <a:lnTo>
                    <a:pt x="507" y="3294"/>
                  </a:lnTo>
                  <a:cubicBezTo>
                    <a:pt x="602" y="3358"/>
                    <a:pt x="697" y="3389"/>
                    <a:pt x="792" y="3389"/>
                  </a:cubicBezTo>
                  <a:cubicBezTo>
                    <a:pt x="887" y="3389"/>
                    <a:pt x="982" y="3358"/>
                    <a:pt x="1077" y="3294"/>
                  </a:cubicBezTo>
                  <a:lnTo>
                    <a:pt x="1426" y="2978"/>
                  </a:lnTo>
                  <a:cubicBezTo>
                    <a:pt x="1552" y="2883"/>
                    <a:pt x="1616" y="2724"/>
                    <a:pt x="1584" y="2566"/>
                  </a:cubicBezTo>
                  <a:lnTo>
                    <a:pt x="1299" y="1"/>
                  </a:lnTo>
                  <a:lnTo>
                    <a:pt x="951" y="64"/>
                  </a:lnTo>
                  <a:lnTo>
                    <a:pt x="1267" y="2598"/>
                  </a:lnTo>
                  <a:cubicBezTo>
                    <a:pt x="1267" y="2629"/>
                    <a:pt x="1236" y="2693"/>
                    <a:pt x="1204" y="2693"/>
                  </a:cubicBezTo>
                  <a:cubicBezTo>
                    <a:pt x="1204" y="2693"/>
                    <a:pt x="1204" y="2724"/>
                    <a:pt x="1204" y="2724"/>
                  </a:cubicBezTo>
                  <a:lnTo>
                    <a:pt x="856" y="3041"/>
                  </a:lnTo>
                  <a:cubicBezTo>
                    <a:pt x="840" y="3057"/>
                    <a:pt x="816" y="3065"/>
                    <a:pt x="792" y="3065"/>
                  </a:cubicBezTo>
                  <a:cubicBezTo>
                    <a:pt x="769" y="3065"/>
                    <a:pt x="745" y="3057"/>
                    <a:pt x="729" y="3041"/>
                  </a:cubicBezTo>
                  <a:lnTo>
                    <a:pt x="412" y="2724"/>
                  </a:lnTo>
                  <a:cubicBezTo>
                    <a:pt x="412" y="2724"/>
                    <a:pt x="412" y="2693"/>
                    <a:pt x="412" y="2693"/>
                  </a:cubicBezTo>
                  <a:cubicBezTo>
                    <a:pt x="381" y="2693"/>
                    <a:pt x="349" y="2629"/>
                    <a:pt x="349" y="2598"/>
                  </a:cubicBezTo>
                  <a:lnTo>
                    <a:pt x="666" y="33"/>
                  </a:lnTo>
                  <a:lnTo>
                    <a:pt x="317"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4"/>
            <p:cNvSpPr/>
            <p:nvPr/>
          </p:nvSpPr>
          <p:spPr>
            <a:xfrm>
              <a:off x="3709050" y="2295750"/>
              <a:ext cx="117975" cy="133025"/>
            </a:xfrm>
            <a:custGeom>
              <a:rect b="b" l="l" r="r" t="t"/>
              <a:pathLst>
                <a:path extrusionOk="0" h="5321" w="4719">
                  <a:moveTo>
                    <a:pt x="2344" y="0"/>
                  </a:moveTo>
                  <a:cubicBezTo>
                    <a:pt x="1045" y="0"/>
                    <a:pt x="0" y="1046"/>
                    <a:pt x="0" y="2376"/>
                  </a:cubicBezTo>
                  <a:cubicBezTo>
                    <a:pt x="0" y="3674"/>
                    <a:pt x="1045" y="5321"/>
                    <a:pt x="2344" y="5321"/>
                  </a:cubicBezTo>
                  <a:cubicBezTo>
                    <a:pt x="3674" y="5321"/>
                    <a:pt x="4719" y="3674"/>
                    <a:pt x="4719" y="2376"/>
                  </a:cubicBezTo>
                  <a:cubicBezTo>
                    <a:pt x="4719" y="1077"/>
                    <a:pt x="3674" y="0"/>
                    <a:pt x="234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4"/>
            <p:cNvSpPr/>
            <p:nvPr/>
          </p:nvSpPr>
          <p:spPr>
            <a:xfrm>
              <a:off x="3704300" y="2291800"/>
              <a:ext cx="127475" cy="140950"/>
            </a:xfrm>
            <a:custGeom>
              <a:rect b="b" l="l" r="r" t="t"/>
              <a:pathLst>
                <a:path extrusionOk="0" h="5638" w="5099">
                  <a:moveTo>
                    <a:pt x="2534" y="348"/>
                  </a:moveTo>
                  <a:cubicBezTo>
                    <a:pt x="3769" y="348"/>
                    <a:pt x="4751" y="1330"/>
                    <a:pt x="4751" y="2534"/>
                  </a:cubicBezTo>
                  <a:cubicBezTo>
                    <a:pt x="4751" y="3769"/>
                    <a:pt x="3737" y="5320"/>
                    <a:pt x="2534" y="5320"/>
                  </a:cubicBezTo>
                  <a:cubicBezTo>
                    <a:pt x="1362" y="5320"/>
                    <a:pt x="349" y="3769"/>
                    <a:pt x="349" y="2534"/>
                  </a:cubicBezTo>
                  <a:cubicBezTo>
                    <a:pt x="349" y="1330"/>
                    <a:pt x="1330" y="348"/>
                    <a:pt x="2534" y="348"/>
                  </a:cubicBezTo>
                  <a:close/>
                  <a:moveTo>
                    <a:pt x="2534" y="0"/>
                  </a:moveTo>
                  <a:cubicBezTo>
                    <a:pt x="1140" y="0"/>
                    <a:pt x="0" y="1140"/>
                    <a:pt x="0" y="2534"/>
                  </a:cubicBezTo>
                  <a:cubicBezTo>
                    <a:pt x="0" y="3959"/>
                    <a:pt x="1140" y="5637"/>
                    <a:pt x="2534" y="5637"/>
                  </a:cubicBezTo>
                  <a:cubicBezTo>
                    <a:pt x="3959" y="5637"/>
                    <a:pt x="5099" y="3927"/>
                    <a:pt x="5099" y="2534"/>
                  </a:cubicBezTo>
                  <a:cubicBezTo>
                    <a:pt x="5099" y="1140"/>
                    <a:pt x="3959" y="0"/>
                    <a:pt x="253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4"/>
            <p:cNvSpPr/>
            <p:nvPr/>
          </p:nvSpPr>
          <p:spPr>
            <a:xfrm>
              <a:off x="3975075" y="2114000"/>
              <a:ext cx="166275" cy="104975"/>
            </a:xfrm>
            <a:custGeom>
              <a:rect b="b" l="l" r="r" t="t"/>
              <a:pathLst>
                <a:path extrusionOk="0" h="4199" w="6651">
                  <a:moveTo>
                    <a:pt x="5025" y="1"/>
                  </a:moveTo>
                  <a:cubicBezTo>
                    <a:pt x="4541" y="1"/>
                    <a:pt x="4006" y="66"/>
                    <a:pt x="3515" y="272"/>
                  </a:cubicBezTo>
                  <a:cubicBezTo>
                    <a:pt x="3325" y="367"/>
                    <a:pt x="3104" y="462"/>
                    <a:pt x="2945" y="588"/>
                  </a:cubicBezTo>
                  <a:cubicBezTo>
                    <a:pt x="1298" y="1665"/>
                    <a:pt x="0" y="2203"/>
                    <a:pt x="0" y="2203"/>
                  </a:cubicBezTo>
                  <a:lnTo>
                    <a:pt x="760" y="3502"/>
                  </a:lnTo>
                  <a:cubicBezTo>
                    <a:pt x="760" y="3502"/>
                    <a:pt x="1140" y="4072"/>
                    <a:pt x="1678" y="4104"/>
                  </a:cubicBezTo>
                  <a:cubicBezTo>
                    <a:pt x="1692" y="4104"/>
                    <a:pt x="1705" y="4105"/>
                    <a:pt x="1717" y="4105"/>
                  </a:cubicBezTo>
                  <a:cubicBezTo>
                    <a:pt x="2250" y="4105"/>
                    <a:pt x="2280" y="3470"/>
                    <a:pt x="2280" y="3470"/>
                  </a:cubicBezTo>
                  <a:cubicBezTo>
                    <a:pt x="2280" y="3470"/>
                    <a:pt x="2470" y="4167"/>
                    <a:pt x="3199" y="4199"/>
                  </a:cubicBezTo>
                  <a:lnTo>
                    <a:pt x="3072" y="3502"/>
                  </a:lnTo>
                  <a:lnTo>
                    <a:pt x="3072" y="3502"/>
                  </a:lnTo>
                  <a:cubicBezTo>
                    <a:pt x="3072" y="3502"/>
                    <a:pt x="3439" y="3912"/>
                    <a:pt x="3853" y="3912"/>
                  </a:cubicBezTo>
                  <a:cubicBezTo>
                    <a:pt x="3940" y="3912"/>
                    <a:pt x="4029" y="3894"/>
                    <a:pt x="4117" y="3850"/>
                  </a:cubicBezTo>
                  <a:lnTo>
                    <a:pt x="3832" y="3122"/>
                  </a:lnTo>
                  <a:lnTo>
                    <a:pt x="3832" y="3122"/>
                  </a:lnTo>
                  <a:cubicBezTo>
                    <a:pt x="3832" y="3122"/>
                    <a:pt x="4318" y="3487"/>
                    <a:pt x="4772" y="3487"/>
                  </a:cubicBezTo>
                  <a:cubicBezTo>
                    <a:pt x="4886" y="3487"/>
                    <a:pt x="4997" y="3464"/>
                    <a:pt x="5099" y="3407"/>
                  </a:cubicBezTo>
                  <a:lnTo>
                    <a:pt x="4529" y="2710"/>
                  </a:lnTo>
                  <a:lnTo>
                    <a:pt x="4529" y="2710"/>
                  </a:lnTo>
                  <a:cubicBezTo>
                    <a:pt x="4529" y="2710"/>
                    <a:pt x="4957" y="2861"/>
                    <a:pt x="5352" y="2861"/>
                  </a:cubicBezTo>
                  <a:cubicBezTo>
                    <a:pt x="5610" y="2861"/>
                    <a:pt x="5854" y="2796"/>
                    <a:pt x="5954" y="2583"/>
                  </a:cubicBezTo>
                  <a:lnTo>
                    <a:pt x="4750" y="2013"/>
                  </a:lnTo>
                  <a:lnTo>
                    <a:pt x="4750" y="2013"/>
                  </a:lnTo>
                  <a:cubicBezTo>
                    <a:pt x="4750" y="2013"/>
                    <a:pt x="4787" y="2015"/>
                    <a:pt x="4849" y="2015"/>
                  </a:cubicBezTo>
                  <a:cubicBezTo>
                    <a:pt x="5174" y="2015"/>
                    <a:pt x="6201" y="1970"/>
                    <a:pt x="6334" y="1412"/>
                  </a:cubicBezTo>
                  <a:lnTo>
                    <a:pt x="4687" y="1190"/>
                  </a:lnTo>
                  <a:cubicBezTo>
                    <a:pt x="4687" y="1190"/>
                    <a:pt x="6651" y="968"/>
                    <a:pt x="6587" y="208"/>
                  </a:cubicBezTo>
                  <a:cubicBezTo>
                    <a:pt x="6587" y="208"/>
                    <a:pt x="5887" y="1"/>
                    <a:pt x="502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4"/>
            <p:cNvSpPr/>
            <p:nvPr/>
          </p:nvSpPr>
          <p:spPr>
            <a:xfrm>
              <a:off x="3970300" y="2110050"/>
              <a:ext cx="174225" cy="112875"/>
            </a:xfrm>
            <a:custGeom>
              <a:rect b="b" l="l" r="r" t="t"/>
              <a:pathLst>
                <a:path extrusionOk="0" h="4515" w="6969">
                  <a:moveTo>
                    <a:pt x="5207" y="334"/>
                  </a:moveTo>
                  <a:cubicBezTo>
                    <a:pt x="5811" y="334"/>
                    <a:pt x="6337" y="439"/>
                    <a:pt x="6588" y="493"/>
                  </a:cubicBezTo>
                  <a:cubicBezTo>
                    <a:pt x="6556" y="525"/>
                    <a:pt x="6556" y="556"/>
                    <a:pt x="6525" y="556"/>
                  </a:cubicBezTo>
                  <a:cubicBezTo>
                    <a:pt x="6240" y="936"/>
                    <a:pt x="5226" y="1126"/>
                    <a:pt x="4846" y="1158"/>
                  </a:cubicBezTo>
                  <a:cubicBezTo>
                    <a:pt x="4783" y="1158"/>
                    <a:pt x="4688" y="1253"/>
                    <a:pt x="4688" y="1316"/>
                  </a:cubicBezTo>
                  <a:cubicBezTo>
                    <a:pt x="4688" y="1411"/>
                    <a:pt x="4751" y="1475"/>
                    <a:pt x="4846" y="1506"/>
                  </a:cubicBezTo>
                  <a:lnTo>
                    <a:pt x="6240" y="1696"/>
                  </a:lnTo>
                  <a:cubicBezTo>
                    <a:pt x="6010" y="1926"/>
                    <a:pt x="5492" y="1991"/>
                    <a:pt x="5150" y="1991"/>
                  </a:cubicBezTo>
                  <a:cubicBezTo>
                    <a:pt x="5068" y="1991"/>
                    <a:pt x="4997" y="1988"/>
                    <a:pt x="4941" y="1981"/>
                  </a:cubicBezTo>
                  <a:cubicBezTo>
                    <a:pt x="4878" y="1981"/>
                    <a:pt x="4783" y="2045"/>
                    <a:pt x="4783" y="2140"/>
                  </a:cubicBezTo>
                  <a:cubicBezTo>
                    <a:pt x="4751" y="2203"/>
                    <a:pt x="4783" y="2298"/>
                    <a:pt x="4878" y="2330"/>
                  </a:cubicBezTo>
                  <a:lnTo>
                    <a:pt x="5860" y="2773"/>
                  </a:lnTo>
                  <a:cubicBezTo>
                    <a:pt x="5774" y="2811"/>
                    <a:pt x="5668" y="2826"/>
                    <a:pt x="5554" y="2826"/>
                  </a:cubicBezTo>
                  <a:cubicBezTo>
                    <a:pt x="5290" y="2826"/>
                    <a:pt x="4982" y="2745"/>
                    <a:pt x="4783" y="2678"/>
                  </a:cubicBezTo>
                  <a:cubicBezTo>
                    <a:pt x="4720" y="2678"/>
                    <a:pt x="4625" y="2678"/>
                    <a:pt x="4593" y="2741"/>
                  </a:cubicBezTo>
                  <a:cubicBezTo>
                    <a:pt x="4530" y="2805"/>
                    <a:pt x="4561" y="2900"/>
                    <a:pt x="4593" y="2963"/>
                  </a:cubicBezTo>
                  <a:lnTo>
                    <a:pt x="5005" y="3470"/>
                  </a:lnTo>
                  <a:cubicBezTo>
                    <a:pt x="4986" y="3472"/>
                    <a:pt x="4968" y="3473"/>
                    <a:pt x="4949" y="3473"/>
                  </a:cubicBezTo>
                  <a:cubicBezTo>
                    <a:pt x="4641" y="3473"/>
                    <a:pt x="4267" y="3243"/>
                    <a:pt x="4118" y="3153"/>
                  </a:cubicBezTo>
                  <a:cubicBezTo>
                    <a:pt x="4102" y="3121"/>
                    <a:pt x="4070" y="3106"/>
                    <a:pt x="4035" y="3106"/>
                  </a:cubicBezTo>
                  <a:cubicBezTo>
                    <a:pt x="3999" y="3106"/>
                    <a:pt x="3960" y="3121"/>
                    <a:pt x="3928" y="3153"/>
                  </a:cubicBezTo>
                  <a:cubicBezTo>
                    <a:pt x="3865" y="3185"/>
                    <a:pt x="3833" y="3280"/>
                    <a:pt x="3865" y="3343"/>
                  </a:cubicBezTo>
                  <a:lnTo>
                    <a:pt x="4055" y="3913"/>
                  </a:lnTo>
                  <a:cubicBezTo>
                    <a:pt x="3738" y="3913"/>
                    <a:pt x="3390" y="3565"/>
                    <a:pt x="3390" y="3565"/>
                  </a:cubicBezTo>
                  <a:cubicBezTo>
                    <a:pt x="3366" y="3518"/>
                    <a:pt x="3309" y="3489"/>
                    <a:pt x="3255" y="3489"/>
                  </a:cubicBezTo>
                  <a:cubicBezTo>
                    <a:pt x="3236" y="3489"/>
                    <a:pt x="3217" y="3493"/>
                    <a:pt x="3200" y="3501"/>
                  </a:cubicBezTo>
                  <a:cubicBezTo>
                    <a:pt x="3136" y="3533"/>
                    <a:pt x="3105" y="3628"/>
                    <a:pt x="3105" y="3691"/>
                  </a:cubicBezTo>
                  <a:lnTo>
                    <a:pt x="3200" y="4135"/>
                  </a:lnTo>
                  <a:cubicBezTo>
                    <a:pt x="2788" y="4040"/>
                    <a:pt x="2630" y="3596"/>
                    <a:pt x="2630" y="3596"/>
                  </a:cubicBezTo>
                  <a:cubicBezTo>
                    <a:pt x="2598" y="3501"/>
                    <a:pt x="2535" y="3470"/>
                    <a:pt x="2471" y="3470"/>
                  </a:cubicBezTo>
                  <a:cubicBezTo>
                    <a:pt x="2471" y="3470"/>
                    <a:pt x="2440" y="3470"/>
                    <a:pt x="2440" y="3438"/>
                  </a:cubicBezTo>
                  <a:cubicBezTo>
                    <a:pt x="2345" y="3470"/>
                    <a:pt x="2281" y="3533"/>
                    <a:pt x="2281" y="3628"/>
                  </a:cubicBezTo>
                  <a:cubicBezTo>
                    <a:pt x="2281" y="3628"/>
                    <a:pt x="2249" y="4103"/>
                    <a:pt x="1901" y="4103"/>
                  </a:cubicBezTo>
                  <a:cubicBezTo>
                    <a:pt x="1426" y="4072"/>
                    <a:pt x="1109" y="3565"/>
                    <a:pt x="1109" y="3565"/>
                  </a:cubicBezTo>
                  <a:lnTo>
                    <a:pt x="413" y="2425"/>
                  </a:lnTo>
                  <a:cubicBezTo>
                    <a:pt x="856" y="2235"/>
                    <a:pt x="1933" y="1728"/>
                    <a:pt x="3231" y="873"/>
                  </a:cubicBezTo>
                  <a:cubicBezTo>
                    <a:pt x="3358" y="778"/>
                    <a:pt x="3580" y="683"/>
                    <a:pt x="3770" y="588"/>
                  </a:cubicBezTo>
                  <a:cubicBezTo>
                    <a:pt x="4236" y="396"/>
                    <a:pt x="4745" y="334"/>
                    <a:pt x="5207" y="334"/>
                  </a:cubicBezTo>
                  <a:close/>
                  <a:moveTo>
                    <a:pt x="5273" y="0"/>
                  </a:moveTo>
                  <a:cubicBezTo>
                    <a:pt x="4756" y="0"/>
                    <a:pt x="4176" y="73"/>
                    <a:pt x="3643" y="303"/>
                  </a:cubicBezTo>
                  <a:cubicBezTo>
                    <a:pt x="3421" y="398"/>
                    <a:pt x="3200" y="493"/>
                    <a:pt x="3041" y="588"/>
                  </a:cubicBezTo>
                  <a:cubicBezTo>
                    <a:pt x="1426" y="1665"/>
                    <a:pt x="128" y="2203"/>
                    <a:pt x="128" y="2203"/>
                  </a:cubicBezTo>
                  <a:cubicBezTo>
                    <a:pt x="64" y="2235"/>
                    <a:pt x="33" y="2266"/>
                    <a:pt x="1" y="2298"/>
                  </a:cubicBezTo>
                  <a:cubicBezTo>
                    <a:pt x="1" y="2361"/>
                    <a:pt x="1" y="2393"/>
                    <a:pt x="33" y="2456"/>
                  </a:cubicBezTo>
                  <a:lnTo>
                    <a:pt x="824" y="3755"/>
                  </a:lnTo>
                  <a:cubicBezTo>
                    <a:pt x="824" y="3787"/>
                    <a:pt x="1236" y="4420"/>
                    <a:pt x="1869" y="4452"/>
                  </a:cubicBezTo>
                  <a:cubicBezTo>
                    <a:pt x="2186" y="4452"/>
                    <a:pt x="2408" y="4293"/>
                    <a:pt x="2503" y="4072"/>
                  </a:cubicBezTo>
                  <a:cubicBezTo>
                    <a:pt x="2693" y="4293"/>
                    <a:pt x="2978" y="4515"/>
                    <a:pt x="3390" y="4515"/>
                  </a:cubicBezTo>
                  <a:cubicBezTo>
                    <a:pt x="3453" y="4515"/>
                    <a:pt x="3485" y="4483"/>
                    <a:pt x="3548" y="4452"/>
                  </a:cubicBezTo>
                  <a:cubicBezTo>
                    <a:pt x="3580" y="4420"/>
                    <a:pt x="3580" y="4388"/>
                    <a:pt x="3580" y="4325"/>
                  </a:cubicBezTo>
                  <a:lnTo>
                    <a:pt x="3516" y="4103"/>
                  </a:lnTo>
                  <a:lnTo>
                    <a:pt x="3516" y="4103"/>
                  </a:lnTo>
                  <a:cubicBezTo>
                    <a:pt x="3685" y="4188"/>
                    <a:pt x="3868" y="4258"/>
                    <a:pt x="4065" y="4258"/>
                  </a:cubicBezTo>
                  <a:cubicBezTo>
                    <a:pt x="4164" y="4258"/>
                    <a:pt x="4266" y="4240"/>
                    <a:pt x="4371" y="4198"/>
                  </a:cubicBezTo>
                  <a:cubicBezTo>
                    <a:pt x="4466" y="4167"/>
                    <a:pt x="4498" y="4072"/>
                    <a:pt x="4466" y="3977"/>
                  </a:cubicBezTo>
                  <a:lnTo>
                    <a:pt x="4340" y="3691"/>
                  </a:lnTo>
                  <a:lnTo>
                    <a:pt x="4340" y="3691"/>
                  </a:lnTo>
                  <a:cubicBezTo>
                    <a:pt x="4527" y="3767"/>
                    <a:pt x="4749" y="3831"/>
                    <a:pt x="4964" y="3831"/>
                  </a:cubicBezTo>
                  <a:cubicBezTo>
                    <a:pt x="5111" y="3831"/>
                    <a:pt x="5256" y="3800"/>
                    <a:pt x="5385" y="3723"/>
                  </a:cubicBezTo>
                  <a:cubicBezTo>
                    <a:pt x="5448" y="3691"/>
                    <a:pt x="5480" y="3660"/>
                    <a:pt x="5480" y="3596"/>
                  </a:cubicBezTo>
                  <a:cubicBezTo>
                    <a:pt x="5480" y="3565"/>
                    <a:pt x="5480" y="3501"/>
                    <a:pt x="5448" y="3470"/>
                  </a:cubicBezTo>
                  <a:lnTo>
                    <a:pt x="5195" y="3153"/>
                  </a:lnTo>
                  <a:lnTo>
                    <a:pt x="5195" y="3153"/>
                  </a:lnTo>
                  <a:cubicBezTo>
                    <a:pt x="5314" y="3181"/>
                    <a:pt x="5442" y="3198"/>
                    <a:pt x="5568" y="3198"/>
                  </a:cubicBezTo>
                  <a:cubicBezTo>
                    <a:pt x="5874" y="3198"/>
                    <a:pt x="6168" y="3097"/>
                    <a:pt x="6303" y="2805"/>
                  </a:cubicBezTo>
                  <a:cubicBezTo>
                    <a:pt x="6335" y="2741"/>
                    <a:pt x="6303" y="2646"/>
                    <a:pt x="6208" y="2583"/>
                  </a:cubicBezTo>
                  <a:lnTo>
                    <a:pt x="5638" y="2330"/>
                  </a:lnTo>
                  <a:cubicBezTo>
                    <a:pt x="6081" y="2235"/>
                    <a:pt x="6588" y="2076"/>
                    <a:pt x="6683" y="1601"/>
                  </a:cubicBezTo>
                  <a:cubicBezTo>
                    <a:pt x="6683" y="1570"/>
                    <a:pt x="6683" y="1506"/>
                    <a:pt x="6651" y="1475"/>
                  </a:cubicBezTo>
                  <a:cubicBezTo>
                    <a:pt x="6620" y="1443"/>
                    <a:pt x="6588" y="1411"/>
                    <a:pt x="6556" y="1411"/>
                  </a:cubicBezTo>
                  <a:lnTo>
                    <a:pt x="5891" y="1316"/>
                  </a:lnTo>
                  <a:cubicBezTo>
                    <a:pt x="6240" y="1190"/>
                    <a:pt x="6620" y="1031"/>
                    <a:pt x="6810" y="810"/>
                  </a:cubicBezTo>
                  <a:cubicBezTo>
                    <a:pt x="6905" y="651"/>
                    <a:pt x="6968" y="525"/>
                    <a:pt x="6937" y="366"/>
                  </a:cubicBezTo>
                  <a:cubicBezTo>
                    <a:pt x="6937" y="303"/>
                    <a:pt x="6873" y="240"/>
                    <a:pt x="6810" y="208"/>
                  </a:cubicBezTo>
                  <a:cubicBezTo>
                    <a:pt x="6771" y="188"/>
                    <a:pt x="6105" y="0"/>
                    <a:pt x="527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4"/>
            <p:cNvSpPr/>
            <p:nvPr/>
          </p:nvSpPr>
          <p:spPr>
            <a:xfrm>
              <a:off x="3802475" y="2114000"/>
              <a:ext cx="167075" cy="104975"/>
            </a:xfrm>
            <a:custGeom>
              <a:rect b="b" l="l" r="r" t="t"/>
              <a:pathLst>
                <a:path extrusionOk="0" h="4199" w="6683">
                  <a:moveTo>
                    <a:pt x="1635" y="1"/>
                  </a:moveTo>
                  <a:cubicBezTo>
                    <a:pt x="783" y="1"/>
                    <a:pt x="95" y="208"/>
                    <a:pt x="95" y="208"/>
                  </a:cubicBezTo>
                  <a:cubicBezTo>
                    <a:pt x="0" y="968"/>
                    <a:pt x="1964" y="1190"/>
                    <a:pt x="1964" y="1190"/>
                  </a:cubicBezTo>
                  <a:lnTo>
                    <a:pt x="349" y="1412"/>
                  </a:lnTo>
                  <a:cubicBezTo>
                    <a:pt x="455" y="1970"/>
                    <a:pt x="1478" y="2015"/>
                    <a:pt x="1802" y="2015"/>
                  </a:cubicBezTo>
                  <a:cubicBezTo>
                    <a:pt x="1864" y="2015"/>
                    <a:pt x="1900" y="2013"/>
                    <a:pt x="1900" y="2013"/>
                  </a:cubicBezTo>
                  <a:lnTo>
                    <a:pt x="1900" y="2013"/>
                  </a:lnTo>
                  <a:lnTo>
                    <a:pt x="729" y="2583"/>
                  </a:lnTo>
                  <a:cubicBezTo>
                    <a:pt x="816" y="2796"/>
                    <a:pt x="1052" y="2861"/>
                    <a:pt x="1306" y="2861"/>
                  </a:cubicBezTo>
                  <a:cubicBezTo>
                    <a:pt x="1694" y="2861"/>
                    <a:pt x="2122" y="2710"/>
                    <a:pt x="2122" y="2710"/>
                  </a:cubicBezTo>
                  <a:lnTo>
                    <a:pt x="2122" y="2710"/>
                  </a:lnTo>
                  <a:lnTo>
                    <a:pt x="1552" y="3407"/>
                  </a:lnTo>
                  <a:cubicBezTo>
                    <a:pt x="1653" y="3464"/>
                    <a:pt x="1765" y="3487"/>
                    <a:pt x="1878" y="3487"/>
                  </a:cubicBezTo>
                  <a:cubicBezTo>
                    <a:pt x="2332" y="3487"/>
                    <a:pt x="2819" y="3122"/>
                    <a:pt x="2819" y="3122"/>
                  </a:cubicBezTo>
                  <a:lnTo>
                    <a:pt x="2819" y="3122"/>
                  </a:lnTo>
                  <a:lnTo>
                    <a:pt x="2565" y="3850"/>
                  </a:lnTo>
                  <a:cubicBezTo>
                    <a:pt x="2653" y="3894"/>
                    <a:pt x="2742" y="3912"/>
                    <a:pt x="2827" y="3912"/>
                  </a:cubicBezTo>
                  <a:cubicBezTo>
                    <a:pt x="3233" y="3912"/>
                    <a:pt x="3579" y="3502"/>
                    <a:pt x="3579" y="3502"/>
                  </a:cubicBezTo>
                  <a:lnTo>
                    <a:pt x="3579" y="3502"/>
                  </a:lnTo>
                  <a:lnTo>
                    <a:pt x="3452" y="4199"/>
                  </a:lnTo>
                  <a:cubicBezTo>
                    <a:pt x="4180" y="4167"/>
                    <a:pt x="4402" y="3470"/>
                    <a:pt x="4402" y="3470"/>
                  </a:cubicBezTo>
                  <a:cubicBezTo>
                    <a:pt x="4402" y="3470"/>
                    <a:pt x="4432" y="4105"/>
                    <a:pt x="4935" y="4105"/>
                  </a:cubicBezTo>
                  <a:cubicBezTo>
                    <a:pt x="4947" y="4105"/>
                    <a:pt x="4960" y="4104"/>
                    <a:pt x="4972" y="4104"/>
                  </a:cubicBezTo>
                  <a:cubicBezTo>
                    <a:pt x="5542" y="4072"/>
                    <a:pt x="5891" y="3502"/>
                    <a:pt x="5891" y="3502"/>
                  </a:cubicBezTo>
                  <a:lnTo>
                    <a:pt x="6682" y="2203"/>
                  </a:lnTo>
                  <a:cubicBezTo>
                    <a:pt x="6682" y="2203"/>
                    <a:pt x="5384" y="1665"/>
                    <a:pt x="3705" y="588"/>
                  </a:cubicBezTo>
                  <a:cubicBezTo>
                    <a:pt x="3547" y="462"/>
                    <a:pt x="3325" y="367"/>
                    <a:pt x="3135" y="272"/>
                  </a:cubicBezTo>
                  <a:cubicBezTo>
                    <a:pt x="2645" y="66"/>
                    <a:pt x="2114" y="1"/>
                    <a:pt x="163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4"/>
            <p:cNvSpPr/>
            <p:nvPr/>
          </p:nvSpPr>
          <p:spPr>
            <a:xfrm>
              <a:off x="3800100" y="2109500"/>
              <a:ext cx="174200" cy="113425"/>
            </a:xfrm>
            <a:custGeom>
              <a:rect b="b" l="l" r="r" t="t"/>
              <a:pathLst>
                <a:path extrusionOk="0" h="4537" w="6968">
                  <a:moveTo>
                    <a:pt x="1684" y="362"/>
                  </a:moveTo>
                  <a:cubicBezTo>
                    <a:pt x="2156" y="362"/>
                    <a:pt x="2684" y="429"/>
                    <a:pt x="3167" y="642"/>
                  </a:cubicBezTo>
                  <a:cubicBezTo>
                    <a:pt x="3389" y="705"/>
                    <a:pt x="3579" y="832"/>
                    <a:pt x="3705" y="927"/>
                  </a:cubicBezTo>
                  <a:cubicBezTo>
                    <a:pt x="5004" y="1750"/>
                    <a:pt x="6112" y="2288"/>
                    <a:pt x="6524" y="2478"/>
                  </a:cubicBezTo>
                  <a:lnTo>
                    <a:pt x="5827" y="3587"/>
                  </a:lnTo>
                  <a:cubicBezTo>
                    <a:pt x="5827" y="3587"/>
                    <a:pt x="5511" y="4094"/>
                    <a:pt x="5067" y="4125"/>
                  </a:cubicBezTo>
                  <a:cubicBezTo>
                    <a:pt x="5054" y="4126"/>
                    <a:pt x="5041" y="4127"/>
                    <a:pt x="5029" y="4127"/>
                  </a:cubicBezTo>
                  <a:cubicBezTo>
                    <a:pt x="4685" y="4127"/>
                    <a:pt x="4655" y="3711"/>
                    <a:pt x="4655" y="3650"/>
                  </a:cubicBezTo>
                  <a:cubicBezTo>
                    <a:pt x="4655" y="3555"/>
                    <a:pt x="4592" y="3492"/>
                    <a:pt x="4497" y="3492"/>
                  </a:cubicBezTo>
                  <a:cubicBezTo>
                    <a:pt x="4434" y="3492"/>
                    <a:pt x="4339" y="3523"/>
                    <a:pt x="4307" y="3618"/>
                  </a:cubicBezTo>
                  <a:cubicBezTo>
                    <a:pt x="4307" y="3618"/>
                    <a:pt x="4180" y="4062"/>
                    <a:pt x="3769" y="4157"/>
                  </a:cubicBezTo>
                  <a:lnTo>
                    <a:pt x="3832" y="3713"/>
                  </a:lnTo>
                  <a:cubicBezTo>
                    <a:pt x="3864" y="3650"/>
                    <a:pt x="3832" y="3587"/>
                    <a:pt x="3769" y="3555"/>
                  </a:cubicBezTo>
                  <a:cubicBezTo>
                    <a:pt x="3737" y="3523"/>
                    <a:pt x="3705" y="3523"/>
                    <a:pt x="3674" y="3523"/>
                  </a:cubicBezTo>
                  <a:cubicBezTo>
                    <a:pt x="3642" y="3523"/>
                    <a:pt x="3579" y="3555"/>
                    <a:pt x="3547" y="3587"/>
                  </a:cubicBezTo>
                  <a:cubicBezTo>
                    <a:pt x="3547" y="3587"/>
                    <a:pt x="3255" y="3937"/>
                    <a:pt x="2924" y="3937"/>
                  </a:cubicBezTo>
                  <a:cubicBezTo>
                    <a:pt x="2910" y="3937"/>
                    <a:pt x="2896" y="3936"/>
                    <a:pt x="2882" y="3935"/>
                  </a:cubicBezTo>
                  <a:lnTo>
                    <a:pt x="3072" y="3397"/>
                  </a:lnTo>
                  <a:cubicBezTo>
                    <a:pt x="3104" y="3302"/>
                    <a:pt x="3072" y="3238"/>
                    <a:pt x="3040" y="3175"/>
                  </a:cubicBezTo>
                  <a:cubicBezTo>
                    <a:pt x="3009" y="3159"/>
                    <a:pt x="2969" y="3151"/>
                    <a:pt x="2930" y="3151"/>
                  </a:cubicBezTo>
                  <a:cubicBezTo>
                    <a:pt x="2890" y="3151"/>
                    <a:pt x="2850" y="3159"/>
                    <a:pt x="2819" y="3175"/>
                  </a:cubicBezTo>
                  <a:cubicBezTo>
                    <a:pt x="2671" y="3294"/>
                    <a:pt x="2329" y="3495"/>
                    <a:pt x="2001" y="3495"/>
                  </a:cubicBezTo>
                  <a:cubicBezTo>
                    <a:pt x="1978" y="3495"/>
                    <a:pt x="1955" y="3494"/>
                    <a:pt x="1932" y="3492"/>
                  </a:cubicBezTo>
                  <a:lnTo>
                    <a:pt x="2344" y="2985"/>
                  </a:lnTo>
                  <a:cubicBezTo>
                    <a:pt x="2407" y="2922"/>
                    <a:pt x="2407" y="2858"/>
                    <a:pt x="2375" y="2795"/>
                  </a:cubicBezTo>
                  <a:cubicBezTo>
                    <a:pt x="2329" y="2749"/>
                    <a:pt x="2283" y="2719"/>
                    <a:pt x="2224" y="2719"/>
                  </a:cubicBezTo>
                  <a:cubicBezTo>
                    <a:pt x="2202" y="2719"/>
                    <a:pt x="2179" y="2723"/>
                    <a:pt x="2154" y="2732"/>
                  </a:cubicBezTo>
                  <a:cubicBezTo>
                    <a:pt x="1977" y="2798"/>
                    <a:pt x="1660" y="2880"/>
                    <a:pt x="1399" y="2880"/>
                  </a:cubicBezTo>
                  <a:cubicBezTo>
                    <a:pt x="1287" y="2880"/>
                    <a:pt x="1185" y="2865"/>
                    <a:pt x="1109" y="2827"/>
                  </a:cubicBezTo>
                  <a:lnTo>
                    <a:pt x="2090" y="2352"/>
                  </a:lnTo>
                  <a:cubicBezTo>
                    <a:pt x="2154" y="2320"/>
                    <a:pt x="2185" y="2225"/>
                    <a:pt x="2185" y="2162"/>
                  </a:cubicBezTo>
                  <a:cubicBezTo>
                    <a:pt x="2154" y="2067"/>
                    <a:pt x="2090" y="2035"/>
                    <a:pt x="1995" y="2035"/>
                  </a:cubicBezTo>
                  <a:cubicBezTo>
                    <a:pt x="1710" y="2035"/>
                    <a:pt x="982" y="2003"/>
                    <a:pt x="697" y="1750"/>
                  </a:cubicBezTo>
                  <a:lnTo>
                    <a:pt x="2090" y="1528"/>
                  </a:lnTo>
                  <a:cubicBezTo>
                    <a:pt x="2185" y="1528"/>
                    <a:pt x="2249" y="1465"/>
                    <a:pt x="2249" y="1370"/>
                  </a:cubicBezTo>
                  <a:cubicBezTo>
                    <a:pt x="2249" y="1275"/>
                    <a:pt x="2185" y="1212"/>
                    <a:pt x="2090" y="1180"/>
                  </a:cubicBezTo>
                  <a:cubicBezTo>
                    <a:pt x="1710" y="1148"/>
                    <a:pt x="697" y="958"/>
                    <a:pt x="412" y="610"/>
                  </a:cubicBezTo>
                  <a:cubicBezTo>
                    <a:pt x="412" y="578"/>
                    <a:pt x="380" y="547"/>
                    <a:pt x="380" y="515"/>
                  </a:cubicBezTo>
                  <a:cubicBezTo>
                    <a:pt x="607" y="463"/>
                    <a:pt x="1104" y="362"/>
                    <a:pt x="1684" y="362"/>
                  </a:cubicBezTo>
                  <a:close/>
                  <a:moveTo>
                    <a:pt x="1739" y="0"/>
                  </a:moveTo>
                  <a:cubicBezTo>
                    <a:pt x="879" y="0"/>
                    <a:pt x="187" y="210"/>
                    <a:pt x="127" y="230"/>
                  </a:cubicBezTo>
                  <a:cubicBezTo>
                    <a:pt x="63" y="230"/>
                    <a:pt x="32" y="293"/>
                    <a:pt x="32" y="357"/>
                  </a:cubicBezTo>
                  <a:cubicBezTo>
                    <a:pt x="0" y="515"/>
                    <a:pt x="32" y="673"/>
                    <a:pt x="158" y="800"/>
                  </a:cubicBezTo>
                  <a:cubicBezTo>
                    <a:pt x="349" y="1053"/>
                    <a:pt x="697" y="1212"/>
                    <a:pt x="1077" y="1307"/>
                  </a:cubicBezTo>
                  <a:lnTo>
                    <a:pt x="412" y="1402"/>
                  </a:lnTo>
                  <a:cubicBezTo>
                    <a:pt x="380" y="1433"/>
                    <a:pt x="317" y="1433"/>
                    <a:pt x="317" y="1497"/>
                  </a:cubicBezTo>
                  <a:cubicBezTo>
                    <a:pt x="285" y="1528"/>
                    <a:pt x="253" y="1560"/>
                    <a:pt x="285" y="1623"/>
                  </a:cubicBezTo>
                  <a:cubicBezTo>
                    <a:pt x="380" y="2067"/>
                    <a:pt x="887" y="2257"/>
                    <a:pt x="1330" y="2320"/>
                  </a:cubicBezTo>
                  <a:lnTo>
                    <a:pt x="729" y="2605"/>
                  </a:lnTo>
                  <a:cubicBezTo>
                    <a:pt x="665" y="2637"/>
                    <a:pt x="602" y="2732"/>
                    <a:pt x="665" y="2827"/>
                  </a:cubicBezTo>
                  <a:cubicBezTo>
                    <a:pt x="802" y="3122"/>
                    <a:pt x="1102" y="3206"/>
                    <a:pt x="1412" y="3206"/>
                  </a:cubicBezTo>
                  <a:cubicBezTo>
                    <a:pt x="1534" y="3206"/>
                    <a:pt x="1658" y="3193"/>
                    <a:pt x="1774" y="3175"/>
                  </a:cubicBezTo>
                  <a:lnTo>
                    <a:pt x="1774" y="3175"/>
                  </a:lnTo>
                  <a:lnTo>
                    <a:pt x="1520" y="3460"/>
                  </a:lnTo>
                  <a:cubicBezTo>
                    <a:pt x="1489" y="3523"/>
                    <a:pt x="1489" y="3555"/>
                    <a:pt x="1489" y="3618"/>
                  </a:cubicBezTo>
                  <a:cubicBezTo>
                    <a:pt x="1489" y="3650"/>
                    <a:pt x="1520" y="3713"/>
                    <a:pt x="1584" y="3713"/>
                  </a:cubicBezTo>
                  <a:cubicBezTo>
                    <a:pt x="1709" y="3802"/>
                    <a:pt x="1850" y="3835"/>
                    <a:pt x="1992" y="3835"/>
                  </a:cubicBezTo>
                  <a:cubicBezTo>
                    <a:pt x="2207" y="3835"/>
                    <a:pt x="2425" y="3758"/>
                    <a:pt x="2597" y="3682"/>
                  </a:cubicBezTo>
                  <a:lnTo>
                    <a:pt x="2597" y="3682"/>
                  </a:lnTo>
                  <a:lnTo>
                    <a:pt x="2502" y="3967"/>
                  </a:lnTo>
                  <a:cubicBezTo>
                    <a:pt x="2470" y="4062"/>
                    <a:pt x="2502" y="4157"/>
                    <a:pt x="2597" y="4189"/>
                  </a:cubicBezTo>
                  <a:cubicBezTo>
                    <a:pt x="2700" y="4246"/>
                    <a:pt x="2807" y="4270"/>
                    <a:pt x="2913" y="4270"/>
                  </a:cubicBezTo>
                  <a:cubicBezTo>
                    <a:pt x="3099" y="4270"/>
                    <a:pt x="3279" y="4195"/>
                    <a:pt x="3420" y="4094"/>
                  </a:cubicBezTo>
                  <a:lnTo>
                    <a:pt x="3420" y="4094"/>
                  </a:lnTo>
                  <a:lnTo>
                    <a:pt x="3389" y="4315"/>
                  </a:lnTo>
                  <a:cubicBezTo>
                    <a:pt x="3389" y="4379"/>
                    <a:pt x="3389" y="4442"/>
                    <a:pt x="3420" y="4474"/>
                  </a:cubicBezTo>
                  <a:cubicBezTo>
                    <a:pt x="3452" y="4505"/>
                    <a:pt x="3515" y="4537"/>
                    <a:pt x="3547" y="4537"/>
                  </a:cubicBezTo>
                  <a:cubicBezTo>
                    <a:pt x="3959" y="4537"/>
                    <a:pt x="4275" y="4315"/>
                    <a:pt x="4434" y="4094"/>
                  </a:cubicBezTo>
                  <a:cubicBezTo>
                    <a:pt x="4551" y="4269"/>
                    <a:pt x="4723" y="4445"/>
                    <a:pt x="5024" y="4445"/>
                  </a:cubicBezTo>
                  <a:cubicBezTo>
                    <a:pt x="5048" y="4445"/>
                    <a:pt x="5073" y="4444"/>
                    <a:pt x="5099" y="4442"/>
                  </a:cubicBezTo>
                  <a:cubicBezTo>
                    <a:pt x="5732" y="4442"/>
                    <a:pt x="6112" y="3777"/>
                    <a:pt x="6144" y="3745"/>
                  </a:cubicBezTo>
                  <a:lnTo>
                    <a:pt x="6936" y="2447"/>
                  </a:lnTo>
                  <a:cubicBezTo>
                    <a:pt x="6967" y="2415"/>
                    <a:pt x="6967" y="2352"/>
                    <a:pt x="6936" y="2320"/>
                  </a:cubicBezTo>
                  <a:cubicBezTo>
                    <a:pt x="6936" y="2257"/>
                    <a:pt x="6904" y="2225"/>
                    <a:pt x="6841" y="2193"/>
                  </a:cubicBezTo>
                  <a:cubicBezTo>
                    <a:pt x="6841" y="2193"/>
                    <a:pt x="5542" y="1687"/>
                    <a:pt x="3927" y="610"/>
                  </a:cubicBezTo>
                  <a:cubicBezTo>
                    <a:pt x="3769" y="515"/>
                    <a:pt x="3547" y="388"/>
                    <a:pt x="3325" y="293"/>
                  </a:cubicBezTo>
                  <a:cubicBezTo>
                    <a:pt x="2800" y="72"/>
                    <a:pt x="2241" y="0"/>
                    <a:pt x="17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4"/>
            <p:cNvSpPr/>
            <p:nvPr/>
          </p:nvSpPr>
          <p:spPr>
            <a:xfrm>
              <a:off x="3932300" y="2059025"/>
              <a:ext cx="74450" cy="74450"/>
            </a:xfrm>
            <a:custGeom>
              <a:rect b="b" l="l" r="r" t="t"/>
              <a:pathLst>
                <a:path extrusionOk="0" h="2978" w="2978">
                  <a:moveTo>
                    <a:pt x="1489" y="317"/>
                  </a:moveTo>
                  <a:cubicBezTo>
                    <a:pt x="2123" y="317"/>
                    <a:pt x="2629" y="855"/>
                    <a:pt x="2629" y="1489"/>
                  </a:cubicBezTo>
                  <a:cubicBezTo>
                    <a:pt x="2629" y="2122"/>
                    <a:pt x="2123" y="2629"/>
                    <a:pt x="1489" y="2629"/>
                  </a:cubicBezTo>
                  <a:cubicBezTo>
                    <a:pt x="856" y="2629"/>
                    <a:pt x="318" y="2122"/>
                    <a:pt x="318" y="1489"/>
                  </a:cubicBezTo>
                  <a:cubicBezTo>
                    <a:pt x="318" y="855"/>
                    <a:pt x="856" y="317"/>
                    <a:pt x="1489" y="317"/>
                  </a:cubicBezTo>
                  <a:close/>
                  <a:moveTo>
                    <a:pt x="1489" y="0"/>
                  </a:moveTo>
                  <a:cubicBezTo>
                    <a:pt x="666" y="0"/>
                    <a:pt x="1" y="665"/>
                    <a:pt x="1" y="1489"/>
                  </a:cubicBezTo>
                  <a:cubicBezTo>
                    <a:pt x="1" y="2312"/>
                    <a:pt x="666" y="2977"/>
                    <a:pt x="1489" y="2977"/>
                  </a:cubicBezTo>
                  <a:cubicBezTo>
                    <a:pt x="2313" y="2977"/>
                    <a:pt x="2978" y="2312"/>
                    <a:pt x="2978" y="1489"/>
                  </a:cubicBezTo>
                  <a:cubicBezTo>
                    <a:pt x="2978" y="665"/>
                    <a:pt x="2313" y="0"/>
                    <a:pt x="148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4"/>
            <p:cNvSpPr/>
            <p:nvPr/>
          </p:nvSpPr>
          <p:spPr>
            <a:xfrm>
              <a:off x="3903025" y="2140575"/>
              <a:ext cx="136975" cy="281875"/>
            </a:xfrm>
            <a:custGeom>
              <a:rect b="b" l="l" r="r" t="t"/>
              <a:pathLst>
                <a:path extrusionOk="0" h="11275" w="5479">
                  <a:moveTo>
                    <a:pt x="1647" y="0"/>
                  </a:moveTo>
                  <a:cubicBezTo>
                    <a:pt x="697" y="0"/>
                    <a:pt x="0" y="729"/>
                    <a:pt x="0" y="1552"/>
                  </a:cubicBezTo>
                  <a:lnTo>
                    <a:pt x="32" y="5321"/>
                  </a:lnTo>
                  <a:cubicBezTo>
                    <a:pt x="32" y="5637"/>
                    <a:pt x="285" y="5891"/>
                    <a:pt x="634" y="5891"/>
                  </a:cubicBezTo>
                  <a:cubicBezTo>
                    <a:pt x="950" y="5891"/>
                    <a:pt x="1172" y="5796"/>
                    <a:pt x="1267" y="5606"/>
                  </a:cubicBezTo>
                  <a:lnTo>
                    <a:pt x="1330" y="10514"/>
                  </a:lnTo>
                  <a:cubicBezTo>
                    <a:pt x="1330" y="10926"/>
                    <a:pt x="1679" y="11274"/>
                    <a:pt x="2090" y="11274"/>
                  </a:cubicBezTo>
                  <a:cubicBezTo>
                    <a:pt x="2502" y="11274"/>
                    <a:pt x="2819" y="10926"/>
                    <a:pt x="2819" y="10514"/>
                  </a:cubicBezTo>
                  <a:cubicBezTo>
                    <a:pt x="2819" y="10926"/>
                    <a:pt x="3167" y="11274"/>
                    <a:pt x="3579" y="11274"/>
                  </a:cubicBezTo>
                  <a:cubicBezTo>
                    <a:pt x="3990" y="11274"/>
                    <a:pt x="4339" y="10926"/>
                    <a:pt x="4339" y="10514"/>
                  </a:cubicBezTo>
                  <a:lnTo>
                    <a:pt x="4339" y="5732"/>
                  </a:lnTo>
                  <a:cubicBezTo>
                    <a:pt x="4434" y="5859"/>
                    <a:pt x="4624" y="5922"/>
                    <a:pt x="4814" y="5922"/>
                  </a:cubicBezTo>
                  <a:cubicBezTo>
                    <a:pt x="5194" y="5922"/>
                    <a:pt x="5479" y="5669"/>
                    <a:pt x="5479" y="5352"/>
                  </a:cubicBezTo>
                  <a:lnTo>
                    <a:pt x="5447" y="1425"/>
                  </a:lnTo>
                  <a:cubicBezTo>
                    <a:pt x="5416" y="729"/>
                    <a:pt x="4719" y="0"/>
                    <a:pt x="367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4"/>
            <p:cNvSpPr/>
            <p:nvPr/>
          </p:nvSpPr>
          <p:spPr>
            <a:xfrm>
              <a:off x="3899050" y="2135825"/>
              <a:ext cx="145700" cy="290575"/>
            </a:xfrm>
            <a:custGeom>
              <a:rect b="b" l="l" r="r" t="t"/>
              <a:pathLst>
                <a:path extrusionOk="0" h="11623" w="5828">
                  <a:moveTo>
                    <a:pt x="3864" y="349"/>
                  </a:moveTo>
                  <a:cubicBezTo>
                    <a:pt x="4783" y="349"/>
                    <a:pt x="5416" y="1014"/>
                    <a:pt x="5448" y="1615"/>
                  </a:cubicBezTo>
                  <a:lnTo>
                    <a:pt x="5448" y="5542"/>
                  </a:lnTo>
                  <a:cubicBezTo>
                    <a:pt x="5448" y="5669"/>
                    <a:pt x="5416" y="5732"/>
                    <a:pt x="5353" y="5796"/>
                  </a:cubicBezTo>
                  <a:cubicBezTo>
                    <a:pt x="5258" y="5891"/>
                    <a:pt x="5131" y="5954"/>
                    <a:pt x="4973" y="5954"/>
                  </a:cubicBezTo>
                  <a:cubicBezTo>
                    <a:pt x="4814" y="5954"/>
                    <a:pt x="4688" y="5891"/>
                    <a:pt x="4593" y="5796"/>
                  </a:cubicBezTo>
                  <a:cubicBezTo>
                    <a:pt x="4570" y="5773"/>
                    <a:pt x="4516" y="5751"/>
                    <a:pt x="4464" y="5751"/>
                  </a:cubicBezTo>
                  <a:cubicBezTo>
                    <a:pt x="4443" y="5751"/>
                    <a:pt x="4421" y="5755"/>
                    <a:pt x="4403" y="5764"/>
                  </a:cubicBezTo>
                  <a:cubicBezTo>
                    <a:pt x="4339" y="5796"/>
                    <a:pt x="4308" y="5859"/>
                    <a:pt x="4308" y="5922"/>
                  </a:cubicBezTo>
                  <a:lnTo>
                    <a:pt x="4308" y="10704"/>
                  </a:lnTo>
                  <a:cubicBezTo>
                    <a:pt x="4308" y="11021"/>
                    <a:pt x="4054" y="11274"/>
                    <a:pt x="3738" y="11274"/>
                  </a:cubicBezTo>
                  <a:cubicBezTo>
                    <a:pt x="3421" y="11274"/>
                    <a:pt x="3168" y="11053"/>
                    <a:pt x="3168" y="10736"/>
                  </a:cubicBezTo>
                  <a:cubicBezTo>
                    <a:pt x="3168" y="10736"/>
                    <a:pt x="3168" y="10704"/>
                    <a:pt x="3136" y="10704"/>
                  </a:cubicBezTo>
                  <a:cubicBezTo>
                    <a:pt x="3136" y="10609"/>
                    <a:pt x="3073" y="10546"/>
                    <a:pt x="2978" y="10546"/>
                  </a:cubicBezTo>
                  <a:cubicBezTo>
                    <a:pt x="2883" y="10546"/>
                    <a:pt x="2819" y="10609"/>
                    <a:pt x="2819" y="10704"/>
                  </a:cubicBezTo>
                  <a:lnTo>
                    <a:pt x="2819" y="10736"/>
                  </a:lnTo>
                  <a:cubicBezTo>
                    <a:pt x="2788" y="11053"/>
                    <a:pt x="2534" y="11274"/>
                    <a:pt x="2249" y="11274"/>
                  </a:cubicBezTo>
                  <a:cubicBezTo>
                    <a:pt x="1933" y="11274"/>
                    <a:pt x="1648" y="11021"/>
                    <a:pt x="1648" y="10704"/>
                  </a:cubicBezTo>
                  <a:lnTo>
                    <a:pt x="1584" y="5796"/>
                  </a:lnTo>
                  <a:cubicBezTo>
                    <a:pt x="1584" y="5732"/>
                    <a:pt x="1553" y="5669"/>
                    <a:pt x="1489" y="5637"/>
                  </a:cubicBezTo>
                  <a:cubicBezTo>
                    <a:pt x="1394" y="5637"/>
                    <a:pt x="1331" y="5637"/>
                    <a:pt x="1299" y="5701"/>
                  </a:cubicBezTo>
                  <a:cubicBezTo>
                    <a:pt x="1204" y="5859"/>
                    <a:pt x="1014" y="5922"/>
                    <a:pt x="793" y="5922"/>
                  </a:cubicBezTo>
                  <a:cubicBezTo>
                    <a:pt x="539" y="5922"/>
                    <a:pt x="381" y="5764"/>
                    <a:pt x="381" y="5511"/>
                  </a:cubicBezTo>
                  <a:lnTo>
                    <a:pt x="317" y="1742"/>
                  </a:lnTo>
                  <a:cubicBezTo>
                    <a:pt x="317" y="982"/>
                    <a:pt x="983" y="380"/>
                    <a:pt x="1806" y="349"/>
                  </a:cubicBezTo>
                  <a:close/>
                  <a:moveTo>
                    <a:pt x="1838" y="0"/>
                  </a:moveTo>
                  <a:cubicBezTo>
                    <a:pt x="793" y="32"/>
                    <a:pt x="1" y="792"/>
                    <a:pt x="1" y="1774"/>
                  </a:cubicBezTo>
                  <a:lnTo>
                    <a:pt x="32" y="5511"/>
                  </a:lnTo>
                  <a:cubicBezTo>
                    <a:pt x="32" y="5954"/>
                    <a:pt x="349" y="6271"/>
                    <a:pt x="793" y="6271"/>
                  </a:cubicBezTo>
                  <a:cubicBezTo>
                    <a:pt x="983" y="6271"/>
                    <a:pt x="1141" y="6239"/>
                    <a:pt x="1268" y="6176"/>
                  </a:cubicBezTo>
                  <a:lnTo>
                    <a:pt x="1331" y="10704"/>
                  </a:lnTo>
                  <a:cubicBezTo>
                    <a:pt x="1331" y="11211"/>
                    <a:pt x="1743" y="11623"/>
                    <a:pt x="2249" y="11623"/>
                  </a:cubicBezTo>
                  <a:cubicBezTo>
                    <a:pt x="2566" y="11623"/>
                    <a:pt x="2819" y="11464"/>
                    <a:pt x="2978" y="11243"/>
                  </a:cubicBezTo>
                  <a:cubicBezTo>
                    <a:pt x="3168" y="11464"/>
                    <a:pt x="3421" y="11623"/>
                    <a:pt x="3738" y="11623"/>
                  </a:cubicBezTo>
                  <a:cubicBezTo>
                    <a:pt x="4244" y="11623"/>
                    <a:pt x="4656" y="11211"/>
                    <a:pt x="4656" y="10704"/>
                  </a:cubicBezTo>
                  <a:lnTo>
                    <a:pt x="4656" y="6239"/>
                  </a:lnTo>
                  <a:cubicBezTo>
                    <a:pt x="4751" y="6271"/>
                    <a:pt x="4878" y="6302"/>
                    <a:pt x="5004" y="6302"/>
                  </a:cubicBezTo>
                  <a:cubicBezTo>
                    <a:pt x="5226" y="6271"/>
                    <a:pt x="5448" y="6207"/>
                    <a:pt x="5606" y="6049"/>
                  </a:cubicBezTo>
                  <a:cubicBezTo>
                    <a:pt x="5733" y="5891"/>
                    <a:pt x="5828" y="5732"/>
                    <a:pt x="5828" y="5542"/>
                  </a:cubicBezTo>
                  <a:lnTo>
                    <a:pt x="5796" y="1615"/>
                  </a:lnTo>
                  <a:cubicBezTo>
                    <a:pt x="5765" y="855"/>
                    <a:pt x="5004" y="32"/>
                    <a:pt x="3864" y="32"/>
                  </a:cubicBezTo>
                  <a:lnTo>
                    <a:pt x="3833" y="32"/>
                  </a:lnTo>
                  <a:lnTo>
                    <a:pt x="1869"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4"/>
            <p:cNvSpPr/>
            <p:nvPr/>
          </p:nvSpPr>
          <p:spPr>
            <a:xfrm>
              <a:off x="3934675" y="2187275"/>
              <a:ext cx="25" cy="94250"/>
            </a:xfrm>
            <a:custGeom>
              <a:rect b="b" l="l" r="r" t="t"/>
              <a:pathLst>
                <a:path extrusionOk="0" h="3770" w="1">
                  <a:moveTo>
                    <a:pt x="1" y="1"/>
                  </a:moveTo>
                  <a:lnTo>
                    <a:pt x="1" y="3769"/>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4"/>
            <p:cNvSpPr/>
            <p:nvPr/>
          </p:nvSpPr>
          <p:spPr>
            <a:xfrm>
              <a:off x="3930725" y="2182525"/>
              <a:ext cx="8725" cy="102950"/>
            </a:xfrm>
            <a:custGeom>
              <a:rect b="b" l="l" r="r" t="t"/>
              <a:pathLst>
                <a:path extrusionOk="0" h="4118" w="349">
                  <a:moveTo>
                    <a:pt x="159" y="1"/>
                  </a:moveTo>
                  <a:cubicBezTo>
                    <a:pt x="64" y="1"/>
                    <a:pt x="1" y="96"/>
                    <a:pt x="1" y="191"/>
                  </a:cubicBezTo>
                  <a:lnTo>
                    <a:pt x="1" y="3928"/>
                  </a:lnTo>
                  <a:cubicBezTo>
                    <a:pt x="1" y="4023"/>
                    <a:pt x="64" y="4118"/>
                    <a:pt x="159" y="4118"/>
                  </a:cubicBezTo>
                  <a:cubicBezTo>
                    <a:pt x="254" y="4118"/>
                    <a:pt x="349" y="4054"/>
                    <a:pt x="349" y="3928"/>
                  </a:cubicBezTo>
                  <a:lnTo>
                    <a:pt x="349" y="191"/>
                  </a:lnTo>
                  <a:cubicBezTo>
                    <a:pt x="349" y="96"/>
                    <a:pt x="254"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4"/>
            <p:cNvSpPr/>
            <p:nvPr/>
          </p:nvSpPr>
          <p:spPr>
            <a:xfrm>
              <a:off x="4006725" y="2183325"/>
              <a:ext cx="8750" cy="105325"/>
            </a:xfrm>
            <a:custGeom>
              <a:rect b="b" l="l" r="r" t="t"/>
              <a:pathLst>
                <a:path extrusionOk="0" h="4213" w="350">
                  <a:moveTo>
                    <a:pt x="191" y="0"/>
                  </a:moveTo>
                  <a:cubicBezTo>
                    <a:pt x="96" y="0"/>
                    <a:pt x="1" y="64"/>
                    <a:pt x="1" y="159"/>
                  </a:cubicBezTo>
                  <a:lnTo>
                    <a:pt x="1" y="4022"/>
                  </a:lnTo>
                  <a:cubicBezTo>
                    <a:pt x="1" y="4117"/>
                    <a:pt x="96" y="4212"/>
                    <a:pt x="191" y="4212"/>
                  </a:cubicBezTo>
                  <a:cubicBezTo>
                    <a:pt x="286" y="4212"/>
                    <a:pt x="349" y="4117"/>
                    <a:pt x="349" y="4022"/>
                  </a:cubicBezTo>
                  <a:lnTo>
                    <a:pt x="349" y="159"/>
                  </a:lnTo>
                  <a:cubicBezTo>
                    <a:pt x="349"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3969525" y="2275175"/>
              <a:ext cx="8725" cy="133025"/>
            </a:xfrm>
            <a:custGeom>
              <a:rect b="b" l="l" r="r" t="t"/>
              <a:pathLst>
                <a:path extrusionOk="0" h="5321" w="349">
                  <a:moveTo>
                    <a:pt x="159" y="0"/>
                  </a:moveTo>
                  <a:cubicBezTo>
                    <a:pt x="64" y="0"/>
                    <a:pt x="0" y="95"/>
                    <a:pt x="0" y="190"/>
                  </a:cubicBezTo>
                  <a:lnTo>
                    <a:pt x="0" y="5162"/>
                  </a:lnTo>
                  <a:cubicBezTo>
                    <a:pt x="0" y="5257"/>
                    <a:pt x="64" y="5320"/>
                    <a:pt x="159" y="5320"/>
                  </a:cubicBezTo>
                  <a:cubicBezTo>
                    <a:pt x="254" y="5320"/>
                    <a:pt x="349" y="5257"/>
                    <a:pt x="349" y="5162"/>
                  </a:cubicBezTo>
                  <a:lnTo>
                    <a:pt x="349" y="190"/>
                  </a:lnTo>
                  <a:cubicBezTo>
                    <a:pt x="349" y="95"/>
                    <a:pt x="254"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3987725" y="2287050"/>
              <a:ext cx="77625" cy="59400"/>
            </a:xfrm>
            <a:custGeom>
              <a:rect b="b" l="l" r="r" t="t"/>
              <a:pathLst>
                <a:path extrusionOk="0" h="2376" w="3105">
                  <a:moveTo>
                    <a:pt x="96" y="0"/>
                  </a:moveTo>
                  <a:cubicBezTo>
                    <a:pt x="64" y="0"/>
                    <a:pt x="1" y="32"/>
                    <a:pt x="1" y="95"/>
                  </a:cubicBezTo>
                  <a:lnTo>
                    <a:pt x="1" y="2280"/>
                  </a:lnTo>
                  <a:cubicBezTo>
                    <a:pt x="1" y="2312"/>
                    <a:pt x="64" y="2375"/>
                    <a:pt x="96" y="2375"/>
                  </a:cubicBezTo>
                  <a:lnTo>
                    <a:pt x="3009" y="2375"/>
                  </a:lnTo>
                  <a:cubicBezTo>
                    <a:pt x="3041" y="2375"/>
                    <a:pt x="3073" y="2312"/>
                    <a:pt x="3104" y="2280"/>
                  </a:cubicBezTo>
                  <a:lnTo>
                    <a:pt x="3104" y="95"/>
                  </a:lnTo>
                  <a:cubicBezTo>
                    <a:pt x="3104" y="32"/>
                    <a:pt x="3041" y="0"/>
                    <a:pt x="300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4"/>
            <p:cNvSpPr/>
            <p:nvPr/>
          </p:nvSpPr>
          <p:spPr>
            <a:xfrm>
              <a:off x="3983775" y="2283075"/>
              <a:ext cx="85525" cy="67325"/>
            </a:xfrm>
            <a:custGeom>
              <a:rect b="b" l="l" r="r" t="t"/>
              <a:pathLst>
                <a:path extrusionOk="0" h="2693" w="3421">
                  <a:moveTo>
                    <a:pt x="3072" y="317"/>
                  </a:moveTo>
                  <a:lnTo>
                    <a:pt x="3072" y="2344"/>
                  </a:lnTo>
                  <a:lnTo>
                    <a:pt x="349" y="2344"/>
                  </a:lnTo>
                  <a:lnTo>
                    <a:pt x="349" y="317"/>
                  </a:lnTo>
                  <a:close/>
                  <a:moveTo>
                    <a:pt x="254" y="1"/>
                  </a:moveTo>
                  <a:cubicBezTo>
                    <a:pt x="127" y="1"/>
                    <a:pt x="0" y="96"/>
                    <a:pt x="0" y="254"/>
                  </a:cubicBezTo>
                  <a:lnTo>
                    <a:pt x="0" y="2439"/>
                  </a:lnTo>
                  <a:cubicBezTo>
                    <a:pt x="0" y="2566"/>
                    <a:pt x="127" y="2693"/>
                    <a:pt x="254" y="2693"/>
                  </a:cubicBezTo>
                  <a:lnTo>
                    <a:pt x="3167" y="2693"/>
                  </a:lnTo>
                  <a:cubicBezTo>
                    <a:pt x="3294" y="2693"/>
                    <a:pt x="3421" y="2566"/>
                    <a:pt x="3421" y="2439"/>
                  </a:cubicBezTo>
                  <a:lnTo>
                    <a:pt x="3421" y="254"/>
                  </a:lnTo>
                  <a:cubicBezTo>
                    <a:pt x="3421" y="96"/>
                    <a:pt x="3294" y="1"/>
                    <a:pt x="31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p:nvPr/>
          </p:nvSpPr>
          <p:spPr>
            <a:xfrm>
              <a:off x="3982975" y="2293075"/>
              <a:ext cx="87125" cy="47025"/>
            </a:xfrm>
            <a:custGeom>
              <a:rect b="b" l="l" r="r" t="t"/>
              <a:pathLst>
                <a:path extrusionOk="0" h="1881" w="3485">
                  <a:moveTo>
                    <a:pt x="229" y="1"/>
                  </a:moveTo>
                  <a:cubicBezTo>
                    <a:pt x="207" y="1"/>
                    <a:pt x="183" y="5"/>
                    <a:pt x="159" y="12"/>
                  </a:cubicBezTo>
                  <a:cubicBezTo>
                    <a:pt x="64" y="44"/>
                    <a:pt x="1" y="139"/>
                    <a:pt x="32" y="234"/>
                  </a:cubicBezTo>
                  <a:lnTo>
                    <a:pt x="349" y="1121"/>
                  </a:lnTo>
                  <a:lnTo>
                    <a:pt x="412" y="1311"/>
                  </a:lnTo>
                  <a:cubicBezTo>
                    <a:pt x="539" y="1659"/>
                    <a:pt x="792" y="1881"/>
                    <a:pt x="1109" y="1881"/>
                  </a:cubicBezTo>
                  <a:lnTo>
                    <a:pt x="2376" y="1881"/>
                  </a:lnTo>
                  <a:cubicBezTo>
                    <a:pt x="2693" y="1881"/>
                    <a:pt x="2946" y="1659"/>
                    <a:pt x="3073" y="1311"/>
                  </a:cubicBezTo>
                  <a:lnTo>
                    <a:pt x="3453" y="234"/>
                  </a:lnTo>
                  <a:cubicBezTo>
                    <a:pt x="3484" y="139"/>
                    <a:pt x="3421" y="44"/>
                    <a:pt x="3326" y="12"/>
                  </a:cubicBezTo>
                  <a:cubicBezTo>
                    <a:pt x="3310" y="5"/>
                    <a:pt x="3290" y="1"/>
                    <a:pt x="3269" y="1"/>
                  </a:cubicBezTo>
                  <a:cubicBezTo>
                    <a:pt x="3205" y="1"/>
                    <a:pt x="3128" y="36"/>
                    <a:pt x="3104" y="107"/>
                  </a:cubicBezTo>
                  <a:lnTo>
                    <a:pt x="2788" y="994"/>
                  </a:lnTo>
                  <a:lnTo>
                    <a:pt x="2724" y="1184"/>
                  </a:lnTo>
                  <a:cubicBezTo>
                    <a:pt x="2661" y="1406"/>
                    <a:pt x="2534" y="1533"/>
                    <a:pt x="2376" y="1533"/>
                  </a:cubicBezTo>
                  <a:lnTo>
                    <a:pt x="1109" y="1533"/>
                  </a:lnTo>
                  <a:cubicBezTo>
                    <a:pt x="951" y="1533"/>
                    <a:pt x="824" y="1406"/>
                    <a:pt x="761" y="1216"/>
                  </a:cubicBezTo>
                  <a:lnTo>
                    <a:pt x="381" y="107"/>
                  </a:lnTo>
                  <a:cubicBezTo>
                    <a:pt x="357" y="36"/>
                    <a:pt x="298" y="1"/>
                    <a:pt x="22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4"/>
            <p:cNvSpPr/>
            <p:nvPr/>
          </p:nvSpPr>
          <p:spPr>
            <a:xfrm>
              <a:off x="4012275" y="2271200"/>
              <a:ext cx="27725" cy="15075"/>
            </a:xfrm>
            <a:custGeom>
              <a:rect b="b" l="l" r="r" t="t"/>
              <a:pathLst>
                <a:path extrusionOk="0" h="603" w="1109">
                  <a:moveTo>
                    <a:pt x="0" y="1"/>
                  </a:moveTo>
                  <a:lnTo>
                    <a:pt x="0" y="602"/>
                  </a:lnTo>
                  <a:lnTo>
                    <a:pt x="1109" y="602"/>
                  </a:lnTo>
                  <a:lnTo>
                    <a:pt x="11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4"/>
            <p:cNvSpPr/>
            <p:nvPr/>
          </p:nvSpPr>
          <p:spPr>
            <a:xfrm>
              <a:off x="4007525" y="2266450"/>
              <a:ext cx="37225" cy="24575"/>
            </a:xfrm>
            <a:custGeom>
              <a:rect b="b" l="l" r="r" t="t"/>
              <a:pathLst>
                <a:path extrusionOk="0" h="983" w="1489">
                  <a:moveTo>
                    <a:pt x="1141" y="349"/>
                  </a:moveTo>
                  <a:lnTo>
                    <a:pt x="1141" y="634"/>
                  </a:lnTo>
                  <a:lnTo>
                    <a:pt x="349" y="634"/>
                  </a:lnTo>
                  <a:lnTo>
                    <a:pt x="349" y="349"/>
                  </a:lnTo>
                  <a:close/>
                  <a:moveTo>
                    <a:pt x="190" y="1"/>
                  </a:moveTo>
                  <a:cubicBezTo>
                    <a:pt x="95" y="1"/>
                    <a:pt x="0" y="96"/>
                    <a:pt x="0" y="191"/>
                  </a:cubicBezTo>
                  <a:lnTo>
                    <a:pt x="0" y="792"/>
                  </a:lnTo>
                  <a:cubicBezTo>
                    <a:pt x="0" y="919"/>
                    <a:pt x="95" y="982"/>
                    <a:pt x="190" y="982"/>
                  </a:cubicBezTo>
                  <a:lnTo>
                    <a:pt x="1299" y="982"/>
                  </a:lnTo>
                  <a:cubicBezTo>
                    <a:pt x="1394" y="982"/>
                    <a:pt x="1489" y="919"/>
                    <a:pt x="1489" y="792"/>
                  </a:cubicBezTo>
                  <a:lnTo>
                    <a:pt x="1489" y="191"/>
                  </a:lnTo>
                  <a:cubicBezTo>
                    <a:pt x="1489" y="96"/>
                    <a:pt x="139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4"/>
            <p:cNvSpPr/>
            <p:nvPr/>
          </p:nvSpPr>
          <p:spPr>
            <a:xfrm>
              <a:off x="3498450" y="2196775"/>
              <a:ext cx="133825" cy="8750"/>
            </a:xfrm>
            <a:custGeom>
              <a:rect b="b" l="l" r="r" t="t"/>
              <a:pathLst>
                <a:path extrusionOk="0" h="350" w="5353">
                  <a:moveTo>
                    <a:pt x="190" y="1"/>
                  </a:moveTo>
                  <a:cubicBezTo>
                    <a:pt x="95" y="1"/>
                    <a:pt x="0" y="96"/>
                    <a:pt x="0" y="191"/>
                  </a:cubicBezTo>
                  <a:cubicBezTo>
                    <a:pt x="0" y="286"/>
                    <a:pt x="95" y="349"/>
                    <a:pt x="190" y="349"/>
                  </a:cubicBezTo>
                  <a:lnTo>
                    <a:pt x="5194" y="349"/>
                  </a:lnTo>
                  <a:cubicBezTo>
                    <a:pt x="5289" y="349"/>
                    <a:pt x="5352" y="286"/>
                    <a:pt x="5352" y="191"/>
                  </a:cubicBezTo>
                  <a:cubicBezTo>
                    <a:pt x="5352" y="96"/>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4"/>
            <p:cNvSpPr/>
            <p:nvPr/>
          </p:nvSpPr>
          <p:spPr>
            <a:xfrm>
              <a:off x="3624325" y="2102575"/>
              <a:ext cx="133825" cy="102950"/>
            </a:xfrm>
            <a:custGeom>
              <a:rect b="b" l="l" r="r" t="t"/>
              <a:pathLst>
                <a:path extrusionOk="0" h="4118" w="5353">
                  <a:moveTo>
                    <a:pt x="507" y="0"/>
                  </a:moveTo>
                  <a:cubicBezTo>
                    <a:pt x="222" y="0"/>
                    <a:pt x="1" y="222"/>
                    <a:pt x="1" y="507"/>
                  </a:cubicBezTo>
                  <a:lnTo>
                    <a:pt x="1" y="3959"/>
                  </a:lnTo>
                  <a:cubicBezTo>
                    <a:pt x="1" y="4054"/>
                    <a:pt x="64" y="4117"/>
                    <a:pt x="159" y="4117"/>
                  </a:cubicBezTo>
                  <a:cubicBezTo>
                    <a:pt x="254" y="4117"/>
                    <a:pt x="317" y="4054"/>
                    <a:pt x="349" y="3959"/>
                  </a:cubicBezTo>
                  <a:lnTo>
                    <a:pt x="349" y="507"/>
                  </a:lnTo>
                  <a:cubicBezTo>
                    <a:pt x="349" y="412"/>
                    <a:pt x="412" y="317"/>
                    <a:pt x="507" y="317"/>
                  </a:cubicBezTo>
                  <a:lnTo>
                    <a:pt x="5194" y="317"/>
                  </a:lnTo>
                  <a:cubicBezTo>
                    <a:pt x="5289" y="317"/>
                    <a:pt x="5353" y="254"/>
                    <a:pt x="5353" y="159"/>
                  </a:cubicBezTo>
                  <a:cubicBezTo>
                    <a:pt x="5353" y="64"/>
                    <a:pt x="5289" y="0"/>
                    <a:pt x="519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3749425" y="2007550"/>
              <a:ext cx="134625" cy="102950"/>
            </a:xfrm>
            <a:custGeom>
              <a:rect b="b" l="l" r="r" t="t"/>
              <a:pathLst>
                <a:path extrusionOk="0" h="4118" w="5385">
                  <a:moveTo>
                    <a:pt x="507" y="1"/>
                  </a:moveTo>
                  <a:cubicBezTo>
                    <a:pt x="222" y="1"/>
                    <a:pt x="0" y="223"/>
                    <a:pt x="0" y="508"/>
                  </a:cubicBezTo>
                  <a:lnTo>
                    <a:pt x="0" y="3960"/>
                  </a:lnTo>
                  <a:cubicBezTo>
                    <a:pt x="0" y="4055"/>
                    <a:pt x="95" y="4118"/>
                    <a:pt x="190" y="4118"/>
                  </a:cubicBezTo>
                  <a:cubicBezTo>
                    <a:pt x="285" y="4118"/>
                    <a:pt x="349" y="4055"/>
                    <a:pt x="349" y="3960"/>
                  </a:cubicBezTo>
                  <a:lnTo>
                    <a:pt x="349" y="508"/>
                  </a:lnTo>
                  <a:cubicBezTo>
                    <a:pt x="349" y="413"/>
                    <a:pt x="412" y="349"/>
                    <a:pt x="507" y="349"/>
                  </a:cubicBezTo>
                  <a:lnTo>
                    <a:pt x="5194" y="349"/>
                  </a:lnTo>
                  <a:cubicBezTo>
                    <a:pt x="5289" y="349"/>
                    <a:pt x="5384" y="254"/>
                    <a:pt x="5384" y="159"/>
                  </a:cubicBezTo>
                  <a:cubicBezTo>
                    <a:pt x="5384" y="64"/>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p:nvPr/>
          </p:nvSpPr>
          <p:spPr>
            <a:xfrm>
              <a:off x="3862650" y="1985325"/>
              <a:ext cx="23775" cy="50775"/>
            </a:xfrm>
            <a:custGeom>
              <a:rect b="b" l="l" r="r" t="t"/>
              <a:pathLst>
                <a:path extrusionOk="0" h="2031" w="951">
                  <a:moveTo>
                    <a:pt x="186" y="0"/>
                  </a:moveTo>
                  <a:cubicBezTo>
                    <a:pt x="153" y="0"/>
                    <a:pt x="119" y="11"/>
                    <a:pt x="95" y="35"/>
                  </a:cubicBezTo>
                  <a:cubicBezTo>
                    <a:pt x="0" y="98"/>
                    <a:pt x="0" y="193"/>
                    <a:pt x="32" y="257"/>
                  </a:cubicBezTo>
                  <a:lnTo>
                    <a:pt x="570" y="1048"/>
                  </a:lnTo>
                  <a:lnTo>
                    <a:pt x="95" y="1777"/>
                  </a:lnTo>
                  <a:cubicBezTo>
                    <a:pt x="32" y="1872"/>
                    <a:pt x="63" y="1967"/>
                    <a:pt x="127" y="2030"/>
                  </a:cubicBezTo>
                  <a:lnTo>
                    <a:pt x="222" y="2030"/>
                  </a:lnTo>
                  <a:cubicBezTo>
                    <a:pt x="285" y="2030"/>
                    <a:pt x="348" y="2030"/>
                    <a:pt x="380" y="1967"/>
                  </a:cubicBezTo>
                  <a:lnTo>
                    <a:pt x="918" y="1143"/>
                  </a:lnTo>
                  <a:cubicBezTo>
                    <a:pt x="950" y="1080"/>
                    <a:pt x="950" y="1017"/>
                    <a:pt x="918" y="953"/>
                  </a:cubicBezTo>
                  <a:lnTo>
                    <a:pt x="317" y="67"/>
                  </a:lnTo>
                  <a:cubicBezTo>
                    <a:pt x="297" y="27"/>
                    <a:pt x="241" y="0"/>
                    <a:pt x="18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4"/>
            <p:cNvSpPr/>
            <p:nvPr/>
          </p:nvSpPr>
          <p:spPr>
            <a:xfrm>
              <a:off x="3661550" y="1969550"/>
              <a:ext cx="45150" cy="46750"/>
            </a:xfrm>
            <a:custGeom>
              <a:rect b="b" l="l" r="r" t="t"/>
              <a:pathLst>
                <a:path extrusionOk="0" h="1870" w="1806">
                  <a:moveTo>
                    <a:pt x="887" y="1"/>
                  </a:moveTo>
                  <a:cubicBezTo>
                    <a:pt x="380" y="1"/>
                    <a:pt x="0" y="413"/>
                    <a:pt x="0" y="951"/>
                  </a:cubicBezTo>
                  <a:cubicBezTo>
                    <a:pt x="0" y="1458"/>
                    <a:pt x="380" y="1869"/>
                    <a:pt x="887" y="1869"/>
                  </a:cubicBezTo>
                  <a:cubicBezTo>
                    <a:pt x="1393" y="1869"/>
                    <a:pt x="1805" y="1458"/>
                    <a:pt x="1805" y="951"/>
                  </a:cubicBezTo>
                  <a:cubicBezTo>
                    <a:pt x="1805" y="413"/>
                    <a:pt x="1393" y="1"/>
                    <a:pt x="887"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4"/>
            <p:cNvSpPr/>
            <p:nvPr/>
          </p:nvSpPr>
          <p:spPr>
            <a:xfrm>
              <a:off x="3656800" y="1965600"/>
              <a:ext cx="53850" cy="55450"/>
            </a:xfrm>
            <a:custGeom>
              <a:rect b="b" l="l" r="r" t="t"/>
              <a:pathLst>
                <a:path extrusionOk="0" h="2218" w="2154">
                  <a:moveTo>
                    <a:pt x="1077" y="317"/>
                  </a:moveTo>
                  <a:cubicBezTo>
                    <a:pt x="1488" y="317"/>
                    <a:pt x="1805" y="666"/>
                    <a:pt x="1805" y="1109"/>
                  </a:cubicBezTo>
                  <a:cubicBezTo>
                    <a:pt x="1805" y="1521"/>
                    <a:pt x="1488" y="1869"/>
                    <a:pt x="1077" y="1869"/>
                  </a:cubicBezTo>
                  <a:cubicBezTo>
                    <a:pt x="665" y="1869"/>
                    <a:pt x="348" y="1521"/>
                    <a:pt x="348" y="1109"/>
                  </a:cubicBezTo>
                  <a:cubicBezTo>
                    <a:pt x="348" y="666"/>
                    <a:pt x="665" y="317"/>
                    <a:pt x="1077" y="317"/>
                  </a:cubicBezTo>
                  <a:close/>
                  <a:moveTo>
                    <a:pt x="1077" y="1"/>
                  </a:moveTo>
                  <a:cubicBezTo>
                    <a:pt x="475" y="1"/>
                    <a:pt x="0" y="476"/>
                    <a:pt x="0" y="1109"/>
                  </a:cubicBezTo>
                  <a:cubicBezTo>
                    <a:pt x="0" y="1711"/>
                    <a:pt x="475" y="2217"/>
                    <a:pt x="1077" y="2217"/>
                  </a:cubicBezTo>
                  <a:cubicBezTo>
                    <a:pt x="1679" y="2217"/>
                    <a:pt x="2154" y="1711"/>
                    <a:pt x="2154" y="1109"/>
                  </a:cubicBezTo>
                  <a:cubicBezTo>
                    <a:pt x="2154" y="476"/>
                    <a:pt x="1679"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4"/>
            <p:cNvSpPr/>
            <p:nvPr/>
          </p:nvSpPr>
          <p:spPr>
            <a:xfrm>
              <a:off x="3641750" y="2028150"/>
              <a:ext cx="85525" cy="53850"/>
            </a:xfrm>
            <a:custGeom>
              <a:rect b="b" l="l" r="r" t="t"/>
              <a:pathLst>
                <a:path extrusionOk="0" h="2154" w="3421">
                  <a:moveTo>
                    <a:pt x="1109" y="0"/>
                  </a:moveTo>
                  <a:cubicBezTo>
                    <a:pt x="0" y="32"/>
                    <a:pt x="32" y="1869"/>
                    <a:pt x="32" y="1869"/>
                  </a:cubicBezTo>
                  <a:cubicBezTo>
                    <a:pt x="32" y="2027"/>
                    <a:pt x="792" y="2154"/>
                    <a:pt x="1710" y="2154"/>
                  </a:cubicBezTo>
                  <a:cubicBezTo>
                    <a:pt x="2661" y="2154"/>
                    <a:pt x="3421" y="2027"/>
                    <a:pt x="3421" y="1869"/>
                  </a:cubicBezTo>
                  <a:cubicBezTo>
                    <a:pt x="3421" y="1869"/>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4"/>
            <p:cNvSpPr/>
            <p:nvPr/>
          </p:nvSpPr>
          <p:spPr>
            <a:xfrm>
              <a:off x="3637775" y="2023825"/>
              <a:ext cx="93450" cy="62925"/>
            </a:xfrm>
            <a:custGeom>
              <a:rect b="b" l="l" r="r" t="t"/>
              <a:pathLst>
                <a:path extrusionOk="0" h="2517" w="3738">
                  <a:moveTo>
                    <a:pt x="1818" y="340"/>
                  </a:moveTo>
                  <a:cubicBezTo>
                    <a:pt x="2004" y="340"/>
                    <a:pt x="2202" y="348"/>
                    <a:pt x="2408" y="363"/>
                  </a:cubicBezTo>
                  <a:cubicBezTo>
                    <a:pt x="3231" y="363"/>
                    <a:pt x="3390" y="1725"/>
                    <a:pt x="3390" y="1978"/>
                  </a:cubicBezTo>
                  <a:cubicBezTo>
                    <a:pt x="3263" y="2073"/>
                    <a:pt x="2725" y="2168"/>
                    <a:pt x="1869" y="2168"/>
                  </a:cubicBezTo>
                  <a:cubicBezTo>
                    <a:pt x="1014" y="2168"/>
                    <a:pt x="476" y="2073"/>
                    <a:pt x="349" y="1978"/>
                  </a:cubicBezTo>
                  <a:cubicBezTo>
                    <a:pt x="349" y="1693"/>
                    <a:pt x="444" y="363"/>
                    <a:pt x="1299" y="363"/>
                  </a:cubicBezTo>
                  <a:cubicBezTo>
                    <a:pt x="1458" y="348"/>
                    <a:pt x="1632" y="340"/>
                    <a:pt x="1818" y="340"/>
                  </a:cubicBezTo>
                  <a:close/>
                  <a:moveTo>
                    <a:pt x="2007" y="1"/>
                  </a:moveTo>
                  <a:cubicBezTo>
                    <a:pt x="1746" y="1"/>
                    <a:pt x="1500" y="15"/>
                    <a:pt x="1268" y="15"/>
                  </a:cubicBezTo>
                  <a:cubicBezTo>
                    <a:pt x="1" y="47"/>
                    <a:pt x="1" y="1947"/>
                    <a:pt x="1" y="2042"/>
                  </a:cubicBezTo>
                  <a:cubicBezTo>
                    <a:pt x="1" y="2454"/>
                    <a:pt x="1173" y="2517"/>
                    <a:pt x="1869" y="2517"/>
                  </a:cubicBezTo>
                  <a:cubicBezTo>
                    <a:pt x="2566" y="2517"/>
                    <a:pt x="3738" y="2454"/>
                    <a:pt x="3738" y="2042"/>
                  </a:cubicBezTo>
                  <a:cubicBezTo>
                    <a:pt x="3738" y="1947"/>
                    <a:pt x="3643" y="47"/>
                    <a:pt x="2408" y="15"/>
                  </a:cubicBezTo>
                  <a:cubicBezTo>
                    <a:pt x="2271" y="4"/>
                    <a:pt x="2137" y="1"/>
                    <a:pt x="200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4"/>
            <p:cNvSpPr/>
            <p:nvPr/>
          </p:nvSpPr>
          <p:spPr>
            <a:xfrm>
              <a:off x="3535650" y="2067725"/>
              <a:ext cx="45150" cy="46750"/>
            </a:xfrm>
            <a:custGeom>
              <a:rect b="b" l="l" r="r" t="t"/>
              <a:pathLst>
                <a:path extrusionOk="0" h="1870" w="1806">
                  <a:moveTo>
                    <a:pt x="919" y="1"/>
                  </a:moveTo>
                  <a:cubicBezTo>
                    <a:pt x="412" y="1"/>
                    <a:pt x="1" y="444"/>
                    <a:pt x="1" y="951"/>
                  </a:cubicBezTo>
                  <a:cubicBezTo>
                    <a:pt x="1" y="1458"/>
                    <a:pt x="412" y="1869"/>
                    <a:pt x="919" y="1869"/>
                  </a:cubicBezTo>
                  <a:cubicBezTo>
                    <a:pt x="1394" y="1869"/>
                    <a:pt x="1806" y="1458"/>
                    <a:pt x="1806" y="951"/>
                  </a:cubicBezTo>
                  <a:cubicBezTo>
                    <a:pt x="1806" y="444"/>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4"/>
            <p:cNvSpPr/>
            <p:nvPr/>
          </p:nvSpPr>
          <p:spPr>
            <a:xfrm>
              <a:off x="3531700" y="2063775"/>
              <a:ext cx="53850" cy="55450"/>
            </a:xfrm>
            <a:custGeom>
              <a:rect b="b" l="l" r="r" t="t"/>
              <a:pathLst>
                <a:path extrusionOk="0" h="2218" w="2154">
                  <a:moveTo>
                    <a:pt x="1077" y="349"/>
                  </a:moveTo>
                  <a:cubicBezTo>
                    <a:pt x="1457" y="349"/>
                    <a:pt x="1805" y="697"/>
                    <a:pt x="1805" y="1109"/>
                  </a:cubicBezTo>
                  <a:cubicBezTo>
                    <a:pt x="1805" y="1521"/>
                    <a:pt x="1457" y="1869"/>
                    <a:pt x="1077" y="1869"/>
                  </a:cubicBezTo>
                  <a:cubicBezTo>
                    <a:pt x="665" y="1869"/>
                    <a:pt x="317" y="1521"/>
                    <a:pt x="317" y="1109"/>
                  </a:cubicBezTo>
                  <a:cubicBezTo>
                    <a:pt x="317" y="697"/>
                    <a:pt x="665" y="349"/>
                    <a:pt x="1077" y="349"/>
                  </a:cubicBezTo>
                  <a:close/>
                  <a:moveTo>
                    <a:pt x="1077" y="0"/>
                  </a:moveTo>
                  <a:cubicBezTo>
                    <a:pt x="475" y="0"/>
                    <a:pt x="0" y="475"/>
                    <a:pt x="0" y="1109"/>
                  </a:cubicBezTo>
                  <a:cubicBezTo>
                    <a:pt x="0" y="1711"/>
                    <a:pt x="475" y="2217"/>
                    <a:pt x="1077" y="2217"/>
                  </a:cubicBezTo>
                  <a:cubicBezTo>
                    <a:pt x="1647" y="2217"/>
                    <a:pt x="2154" y="1711"/>
                    <a:pt x="2154" y="1109"/>
                  </a:cubicBezTo>
                  <a:cubicBezTo>
                    <a:pt x="2154" y="475"/>
                    <a:pt x="1647" y="0"/>
                    <a:pt x="107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4"/>
            <p:cNvSpPr/>
            <p:nvPr/>
          </p:nvSpPr>
          <p:spPr>
            <a:xfrm>
              <a:off x="3516650" y="2126325"/>
              <a:ext cx="84750" cy="54650"/>
            </a:xfrm>
            <a:custGeom>
              <a:rect b="b" l="l" r="r" t="t"/>
              <a:pathLst>
                <a:path extrusionOk="0" h="2186" w="3390">
                  <a:moveTo>
                    <a:pt x="1109" y="0"/>
                  </a:moveTo>
                  <a:cubicBezTo>
                    <a:pt x="1" y="32"/>
                    <a:pt x="1" y="1869"/>
                    <a:pt x="1" y="1869"/>
                  </a:cubicBezTo>
                  <a:cubicBezTo>
                    <a:pt x="1" y="2059"/>
                    <a:pt x="761" y="2185"/>
                    <a:pt x="1711" y="2185"/>
                  </a:cubicBezTo>
                  <a:cubicBezTo>
                    <a:pt x="2629" y="2185"/>
                    <a:pt x="3389" y="2027"/>
                    <a:pt x="3389" y="1869"/>
                  </a:cubicBezTo>
                  <a:cubicBezTo>
                    <a:pt x="3389" y="1869"/>
                    <a:pt x="3326" y="64"/>
                    <a:pt x="2249" y="32"/>
                  </a:cubicBezTo>
                  <a:cubicBezTo>
                    <a:pt x="1806" y="0"/>
                    <a:pt x="1426" y="0"/>
                    <a:pt x="110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4"/>
            <p:cNvSpPr/>
            <p:nvPr/>
          </p:nvSpPr>
          <p:spPr>
            <a:xfrm>
              <a:off x="3511900" y="2122350"/>
              <a:ext cx="94250" cy="62575"/>
            </a:xfrm>
            <a:custGeom>
              <a:rect b="b" l="l" r="r" t="t"/>
              <a:pathLst>
                <a:path extrusionOk="0" h="2503" w="3770">
                  <a:moveTo>
                    <a:pt x="2439" y="349"/>
                  </a:moveTo>
                  <a:cubicBezTo>
                    <a:pt x="3231" y="381"/>
                    <a:pt x="3389" y="1711"/>
                    <a:pt x="3421" y="1996"/>
                  </a:cubicBezTo>
                  <a:cubicBezTo>
                    <a:pt x="3263" y="2059"/>
                    <a:pt x="2756" y="2154"/>
                    <a:pt x="1901" y="2154"/>
                  </a:cubicBezTo>
                  <a:cubicBezTo>
                    <a:pt x="1014" y="2154"/>
                    <a:pt x="507" y="2059"/>
                    <a:pt x="349" y="1996"/>
                  </a:cubicBezTo>
                  <a:cubicBezTo>
                    <a:pt x="381" y="1711"/>
                    <a:pt x="444" y="349"/>
                    <a:pt x="1299" y="349"/>
                  </a:cubicBezTo>
                  <a:close/>
                  <a:moveTo>
                    <a:pt x="1299" y="1"/>
                  </a:moveTo>
                  <a:cubicBezTo>
                    <a:pt x="32" y="33"/>
                    <a:pt x="1" y="1964"/>
                    <a:pt x="1" y="2028"/>
                  </a:cubicBezTo>
                  <a:cubicBezTo>
                    <a:pt x="1" y="2439"/>
                    <a:pt x="1172" y="2503"/>
                    <a:pt x="1901" y="2503"/>
                  </a:cubicBezTo>
                  <a:cubicBezTo>
                    <a:pt x="2597" y="2503"/>
                    <a:pt x="3769" y="2439"/>
                    <a:pt x="3769" y="2028"/>
                  </a:cubicBezTo>
                  <a:cubicBezTo>
                    <a:pt x="3769" y="1933"/>
                    <a:pt x="3643" y="33"/>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4"/>
            <p:cNvSpPr/>
            <p:nvPr/>
          </p:nvSpPr>
          <p:spPr>
            <a:xfrm>
              <a:off x="3786625" y="1871375"/>
              <a:ext cx="45150" cy="46750"/>
            </a:xfrm>
            <a:custGeom>
              <a:rect b="b" l="l" r="r" t="t"/>
              <a:pathLst>
                <a:path extrusionOk="0" h="1870" w="1806">
                  <a:moveTo>
                    <a:pt x="919" y="1"/>
                  </a:moveTo>
                  <a:cubicBezTo>
                    <a:pt x="412" y="1"/>
                    <a:pt x="1" y="413"/>
                    <a:pt x="1" y="919"/>
                  </a:cubicBezTo>
                  <a:cubicBezTo>
                    <a:pt x="1" y="1458"/>
                    <a:pt x="412" y="1869"/>
                    <a:pt x="919" y="1869"/>
                  </a:cubicBezTo>
                  <a:cubicBezTo>
                    <a:pt x="1394" y="1869"/>
                    <a:pt x="1806" y="1458"/>
                    <a:pt x="1806" y="919"/>
                  </a:cubicBezTo>
                  <a:cubicBezTo>
                    <a:pt x="1806" y="413"/>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4"/>
            <p:cNvSpPr/>
            <p:nvPr/>
          </p:nvSpPr>
          <p:spPr>
            <a:xfrm>
              <a:off x="3782675" y="1866625"/>
              <a:ext cx="53850" cy="55450"/>
            </a:xfrm>
            <a:custGeom>
              <a:rect b="b" l="l" r="r" t="t"/>
              <a:pathLst>
                <a:path extrusionOk="0" h="2218" w="2154">
                  <a:moveTo>
                    <a:pt x="1077" y="349"/>
                  </a:moveTo>
                  <a:cubicBezTo>
                    <a:pt x="1457" y="349"/>
                    <a:pt x="1806" y="698"/>
                    <a:pt x="1806" y="1109"/>
                  </a:cubicBezTo>
                  <a:cubicBezTo>
                    <a:pt x="1806" y="1553"/>
                    <a:pt x="1457" y="1869"/>
                    <a:pt x="1077" y="1869"/>
                  </a:cubicBezTo>
                  <a:cubicBezTo>
                    <a:pt x="665" y="1869"/>
                    <a:pt x="349" y="1553"/>
                    <a:pt x="349" y="1109"/>
                  </a:cubicBezTo>
                  <a:cubicBezTo>
                    <a:pt x="349" y="698"/>
                    <a:pt x="665" y="349"/>
                    <a:pt x="1077" y="349"/>
                  </a:cubicBezTo>
                  <a:close/>
                  <a:moveTo>
                    <a:pt x="1077" y="1"/>
                  </a:moveTo>
                  <a:cubicBezTo>
                    <a:pt x="475" y="1"/>
                    <a:pt x="0" y="508"/>
                    <a:pt x="0" y="1109"/>
                  </a:cubicBezTo>
                  <a:cubicBezTo>
                    <a:pt x="0" y="1743"/>
                    <a:pt x="475" y="2218"/>
                    <a:pt x="1077" y="2218"/>
                  </a:cubicBezTo>
                  <a:cubicBezTo>
                    <a:pt x="1647" y="2218"/>
                    <a:pt x="2154" y="1743"/>
                    <a:pt x="2154" y="1109"/>
                  </a:cubicBezTo>
                  <a:cubicBezTo>
                    <a:pt x="2154" y="508"/>
                    <a:pt x="1647"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4"/>
            <p:cNvSpPr/>
            <p:nvPr/>
          </p:nvSpPr>
          <p:spPr>
            <a:xfrm>
              <a:off x="3767625" y="1929975"/>
              <a:ext cx="85525" cy="53850"/>
            </a:xfrm>
            <a:custGeom>
              <a:rect b="b" l="l" r="r" t="t"/>
              <a:pathLst>
                <a:path extrusionOk="0" h="2154" w="3421">
                  <a:moveTo>
                    <a:pt x="1109" y="0"/>
                  </a:moveTo>
                  <a:cubicBezTo>
                    <a:pt x="1" y="0"/>
                    <a:pt x="1" y="1869"/>
                    <a:pt x="1" y="1869"/>
                  </a:cubicBezTo>
                  <a:cubicBezTo>
                    <a:pt x="1" y="2027"/>
                    <a:pt x="761" y="2154"/>
                    <a:pt x="1711" y="2154"/>
                  </a:cubicBezTo>
                  <a:cubicBezTo>
                    <a:pt x="2629" y="2154"/>
                    <a:pt x="3421" y="2027"/>
                    <a:pt x="3421" y="1869"/>
                  </a:cubicBezTo>
                  <a:cubicBezTo>
                    <a:pt x="3389" y="1869"/>
                    <a:pt x="3389" y="1869"/>
                    <a:pt x="3389" y="1837"/>
                  </a:cubicBezTo>
                  <a:cubicBezTo>
                    <a:pt x="3389" y="1837"/>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4"/>
            <p:cNvSpPr/>
            <p:nvPr/>
          </p:nvSpPr>
          <p:spPr>
            <a:xfrm>
              <a:off x="3763675" y="1925225"/>
              <a:ext cx="93450" cy="63350"/>
            </a:xfrm>
            <a:custGeom>
              <a:rect b="b" l="l" r="r" t="t"/>
              <a:pathLst>
                <a:path extrusionOk="0" h="2534" w="3738">
                  <a:moveTo>
                    <a:pt x="2407" y="349"/>
                  </a:moveTo>
                  <a:cubicBezTo>
                    <a:pt x="3199" y="380"/>
                    <a:pt x="3357" y="1711"/>
                    <a:pt x="3389" y="1996"/>
                  </a:cubicBezTo>
                  <a:cubicBezTo>
                    <a:pt x="3231" y="2059"/>
                    <a:pt x="2724" y="2186"/>
                    <a:pt x="1869" y="2186"/>
                  </a:cubicBezTo>
                  <a:cubicBezTo>
                    <a:pt x="982" y="2186"/>
                    <a:pt x="475" y="2059"/>
                    <a:pt x="317" y="1996"/>
                  </a:cubicBezTo>
                  <a:cubicBezTo>
                    <a:pt x="349" y="1711"/>
                    <a:pt x="444" y="380"/>
                    <a:pt x="1267" y="349"/>
                  </a:cubicBezTo>
                  <a:close/>
                  <a:moveTo>
                    <a:pt x="1267" y="0"/>
                  </a:moveTo>
                  <a:cubicBezTo>
                    <a:pt x="0" y="32"/>
                    <a:pt x="0" y="1964"/>
                    <a:pt x="0" y="2059"/>
                  </a:cubicBezTo>
                  <a:cubicBezTo>
                    <a:pt x="0" y="2471"/>
                    <a:pt x="1172" y="2534"/>
                    <a:pt x="1869" y="2534"/>
                  </a:cubicBezTo>
                  <a:cubicBezTo>
                    <a:pt x="2566" y="2534"/>
                    <a:pt x="3737" y="2471"/>
                    <a:pt x="3737" y="2059"/>
                  </a:cubicBezTo>
                  <a:lnTo>
                    <a:pt x="3737" y="2027"/>
                  </a:lnTo>
                  <a:cubicBezTo>
                    <a:pt x="3737" y="1964"/>
                    <a:pt x="3642" y="64"/>
                    <a:pt x="2407" y="32"/>
                  </a:cubicBezTo>
                  <a:cubicBezTo>
                    <a:pt x="1996" y="0"/>
                    <a:pt x="1615" y="0"/>
                    <a:pt x="126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4"/>
            <p:cNvSpPr/>
            <p:nvPr/>
          </p:nvSpPr>
          <p:spPr>
            <a:xfrm>
              <a:off x="881000" y="2348875"/>
              <a:ext cx="142525" cy="481300"/>
            </a:xfrm>
            <a:custGeom>
              <a:rect b="b" l="l" r="r" t="t"/>
              <a:pathLst>
                <a:path extrusionOk="0" h="19252" w="5701">
                  <a:moveTo>
                    <a:pt x="5497" y="1"/>
                  </a:moveTo>
                  <a:cubicBezTo>
                    <a:pt x="5454" y="1"/>
                    <a:pt x="5413" y="18"/>
                    <a:pt x="5384" y="61"/>
                  </a:cubicBezTo>
                  <a:cubicBezTo>
                    <a:pt x="4877" y="441"/>
                    <a:pt x="4402" y="884"/>
                    <a:pt x="3991" y="1359"/>
                  </a:cubicBezTo>
                  <a:cubicBezTo>
                    <a:pt x="3896" y="1454"/>
                    <a:pt x="3896" y="1549"/>
                    <a:pt x="3991" y="1644"/>
                  </a:cubicBezTo>
                  <a:cubicBezTo>
                    <a:pt x="4022" y="1676"/>
                    <a:pt x="4054" y="1676"/>
                    <a:pt x="4117" y="1676"/>
                  </a:cubicBezTo>
                  <a:cubicBezTo>
                    <a:pt x="4181" y="1676"/>
                    <a:pt x="4212" y="1676"/>
                    <a:pt x="4244" y="1612"/>
                  </a:cubicBezTo>
                  <a:cubicBezTo>
                    <a:pt x="4687" y="1169"/>
                    <a:pt x="5131" y="726"/>
                    <a:pt x="5606" y="346"/>
                  </a:cubicBezTo>
                  <a:cubicBezTo>
                    <a:pt x="5701" y="282"/>
                    <a:pt x="5701" y="156"/>
                    <a:pt x="5637" y="61"/>
                  </a:cubicBezTo>
                  <a:cubicBezTo>
                    <a:pt x="5603" y="26"/>
                    <a:pt x="5549" y="1"/>
                    <a:pt x="5497" y="1"/>
                  </a:cubicBezTo>
                  <a:close/>
                  <a:moveTo>
                    <a:pt x="2897" y="2772"/>
                  </a:moveTo>
                  <a:cubicBezTo>
                    <a:pt x="2844" y="2772"/>
                    <a:pt x="2790" y="2795"/>
                    <a:pt x="2755" y="2847"/>
                  </a:cubicBezTo>
                  <a:cubicBezTo>
                    <a:pt x="2375" y="3386"/>
                    <a:pt x="2059" y="3924"/>
                    <a:pt x="1742" y="4494"/>
                  </a:cubicBezTo>
                  <a:cubicBezTo>
                    <a:pt x="1710" y="4589"/>
                    <a:pt x="1742" y="4684"/>
                    <a:pt x="1837" y="4748"/>
                  </a:cubicBezTo>
                  <a:cubicBezTo>
                    <a:pt x="1869" y="4748"/>
                    <a:pt x="1869" y="4779"/>
                    <a:pt x="1900" y="4779"/>
                  </a:cubicBezTo>
                  <a:cubicBezTo>
                    <a:pt x="1964" y="4779"/>
                    <a:pt x="2059" y="4716"/>
                    <a:pt x="2090" y="4653"/>
                  </a:cubicBezTo>
                  <a:cubicBezTo>
                    <a:pt x="2375" y="4114"/>
                    <a:pt x="2692" y="3576"/>
                    <a:pt x="3072" y="3069"/>
                  </a:cubicBezTo>
                  <a:cubicBezTo>
                    <a:pt x="3136" y="2974"/>
                    <a:pt x="3104" y="2879"/>
                    <a:pt x="3009" y="2816"/>
                  </a:cubicBezTo>
                  <a:cubicBezTo>
                    <a:pt x="2980" y="2787"/>
                    <a:pt x="2939" y="2772"/>
                    <a:pt x="2897" y="2772"/>
                  </a:cubicBezTo>
                  <a:close/>
                  <a:moveTo>
                    <a:pt x="1151" y="6101"/>
                  </a:moveTo>
                  <a:cubicBezTo>
                    <a:pt x="1067" y="6101"/>
                    <a:pt x="976" y="6158"/>
                    <a:pt x="950" y="6236"/>
                  </a:cubicBezTo>
                  <a:cubicBezTo>
                    <a:pt x="729" y="6838"/>
                    <a:pt x="539" y="7471"/>
                    <a:pt x="380" y="8073"/>
                  </a:cubicBezTo>
                  <a:cubicBezTo>
                    <a:pt x="380" y="8168"/>
                    <a:pt x="444" y="8294"/>
                    <a:pt x="539" y="8294"/>
                  </a:cubicBezTo>
                  <a:cubicBezTo>
                    <a:pt x="539" y="8326"/>
                    <a:pt x="570" y="8326"/>
                    <a:pt x="570" y="8326"/>
                  </a:cubicBezTo>
                  <a:cubicBezTo>
                    <a:pt x="665" y="8326"/>
                    <a:pt x="760" y="8263"/>
                    <a:pt x="760" y="8168"/>
                  </a:cubicBezTo>
                  <a:cubicBezTo>
                    <a:pt x="919" y="7566"/>
                    <a:pt x="1077" y="6964"/>
                    <a:pt x="1299" y="6363"/>
                  </a:cubicBezTo>
                  <a:cubicBezTo>
                    <a:pt x="1330" y="6268"/>
                    <a:pt x="1299" y="6173"/>
                    <a:pt x="1204" y="6109"/>
                  </a:cubicBezTo>
                  <a:cubicBezTo>
                    <a:pt x="1187" y="6104"/>
                    <a:pt x="1169" y="6101"/>
                    <a:pt x="1151" y="6101"/>
                  </a:cubicBezTo>
                  <a:close/>
                  <a:moveTo>
                    <a:pt x="247" y="9808"/>
                  </a:moveTo>
                  <a:cubicBezTo>
                    <a:pt x="167" y="9808"/>
                    <a:pt x="95" y="9891"/>
                    <a:pt x="95" y="9973"/>
                  </a:cubicBezTo>
                  <a:cubicBezTo>
                    <a:pt x="32" y="10448"/>
                    <a:pt x="0" y="10923"/>
                    <a:pt x="0" y="11430"/>
                  </a:cubicBezTo>
                  <a:cubicBezTo>
                    <a:pt x="0" y="11588"/>
                    <a:pt x="0" y="11746"/>
                    <a:pt x="32" y="11905"/>
                  </a:cubicBezTo>
                  <a:cubicBezTo>
                    <a:pt x="32" y="12000"/>
                    <a:pt x="95" y="12095"/>
                    <a:pt x="222" y="12095"/>
                  </a:cubicBezTo>
                  <a:cubicBezTo>
                    <a:pt x="317" y="12095"/>
                    <a:pt x="412" y="12000"/>
                    <a:pt x="412" y="11873"/>
                  </a:cubicBezTo>
                  <a:cubicBezTo>
                    <a:pt x="412" y="11746"/>
                    <a:pt x="380" y="11588"/>
                    <a:pt x="380" y="11430"/>
                  </a:cubicBezTo>
                  <a:cubicBezTo>
                    <a:pt x="380" y="10955"/>
                    <a:pt x="412" y="10480"/>
                    <a:pt x="475" y="10005"/>
                  </a:cubicBezTo>
                  <a:cubicBezTo>
                    <a:pt x="475" y="9910"/>
                    <a:pt x="380" y="9815"/>
                    <a:pt x="285" y="9815"/>
                  </a:cubicBezTo>
                  <a:cubicBezTo>
                    <a:pt x="273" y="9810"/>
                    <a:pt x="260" y="9808"/>
                    <a:pt x="247" y="9808"/>
                  </a:cubicBezTo>
                  <a:close/>
                  <a:moveTo>
                    <a:pt x="380" y="13583"/>
                  </a:moveTo>
                  <a:cubicBezTo>
                    <a:pt x="254" y="13615"/>
                    <a:pt x="190" y="13710"/>
                    <a:pt x="222" y="13805"/>
                  </a:cubicBezTo>
                  <a:cubicBezTo>
                    <a:pt x="317" y="14438"/>
                    <a:pt x="475" y="15072"/>
                    <a:pt x="634" y="15673"/>
                  </a:cubicBezTo>
                  <a:cubicBezTo>
                    <a:pt x="665" y="15768"/>
                    <a:pt x="760" y="15832"/>
                    <a:pt x="824" y="15832"/>
                  </a:cubicBezTo>
                  <a:cubicBezTo>
                    <a:pt x="855" y="15832"/>
                    <a:pt x="855" y="15800"/>
                    <a:pt x="887" y="15800"/>
                  </a:cubicBezTo>
                  <a:cubicBezTo>
                    <a:pt x="982" y="15768"/>
                    <a:pt x="1045" y="15673"/>
                    <a:pt x="1014" y="15578"/>
                  </a:cubicBezTo>
                  <a:cubicBezTo>
                    <a:pt x="824" y="14977"/>
                    <a:pt x="697" y="14375"/>
                    <a:pt x="602" y="13742"/>
                  </a:cubicBezTo>
                  <a:cubicBezTo>
                    <a:pt x="570" y="13647"/>
                    <a:pt x="475" y="13583"/>
                    <a:pt x="380" y="13583"/>
                  </a:cubicBezTo>
                  <a:close/>
                  <a:moveTo>
                    <a:pt x="1496" y="17213"/>
                  </a:moveTo>
                  <a:cubicBezTo>
                    <a:pt x="1473" y="17213"/>
                    <a:pt x="1449" y="17217"/>
                    <a:pt x="1425" y="17225"/>
                  </a:cubicBezTo>
                  <a:cubicBezTo>
                    <a:pt x="1330" y="17257"/>
                    <a:pt x="1267" y="17383"/>
                    <a:pt x="1330" y="17478"/>
                  </a:cubicBezTo>
                  <a:cubicBezTo>
                    <a:pt x="1584" y="18049"/>
                    <a:pt x="1900" y="18619"/>
                    <a:pt x="2217" y="19189"/>
                  </a:cubicBezTo>
                  <a:cubicBezTo>
                    <a:pt x="2249" y="19220"/>
                    <a:pt x="2312" y="19252"/>
                    <a:pt x="2375" y="19252"/>
                  </a:cubicBezTo>
                  <a:cubicBezTo>
                    <a:pt x="2439" y="19252"/>
                    <a:pt x="2470" y="19252"/>
                    <a:pt x="2470" y="19220"/>
                  </a:cubicBezTo>
                  <a:cubicBezTo>
                    <a:pt x="2565" y="19189"/>
                    <a:pt x="2597" y="19062"/>
                    <a:pt x="2534" y="18967"/>
                  </a:cubicBezTo>
                  <a:cubicBezTo>
                    <a:pt x="2217" y="18429"/>
                    <a:pt x="1932" y="17890"/>
                    <a:pt x="1647" y="17320"/>
                  </a:cubicBezTo>
                  <a:cubicBezTo>
                    <a:pt x="1623" y="17249"/>
                    <a:pt x="1564" y="17213"/>
                    <a:pt x="1496" y="17213"/>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4"/>
            <p:cNvSpPr/>
            <p:nvPr/>
          </p:nvSpPr>
          <p:spPr>
            <a:xfrm>
              <a:off x="1355250" y="2753850"/>
              <a:ext cx="242275" cy="231525"/>
            </a:xfrm>
            <a:custGeom>
              <a:rect b="b" l="l" r="r" t="t"/>
              <a:pathLst>
                <a:path extrusionOk="0" h="9261" w="9691">
                  <a:moveTo>
                    <a:pt x="9462" y="1"/>
                  </a:moveTo>
                  <a:cubicBezTo>
                    <a:pt x="9394" y="1"/>
                    <a:pt x="9335" y="36"/>
                    <a:pt x="9311" y="108"/>
                  </a:cubicBezTo>
                  <a:cubicBezTo>
                    <a:pt x="9089" y="709"/>
                    <a:pt x="8836" y="1279"/>
                    <a:pt x="8551" y="1850"/>
                  </a:cubicBezTo>
                  <a:cubicBezTo>
                    <a:pt x="8487" y="1945"/>
                    <a:pt x="8519" y="2040"/>
                    <a:pt x="8614" y="2103"/>
                  </a:cubicBezTo>
                  <a:lnTo>
                    <a:pt x="8709" y="2103"/>
                  </a:lnTo>
                  <a:cubicBezTo>
                    <a:pt x="8772" y="2103"/>
                    <a:pt x="8836" y="2071"/>
                    <a:pt x="8899" y="2008"/>
                  </a:cubicBezTo>
                  <a:cubicBezTo>
                    <a:pt x="9184" y="1438"/>
                    <a:pt x="9437" y="836"/>
                    <a:pt x="9659" y="266"/>
                  </a:cubicBezTo>
                  <a:cubicBezTo>
                    <a:pt x="9691" y="139"/>
                    <a:pt x="9659" y="44"/>
                    <a:pt x="9532" y="13"/>
                  </a:cubicBezTo>
                  <a:cubicBezTo>
                    <a:pt x="9509" y="5"/>
                    <a:pt x="9485" y="1"/>
                    <a:pt x="9462" y="1"/>
                  </a:cubicBezTo>
                  <a:close/>
                  <a:moveTo>
                    <a:pt x="7710" y="3357"/>
                  </a:moveTo>
                  <a:cubicBezTo>
                    <a:pt x="7658" y="3357"/>
                    <a:pt x="7604" y="3381"/>
                    <a:pt x="7569" y="3433"/>
                  </a:cubicBezTo>
                  <a:cubicBezTo>
                    <a:pt x="7221" y="3940"/>
                    <a:pt x="6809" y="4446"/>
                    <a:pt x="6397" y="4890"/>
                  </a:cubicBezTo>
                  <a:cubicBezTo>
                    <a:pt x="6334" y="4985"/>
                    <a:pt x="6334" y="5080"/>
                    <a:pt x="6397" y="5175"/>
                  </a:cubicBezTo>
                  <a:cubicBezTo>
                    <a:pt x="6461" y="5206"/>
                    <a:pt x="6492" y="5206"/>
                    <a:pt x="6524" y="5206"/>
                  </a:cubicBezTo>
                  <a:cubicBezTo>
                    <a:pt x="6587" y="5206"/>
                    <a:pt x="6651" y="5206"/>
                    <a:pt x="6682" y="5143"/>
                  </a:cubicBezTo>
                  <a:cubicBezTo>
                    <a:pt x="7126" y="4668"/>
                    <a:pt x="7506" y="4161"/>
                    <a:pt x="7886" y="3655"/>
                  </a:cubicBezTo>
                  <a:cubicBezTo>
                    <a:pt x="7949" y="3560"/>
                    <a:pt x="7917" y="3433"/>
                    <a:pt x="7822" y="3401"/>
                  </a:cubicBezTo>
                  <a:cubicBezTo>
                    <a:pt x="7794" y="3373"/>
                    <a:pt x="7753" y="3357"/>
                    <a:pt x="7710" y="3357"/>
                  </a:cubicBezTo>
                  <a:close/>
                  <a:moveTo>
                    <a:pt x="5174" y="6144"/>
                  </a:moveTo>
                  <a:cubicBezTo>
                    <a:pt x="5127" y="6144"/>
                    <a:pt x="5078" y="6160"/>
                    <a:pt x="5035" y="6188"/>
                  </a:cubicBezTo>
                  <a:cubicBezTo>
                    <a:pt x="4560" y="6600"/>
                    <a:pt x="4054" y="6980"/>
                    <a:pt x="3547" y="7297"/>
                  </a:cubicBezTo>
                  <a:cubicBezTo>
                    <a:pt x="3452" y="7360"/>
                    <a:pt x="3420" y="7487"/>
                    <a:pt x="3484" y="7582"/>
                  </a:cubicBezTo>
                  <a:cubicBezTo>
                    <a:pt x="3515" y="7613"/>
                    <a:pt x="3579" y="7645"/>
                    <a:pt x="3642" y="7645"/>
                  </a:cubicBezTo>
                  <a:lnTo>
                    <a:pt x="3737" y="7645"/>
                  </a:lnTo>
                  <a:cubicBezTo>
                    <a:pt x="4275" y="7297"/>
                    <a:pt x="4814" y="6917"/>
                    <a:pt x="5289" y="6505"/>
                  </a:cubicBezTo>
                  <a:cubicBezTo>
                    <a:pt x="5384" y="6410"/>
                    <a:pt x="5384" y="6315"/>
                    <a:pt x="5320" y="6220"/>
                  </a:cubicBezTo>
                  <a:cubicBezTo>
                    <a:pt x="5286" y="6168"/>
                    <a:pt x="5232" y="6144"/>
                    <a:pt x="5174" y="6144"/>
                  </a:cubicBezTo>
                  <a:close/>
                  <a:moveTo>
                    <a:pt x="1975" y="8203"/>
                  </a:moveTo>
                  <a:cubicBezTo>
                    <a:pt x="1950" y="8203"/>
                    <a:pt x="1924" y="8207"/>
                    <a:pt x="1900" y="8215"/>
                  </a:cubicBezTo>
                  <a:cubicBezTo>
                    <a:pt x="1330" y="8500"/>
                    <a:pt x="760" y="8722"/>
                    <a:pt x="158" y="8912"/>
                  </a:cubicBezTo>
                  <a:cubicBezTo>
                    <a:pt x="63" y="8943"/>
                    <a:pt x="0" y="9038"/>
                    <a:pt x="32" y="9133"/>
                  </a:cubicBezTo>
                  <a:cubicBezTo>
                    <a:pt x="63" y="9228"/>
                    <a:pt x="127" y="9260"/>
                    <a:pt x="222" y="9260"/>
                  </a:cubicBezTo>
                  <a:lnTo>
                    <a:pt x="285" y="9260"/>
                  </a:lnTo>
                  <a:cubicBezTo>
                    <a:pt x="887" y="9070"/>
                    <a:pt x="1489" y="8848"/>
                    <a:pt x="2059" y="8563"/>
                  </a:cubicBezTo>
                  <a:cubicBezTo>
                    <a:pt x="2154" y="8532"/>
                    <a:pt x="2185" y="8405"/>
                    <a:pt x="2154" y="8310"/>
                  </a:cubicBezTo>
                  <a:cubicBezTo>
                    <a:pt x="2130" y="8239"/>
                    <a:pt x="2053" y="8203"/>
                    <a:pt x="1975" y="8203"/>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4"/>
            <p:cNvSpPr/>
            <p:nvPr/>
          </p:nvSpPr>
          <p:spPr>
            <a:xfrm>
              <a:off x="1368700" y="2287200"/>
              <a:ext cx="131450" cy="83000"/>
            </a:xfrm>
            <a:custGeom>
              <a:rect b="b" l="l" r="r" t="t"/>
              <a:pathLst>
                <a:path extrusionOk="0" h="3320" w="5258">
                  <a:moveTo>
                    <a:pt x="201" y="0"/>
                  </a:moveTo>
                  <a:cubicBezTo>
                    <a:pt x="127" y="0"/>
                    <a:pt x="55" y="52"/>
                    <a:pt x="32" y="121"/>
                  </a:cubicBezTo>
                  <a:cubicBezTo>
                    <a:pt x="0" y="216"/>
                    <a:pt x="64" y="342"/>
                    <a:pt x="159" y="374"/>
                  </a:cubicBezTo>
                  <a:cubicBezTo>
                    <a:pt x="729" y="596"/>
                    <a:pt x="1299" y="849"/>
                    <a:pt x="1869" y="1134"/>
                  </a:cubicBezTo>
                  <a:lnTo>
                    <a:pt x="1964" y="1134"/>
                  </a:lnTo>
                  <a:cubicBezTo>
                    <a:pt x="2027" y="1134"/>
                    <a:pt x="2091" y="1102"/>
                    <a:pt x="2122" y="1039"/>
                  </a:cubicBezTo>
                  <a:cubicBezTo>
                    <a:pt x="2186" y="944"/>
                    <a:pt x="2122" y="817"/>
                    <a:pt x="2027" y="786"/>
                  </a:cubicBezTo>
                  <a:cubicBezTo>
                    <a:pt x="1457" y="501"/>
                    <a:pt x="887" y="247"/>
                    <a:pt x="285" y="26"/>
                  </a:cubicBezTo>
                  <a:cubicBezTo>
                    <a:pt x="259" y="8"/>
                    <a:pt x="230" y="0"/>
                    <a:pt x="201" y="0"/>
                  </a:cubicBezTo>
                  <a:close/>
                  <a:moveTo>
                    <a:pt x="3589" y="1735"/>
                  </a:moveTo>
                  <a:cubicBezTo>
                    <a:pt x="3529" y="1735"/>
                    <a:pt x="3462" y="1770"/>
                    <a:pt x="3421" y="1831"/>
                  </a:cubicBezTo>
                  <a:cubicBezTo>
                    <a:pt x="3357" y="1926"/>
                    <a:pt x="3389" y="2021"/>
                    <a:pt x="3484" y="2084"/>
                  </a:cubicBezTo>
                  <a:cubicBezTo>
                    <a:pt x="3991" y="2433"/>
                    <a:pt x="4466" y="2844"/>
                    <a:pt x="4941" y="3256"/>
                  </a:cubicBezTo>
                  <a:cubicBezTo>
                    <a:pt x="4972" y="3288"/>
                    <a:pt x="5004" y="3319"/>
                    <a:pt x="5067" y="3319"/>
                  </a:cubicBezTo>
                  <a:cubicBezTo>
                    <a:pt x="5099" y="3319"/>
                    <a:pt x="5162" y="3288"/>
                    <a:pt x="5194" y="3256"/>
                  </a:cubicBezTo>
                  <a:cubicBezTo>
                    <a:pt x="5257" y="3161"/>
                    <a:pt x="5257" y="3034"/>
                    <a:pt x="5194" y="2971"/>
                  </a:cubicBezTo>
                  <a:cubicBezTo>
                    <a:pt x="4719" y="2559"/>
                    <a:pt x="4212" y="2148"/>
                    <a:pt x="3674" y="1768"/>
                  </a:cubicBezTo>
                  <a:cubicBezTo>
                    <a:pt x="3652" y="1745"/>
                    <a:pt x="3621" y="1735"/>
                    <a:pt x="3589" y="1735"/>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4"/>
            <p:cNvSpPr/>
            <p:nvPr/>
          </p:nvSpPr>
          <p:spPr>
            <a:xfrm>
              <a:off x="1023500" y="2388200"/>
              <a:ext cx="49125" cy="46925"/>
            </a:xfrm>
            <a:custGeom>
              <a:rect b="b" l="l" r="r" t="t"/>
              <a:pathLst>
                <a:path extrusionOk="0" h="1877" w="1965">
                  <a:moveTo>
                    <a:pt x="986" y="385"/>
                  </a:moveTo>
                  <a:cubicBezTo>
                    <a:pt x="1006" y="385"/>
                    <a:pt x="1026" y="386"/>
                    <a:pt x="1046" y="388"/>
                  </a:cubicBezTo>
                  <a:cubicBezTo>
                    <a:pt x="1204" y="388"/>
                    <a:pt x="1331" y="451"/>
                    <a:pt x="1426" y="578"/>
                  </a:cubicBezTo>
                  <a:cubicBezTo>
                    <a:pt x="1521" y="704"/>
                    <a:pt x="1584" y="831"/>
                    <a:pt x="1553" y="989"/>
                  </a:cubicBezTo>
                  <a:cubicBezTo>
                    <a:pt x="1553" y="1258"/>
                    <a:pt x="1299" y="1499"/>
                    <a:pt x="978" y="1499"/>
                  </a:cubicBezTo>
                  <a:cubicBezTo>
                    <a:pt x="959" y="1499"/>
                    <a:pt x="939" y="1498"/>
                    <a:pt x="919" y="1496"/>
                  </a:cubicBezTo>
                  <a:cubicBezTo>
                    <a:pt x="761" y="1464"/>
                    <a:pt x="634" y="1401"/>
                    <a:pt x="539" y="1274"/>
                  </a:cubicBezTo>
                  <a:cubicBezTo>
                    <a:pt x="444" y="1179"/>
                    <a:pt x="381" y="1021"/>
                    <a:pt x="412" y="894"/>
                  </a:cubicBezTo>
                  <a:cubicBezTo>
                    <a:pt x="442" y="598"/>
                    <a:pt x="694" y="385"/>
                    <a:pt x="986" y="385"/>
                  </a:cubicBezTo>
                  <a:close/>
                  <a:moveTo>
                    <a:pt x="960" y="1"/>
                  </a:moveTo>
                  <a:cubicBezTo>
                    <a:pt x="472" y="1"/>
                    <a:pt x="62" y="362"/>
                    <a:pt x="32" y="831"/>
                  </a:cubicBezTo>
                  <a:cubicBezTo>
                    <a:pt x="1" y="1084"/>
                    <a:pt x="64" y="1338"/>
                    <a:pt x="222" y="1528"/>
                  </a:cubicBezTo>
                  <a:cubicBezTo>
                    <a:pt x="412" y="1718"/>
                    <a:pt x="634" y="1844"/>
                    <a:pt x="887" y="1876"/>
                  </a:cubicBezTo>
                  <a:lnTo>
                    <a:pt x="982" y="1876"/>
                  </a:lnTo>
                  <a:cubicBezTo>
                    <a:pt x="1489" y="1876"/>
                    <a:pt x="1901" y="1496"/>
                    <a:pt x="1933" y="1021"/>
                  </a:cubicBezTo>
                  <a:cubicBezTo>
                    <a:pt x="1964" y="768"/>
                    <a:pt x="1901" y="514"/>
                    <a:pt x="1743" y="324"/>
                  </a:cubicBezTo>
                  <a:cubicBezTo>
                    <a:pt x="1553" y="134"/>
                    <a:pt x="1331" y="8"/>
                    <a:pt x="1077" y="8"/>
                  </a:cubicBezTo>
                  <a:cubicBezTo>
                    <a:pt x="1038" y="3"/>
                    <a:pt x="999" y="1"/>
                    <a:pt x="96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4"/>
            <p:cNvSpPr/>
            <p:nvPr/>
          </p:nvSpPr>
          <p:spPr>
            <a:xfrm>
              <a:off x="961750" y="2509825"/>
              <a:ext cx="62575" cy="98675"/>
            </a:xfrm>
            <a:custGeom>
              <a:rect b="b" l="l" r="r" t="t"/>
              <a:pathLst>
                <a:path extrusionOk="0" h="3947" w="2503">
                  <a:moveTo>
                    <a:pt x="2016" y="0"/>
                  </a:moveTo>
                  <a:cubicBezTo>
                    <a:pt x="1835" y="0"/>
                    <a:pt x="1660" y="97"/>
                    <a:pt x="1584" y="273"/>
                  </a:cubicBezTo>
                  <a:lnTo>
                    <a:pt x="824" y="2205"/>
                  </a:lnTo>
                  <a:cubicBezTo>
                    <a:pt x="539" y="2648"/>
                    <a:pt x="222" y="3155"/>
                    <a:pt x="159" y="3250"/>
                  </a:cubicBezTo>
                  <a:cubicBezTo>
                    <a:pt x="127" y="3250"/>
                    <a:pt x="127" y="3282"/>
                    <a:pt x="127" y="3313"/>
                  </a:cubicBezTo>
                  <a:cubicBezTo>
                    <a:pt x="1" y="3503"/>
                    <a:pt x="64" y="3757"/>
                    <a:pt x="254" y="3883"/>
                  </a:cubicBezTo>
                  <a:cubicBezTo>
                    <a:pt x="286" y="3883"/>
                    <a:pt x="349" y="3947"/>
                    <a:pt x="444" y="3947"/>
                  </a:cubicBezTo>
                  <a:cubicBezTo>
                    <a:pt x="571" y="3947"/>
                    <a:pt x="761" y="3915"/>
                    <a:pt x="887" y="3725"/>
                  </a:cubicBezTo>
                  <a:cubicBezTo>
                    <a:pt x="919" y="3693"/>
                    <a:pt x="951" y="3630"/>
                    <a:pt x="982" y="3567"/>
                  </a:cubicBezTo>
                  <a:cubicBezTo>
                    <a:pt x="1046" y="3472"/>
                    <a:pt x="1141" y="3345"/>
                    <a:pt x="1236" y="3187"/>
                  </a:cubicBezTo>
                  <a:lnTo>
                    <a:pt x="1584" y="2617"/>
                  </a:lnTo>
                  <a:lnTo>
                    <a:pt x="1616" y="2585"/>
                  </a:lnTo>
                  <a:lnTo>
                    <a:pt x="2407" y="590"/>
                  </a:lnTo>
                  <a:cubicBezTo>
                    <a:pt x="2502" y="368"/>
                    <a:pt x="2376" y="115"/>
                    <a:pt x="2154" y="20"/>
                  </a:cubicBezTo>
                  <a:cubicBezTo>
                    <a:pt x="2109" y="7"/>
                    <a:pt x="2062" y="0"/>
                    <a:pt x="201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4"/>
            <p:cNvSpPr/>
            <p:nvPr/>
          </p:nvSpPr>
          <p:spPr>
            <a:xfrm>
              <a:off x="957800" y="2505250"/>
              <a:ext cx="70475" cy="108000"/>
            </a:xfrm>
            <a:custGeom>
              <a:rect b="b" l="l" r="r" t="t"/>
              <a:pathLst>
                <a:path extrusionOk="0" h="4320" w="2819">
                  <a:moveTo>
                    <a:pt x="2154" y="361"/>
                  </a:moveTo>
                  <a:cubicBezTo>
                    <a:pt x="2185" y="361"/>
                    <a:pt x="2217" y="393"/>
                    <a:pt x="2249" y="393"/>
                  </a:cubicBezTo>
                  <a:cubicBezTo>
                    <a:pt x="2312" y="424"/>
                    <a:pt x="2375" y="456"/>
                    <a:pt x="2407" y="519"/>
                  </a:cubicBezTo>
                  <a:cubicBezTo>
                    <a:pt x="2407" y="583"/>
                    <a:pt x="2439" y="646"/>
                    <a:pt x="2407" y="678"/>
                  </a:cubicBezTo>
                  <a:lnTo>
                    <a:pt x="1615" y="2673"/>
                  </a:lnTo>
                  <a:lnTo>
                    <a:pt x="1615" y="2705"/>
                  </a:lnTo>
                  <a:lnTo>
                    <a:pt x="1235" y="3275"/>
                  </a:lnTo>
                  <a:cubicBezTo>
                    <a:pt x="1140" y="3401"/>
                    <a:pt x="1045" y="3560"/>
                    <a:pt x="982" y="3655"/>
                  </a:cubicBezTo>
                  <a:cubicBezTo>
                    <a:pt x="950" y="3718"/>
                    <a:pt x="919" y="3750"/>
                    <a:pt x="887" y="3781"/>
                  </a:cubicBezTo>
                  <a:cubicBezTo>
                    <a:pt x="824" y="3908"/>
                    <a:pt x="729" y="3940"/>
                    <a:pt x="634" y="3940"/>
                  </a:cubicBezTo>
                  <a:cubicBezTo>
                    <a:pt x="570" y="3940"/>
                    <a:pt x="507" y="3908"/>
                    <a:pt x="507" y="3908"/>
                  </a:cubicBezTo>
                  <a:cubicBezTo>
                    <a:pt x="475" y="3876"/>
                    <a:pt x="412" y="3813"/>
                    <a:pt x="412" y="3750"/>
                  </a:cubicBezTo>
                  <a:cubicBezTo>
                    <a:pt x="380" y="3686"/>
                    <a:pt x="412" y="3623"/>
                    <a:pt x="444" y="3591"/>
                  </a:cubicBezTo>
                  <a:cubicBezTo>
                    <a:pt x="444" y="3560"/>
                    <a:pt x="444" y="3560"/>
                    <a:pt x="475" y="3560"/>
                  </a:cubicBezTo>
                  <a:cubicBezTo>
                    <a:pt x="475" y="3528"/>
                    <a:pt x="475" y="3528"/>
                    <a:pt x="475" y="3528"/>
                  </a:cubicBezTo>
                  <a:cubicBezTo>
                    <a:pt x="539" y="3433"/>
                    <a:pt x="855" y="2926"/>
                    <a:pt x="1140" y="2483"/>
                  </a:cubicBezTo>
                  <a:cubicBezTo>
                    <a:pt x="1140" y="2483"/>
                    <a:pt x="1172" y="2483"/>
                    <a:pt x="1172" y="2451"/>
                  </a:cubicBezTo>
                  <a:lnTo>
                    <a:pt x="1932" y="519"/>
                  </a:lnTo>
                  <a:cubicBezTo>
                    <a:pt x="1964" y="424"/>
                    <a:pt x="2059" y="361"/>
                    <a:pt x="2154" y="361"/>
                  </a:cubicBezTo>
                  <a:close/>
                  <a:moveTo>
                    <a:pt x="2151" y="1"/>
                  </a:moveTo>
                  <a:cubicBezTo>
                    <a:pt x="1908" y="1"/>
                    <a:pt x="1681" y="150"/>
                    <a:pt x="1584" y="393"/>
                  </a:cubicBezTo>
                  <a:lnTo>
                    <a:pt x="824" y="2293"/>
                  </a:lnTo>
                  <a:cubicBezTo>
                    <a:pt x="507" y="2768"/>
                    <a:pt x="222" y="3211"/>
                    <a:pt x="159" y="3306"/>
                  </a:cubicBezTo>
                  <a:cubicBezTo>
                    <a:pt x="127" y="3338"/>
                    <a:pt x="127" y="3370"/>
                    <a:pt x="95" y="3370"/>
                  </a:cubicBezTo>
                  <a:cubicBezTo>
                    <a:pt x="32" y="3528"/>
                    <a:pt x="0" y="3686"/>
                    <a:pt x="32" y="3845"/>
                  </a:cubicBezTo>
                  <a:cubicBezTo>
                    <a:pt x="64" y="4003"/>
                    <a:pt x="190" y="4130"/>
                    <a:pt x="317" y="4225"/>
                  </a:cubicBezTo>
                  <a:cubicBezTo>
                    <a:pt x="349" y="4256"/>
                    <a:pt x="444" y="4288"/>
                    <a:pt x="602" y="4320"/>
                  </a:cubicBezTo>
                  <a:lnTo>
                    <a:pt x="665" y="4320"/>
                  </a:lnTo>
                  <a:cubicBezTo>
                    <a:pt x="855" y="4320"/>
                    <a:pt x="1077" y="4193"/>
                    <a:pt x="1204" y="4003"/>
                  </a:cubicBezTo>
                  <a:cubicBezTo>
                    <a:pt x="1204" y="3971"/>
                    <a:pt x="1235" y="3908"/>
                    <a:pt x="1299" y="3876"/>
                  </a:cubicBezTo>
                  <a:cubicBezTo>
                    <a:pt x="1362" y="3750"/>
                    <a:pt x="1457" y="3623"/>
                    <a:pt x="1552" y="3465"/>
                  </a:cubicBezTo>
                  <a:cubicBezTo>
                    <a:pt x="1742" y="3180"/>
                    <a:pt x="1900" y="2895"/>
                    <a:pt x="1900" y="2895"/>
                  </a:cubicBezTo>
                  <a:lnTo>
                    <a:pt x="1932" y="2863"/>
                  </a:lnTo>
                  <a:cubicBezTo>
                    <a:pt x="1932" y="2863"/>
                    <a:pt x="1932" y="2863"/>
                    <a:pt x="1964" y="2831"/>
                  </a:cubicBezTo>
                  <a:lnTo>
                    <a:pt x="2755" y="836"/>
                  </a:lnTo>
                  <a:cubicBezTo>
                    <a:pt x="2819" y="678"/>
                    <a:pt x="2819" y="519"/>
                    <a:pt x="2724" y="361"/>
                  </a:cubicBezTo>
                  <a:cubicBezTo>
                    <a:pt x="2660" y="203"/>
                    <a:pt x="2534" y="108"/>
                    <a:pt x="2375" y="44"/>
                  </a:cubicBezTo>
                  <a:cubicBezTo>
                    <a:pt x="2301" y="15"/>
                    <a:pt x="2225" y="1"/>
                    <a:pt x="215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4"/>
            <p:cNvSpPr/>
            <p:nvPr/>
          </p:nvSpPr>
          <p:spPr>
            <a:xfrm>
              <a:off x="991050" y="2427375"/>
              <a:ext cx="131450" cy="160550"/>
            </a:xfrm>
            <a:custGeom>
              <a:rect b="b" l="l" r="r" t="t"/>
              <a:pathLst>
                <a:path extrusionOk="0" h="6422" w="5258">
                  <a:moveTo>
                    <a:pt x="4810" y="0"/>
                  </a:moveTo>
                  <a:cubicBezTo>
                    <a:pt x="4703" y="0"/>
                    <a:pt x="4592" y="40"/>
                    <a:pt x="4497" y="119"/>
                  </a:cubicBezTo>
                  <a:lnTo>
                    <a:pt x="3452" y="1069"/>
                  </a:lnTo>
                  <a:lnTo>
                    <a:pt x="3041" y="1038"/>
                  </a:lnTo>
                  <a:cubicBezTo>
                    <a:pt x="2977" y="753"/>
                    <a:pt x="2787" y="531"/>
                    <a:pt x="2534" y="404"/>
                  </a:cubicBezTo>
                  <a:cubicBezTo>
                    <a:pt x="2400" y="345"/>
                    <a:pt x="2261" y="318"/>
                    <a:pt x="2125" y="318"/>
                  </a:cubicBezTo>
                  <a:cubicBezTo>
                    <a:pt x="1749" y="318"/>
                    <a:pt x="1398" y="530"/>
                    <a:pt x="1235" y="879"/>
                  </a:cubicBezTo>
                  <a:lnTo>
                    <a:pt x="919" y="1544"/>
                  </a:lnTo>
                  <a:lnTo>
                    <a:pt x="222" y="3033"/>
                  </a:lnTo>
                  <a:cubicBezTo>
                    <a:pt x="0" y="3508"/>
                    <a:pt x="222" y="4078"/>
                    <a:pt x="729" y="4268"/>
                  </a:cubicBezTo>
                  <a:cubicBezTo>
                    <a:pt x="855" y="4331"/>
                    <a:pt x="982" y="4363"/>
                    <a:pt x="1109" y="4363"/>
                  </a:cubicBezTo>
                  <a:lnTo>
                    <a:pt x="2312" y="4553"/>
                  </a:lnTo>
                  <a:lnTo>
                    <a:pt x="1995" y="5883"/>
                  </a:lnTo>
                  <a:cubicBezTo>
                    <a:pt x="1932" y="6105"/>
                    <a:pt x="2090" y="6358"/>
                    <a:pt x="2312" y="6390"/>
                  </a:cubicBezTo>
                  <a:cubicBezTo>
                    <a:pt x="2344" y="6421"/>
                    <a:pt x="2375" y="6421"/>
                    <a:pt x="2407" y="6421"/>
                  </a:cubicBezTo>
                  <a:cubicBezTo>
                    <a:pt x="2629" y="6421"/>
                    <a:pt x="2787" y="6263"/>
                    <a:pt x="2851" y="6073"/>
                  </a:cubicBezTo>
                  <a:lnTo>
                    <a:pt x="3199" y="4521"/>
                  </a:lnTo>
                  <a:cubicBezTo>
                    <a:pt x="3294" y="4236"/>
                    <a:pt x="3136" y="3919"/>
                    <a:pt x="2851" y="3824"/>
                  </a:cubicBezTo>
                  <a:lnTo>
                    <a:pt x="2787" y="3793"/>
                  </a:lnTo>
                  <a:lnTo>
                    <a:pt x="2090" y="3666"/>
                  </a:lnTo>
                  <a:lnTo>
                    <a:pt x="2692" y="2336"/>
                  </a:lnTo>
                  <a:lnTo>
                    <a:pt x="2946" y="1829"/>
                  </a:lnTo>
                  <a:lnTo>
                    <a:pt x="3579" y="1893"/>
                  </a:lnTo>
                  <a:lnTo>
                    <a:pt x="3611" y="1893"/>
                  </a:lnTo>
                  <a:cubicBezTo>
                    <a:pt x="3706" y="1893"/>
                    <a:pt x="3832" y="1861"/>
                    <a:pt x="3896" y="1766"/>
                  </a:cubicBezTo>
                  <a:lnTo>
                    <a:pt x="5099" y="689"/>
                  </a:lnTo>
                  <a:cubicBezTo>
                    <a:pt x="5257" y="531"/>
                    <a:pt x="5257" y="277"/>
                    <a:pt x="5099" y="119"/>
                  </a:cubicBezTo>
                  <a:cubicBezTo>
                    <a:pt x="5020" y="40"/>
                    <a:pt x="4917" y="0"/>
                    <a:pt x="481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4"/>
            <p:cNvSpPr/>
            <p:nvPr/>
          </p:nvSpPr>
          <p:spPr>
            <a:xfrm>
              <a:off x="988675" y="2422600"/>
              <a:ext cx="137775" cy="170075"/>
            </a:xfrm>
            <a:custGeom>
              <a:rect b="b" l="l" r="r" t="t"/>
              <a:pathLst>
                <a:path extrusionOk="0" h="6803" w="5511">
                  <a:moveTo>
                    <a:pt x="4872" y="377"/>
                  </a:moveTo>
                  <a:cubicBezTo>
                    <a:pt x="4938" y="377"/>
                    <a:pt x="5001" y="402"/>
                    <a:pt x="5036" y="437"/>
                  </a:cubicBezTo>
                  <a:cubicBezTo>
                    <a:pt x="5099" y="500"/>
                    <a:pt x="5099" y="532"/>
                    <a:pt x="5099" y="595"/>
                  </a:cubicBezTo>
                  <a:cubicBezTo>
                    <a:pt x="5099" y="658"/>
                    <a:pt x="5099" y="690"/>
                    <a:pt x="5036" y="754"/>
                  </a:cubicBezTo>
                  <a:lnTo>
                    <a:pt x="3864" y="1830"/>
                  </a:lnTo>
                  <a:cubicBezTo>
                    <a:pt x="3801" y="1862"/>
                    <a:pt x="3769" y="1894"/>
                    <a:pt x="3706" y="1894"/>
                  </a:cubicBezTo>
                  <a:lnTo>
                    <a:pt x="3674" y="1894"/>
                  </a:lnTo>
                  <a:lnTo>
                    <a:pt x="3041" y="1830"/>
                  </a:lnTo>
                  <a:cubicBezTo>
                    <a:pt x="3023" y="1824"/>
                    <a:pt x="3007" y="1822"/>
                    <a:pt x="2991" y="1822"/>
                  </a:cubicBezTo>
                  <a:cubicBezTo>
                    <a:pt x="2923" y="1822"/>
                    <a:pt x="2876" y="1874"/>
                    <a:pt x="2850" y="1925"/>
                  </a:cubicBezTo>
                  <a:lnTo>
                    <a:pt x="2597" y="2432"/>
                  </a:lnTo>
                  <a:lnTo>
                    <a:pt x="1995" y="3762"/>
                  </a:lnTo>
                  <a:cubicBezTo>
                    <a:pt x="1964" y="3825"/>
                    <a:pt x="1964" y="3889"/>
                    <a:pt x="1995" y="3952"/>
                  </a:cubicBezTo>
                  <a:cubicBezTo>
                    <a:pt x="2027" y="3984"/>
                    <a:pt x="2059" y="4015"/>
                    <a:pt x="2122" y="4047"/>
                  </a:cubicBezTo>
                  <a:lnTo>
                    <a:pt x="2819" y="4174"/>
                  </a:lnTo>
                  <a:lnTo>
                    <a:pt x="2850" y="4174"/>
                  </a:lnTo>
                  <a:cubicBezTo>
                    <a:pt x="3041" y="4269"/>
                    <a:pt x="3167" y="4459"/>
                    <a:pt x="3104" y="4680"/>
                  </a:cubicBezTo>
                  <a:lnTo>
                    <a:pt x="2755" y="6232"/>
                  </a:lnTo>
                  <a:cubicBezTo>
                    <a:pt x="2724" y="6327"/>
                    <a:pt x="2629" y="6422"/>
                    <a:pt x="2502" y="6422"/>
                  </a:cubicBezTo>
                  <a:cubicBezTo>
                    <a:pt x="2502" y="6422"/>
                    <a:pt x="2470" y="6391"/>
                    <a:pt x="2439" y="6391"/>
                  </a:cubicBezTo>
                  <a:cubicBezTo>
                    <a:pt x="2375" y="6391"/>
                    <a:pt x="2344" y="6327"/>
                    <a:pt x="2280" y="6296"/>
                  </a:cubicBezTo>
                  <a:cubicBezTo>
                    <a:pt x="2249" y="6232"/>
                    <a:pt x="2249" y="6169"/>
                    <a:pt x="2280" y="6106"/>
                  </a:cubicBezTo>
                  <a:lnTo>
                    <a:pt x="2565" y="4807"/>
                  </a:lnTo>
                  <a:cubicBezTo>
                    <a:pt x="2597" y="4744"/>
                    <a:pt x="2565" y="4680"/>
                    <a:pt x="2534" y="4649"/>
                  </a:cubicBezTo>
                  <a:cubicBezTo>
                    <a:pt x="2534" y="4617"/>
                    <a:pt x="2470" y="4585"/>
                    <a:pt x="2407" y="4554"/>
                  </a:cubicBezTo>
                  <a:lnTo>
                    <a:pt x="1235" y="4364"/>
                  </a:lnTo>
                  <a:lnTo>
                    <a:pt x="1204" y="4364"/>
                  </a:lnTo>
                  <a:cubicBezTo>
                    <a:pt x="1077" y="4364"/>
                    <a:pt x="982" y="4332"/>
                    <a:pt x="887" y="4300"/>
                  </a:cubicBezTo>
                  <a:cubicBezTo>
                    <a:pt x="697" y="4205"/>
                    <a:pt x="539" y="4047"/>
                    <a:pt x="475" y="3857"/>
                  </a:cubicBezTo>
                  <a:cubicBezTo>
                    <a:pt x="380" y="3667"/>
                    <a:pt x="412" y="3477"/>
                    <a:pt x="475" y="3287"/>
                  </a:cubicBezTo>
                  <a:lnTo>
                    <a:pt x="1172" y="1799"/>
                  </a:lnTo>
                  <a:lnTo>
                    <a:pt x="1489" y="1165"/>
                  </a:lnTo>
                  <a:cubicBezTo>
                    <a:pt x="1615" y="880"/>
                    <a:pt x="1900" y="722"/>
                    <a:pt x="2217" y="722"/>
                  </a:cubicBezTo>
                  <a:cubicBezTo>
                    <a:pt x="2312" y="722"/>
                    <a:pt x="2439" y="722"/>
                    <a:pt x="2534" y="785"/>
                  </a:cubicBezTo>
                  <a:cubicBezTo>
                    <a:pt x="2724" y="880"/>
                    <a:pt x="2882" y="1039"/>
                    <a:pt x="2946" y="1260"/>
                  </a:cubicBezTo>
                  <a:cubicBezTo>
                    <a:pt x="2977" y="1324"/>
                    <a:pt x="3041" y="1387"/>
                    <a:pt x="3104" y="1387"/>
                  </a:cubicBezTo>
                  <a:lnTo>
                    <a:pt x="3516" y="1450"/>
                  </a:lnTo>
                  <a:cubicBezTo>
                    <a:pt x="3579" y="1450"/>
                    <a:pt x="3642" y="1419"/>
                    <a:pt x="3674" y="1387"/>
                  </a:cubicBezTo>
                  <a:lnTo>
                    <a:pt x="4719" y="437"/>
                  </a:lnTo>
                  <a:cubicBezTo>
                    <a:pt x="4762" y="394"/>
                    <a:pt x="4818" y="377"/>
                    <a:pt x="4872" y="377"/>
                  </a:cubicBezTo>
                  <a:close/>
                  <a:moveTo>
                    <a:pt x="4877" y="1"/>
                  </a:moveTo>
                  <a:cubicBezTo>
                    <a:pt x="4737" y="1"/>
                    <a:pt x="4600" y="49"/>
                    <a:pt x="4497" y="152"/>
                  </a:cubicBezTo>
                  <a:lnTo>
                    <a:pt x="3484" y="1070"/>
                  </a:lnTo>
                  <a:lnTo>
                    <a:pt x="3294" y="1039"/>
                  </a:lnTo>
                  <a:cubicBezTo>
                    <a:pt x="3167" y="785"/>
                    <a:pt x="2977" y="563"/>
                    <a:pt x="2692" y="437"/>
                  </a:cubicBezTo>
                  <a:cubicBezTo>
                    <a:pt x="2534" y="367"/>
                    <a:pt x="2367" y="333"/>
                    <a:pt x="2201" y="333"/>
                  </a:cubicBezTo>
                  <a:cubicBezTo>
                    <a:pt x="1768" y="333"/>
                    <a:pt x="1346" y="563"/>
                    <a:pt x="1140" y="975"/>
                  </a:cubicBezTo>
                  <a:lnTo>
                    <a:pt x="824" y="1640"/>
                  </a:lnTo>
                  <a:lnTo>
                    <a:pt x="159" y="3129"/>
                  </a:lnTo>
                  <a:cubicBezTo>
                    <a:pt x="32" y="3414"/>
                    <a:pt x="0" y="3730"/>
                    <a:pt x="127" y="4015"/>
                  </a:cubicBezTo>
                  <a:cubicBezTo>
                    <a:pt x="222" y="4300"/>
                    <a:pt x="444" y="4522"/>
                    <a:pt x="729" y="4649"/>
                  </a:cubicBezTo>
                  <a:cubicBezTo>
                    <a:pt x="887" y="4712"/>
                    <a:pt x="1045" y="4744"/>
                    <a:pt x="1204" y="4744"/>
                  </a:cubicBezTo>
                  <a:lnTo>
                    <a:pt x="2154" y="4902"/>
                  </a:lnTo>
                  <a:lnTo>
                    <a:pt x="1900" y="6042"/>
                  </a:lnTo>
                  <a:cubicBezTo>
                    <a:pt x="1869" y="6201"/>
                    <a:pt x="1900" y="6359"/>
                    <a:pt x="1964" y="6486"/>
                  </a:cubicBezTo>
                  <a:cubicBezTo>
                    <a:pt x="2059" y="6644"/>
                    <a:pt x="2217" y="6739"/>
                    <a:pt x="2375" y="6771"/>
                  </a:cubicBezTo>
                  <a:cubicBezTo>
                    <a:pt x="2407" y="6771"/>
                    <a:pt x="2470" y="6802"/>
                    <a:pt x="2502" y="6802"/>
                  </a:cubicBezTo>
                  <a:cubicBezTo>
                    <a:pt x="2819" y="6802"/>
                    <a:pt x="3072" y="6581"/>
                    <a:pt x="3136" y="6296"/>
                  </a:cubicBezTo>
                  <a:lnTo>
                    <a:pt x="3484" y="4775"/>
                  </a:lnTo>
                  <a:cubicBezTo>
                    <a:pt x="3579" y="4364"/>
                    <a:pt x="3389" y="3984"/>
                    <a:pt x="3009" y="3825"/>
                  </a:cubicBezTo>
                  <a:lnTo>
                    <a:pt x="2946" y="3794"/>
                  </a:lnTo>
                  <a:lnTo>
                    <a:pt x="2914" y="3794"/>
                  </a:lnTo>
                  <a:lnTo>
                    <a:pt x="2439" y="3699"/>
                  </a:lnTo>
                  <a:lnTo>
                    <a:pt x="2946" y="2622"/>
                  </a:lnTo>
                  <a:lnTo>
                    <a:pt x="3136" y="2210"/>
                  </a:lnTo>
                  <a:lnTo>
                    <a:pt x="3642" y="2274"/>
                  </a:lnTo>
                  <a:lnTo>
                    <a:pt x="3706" y="2274"/>
                  </a:lnTo>
                  <a:cubicBezTo>
                    <a:pt x="3864" y="2274"/>
                    <a:pt x="4022" y="2210"/>
                    <a:pt x="4117" y="2115"/>
                  </a:cubicBezTo>
                  <a:lnTo>
                    <a:pt x="5321" y="1039"/>
                  </a:lnTo>
                  <a:cubicBezTo>
                    <a:pt x="5416" y="912"/>
                    <a:pt x="5511" y="785"/>
                    <a:pt x="5511" y="627"/>
                  </a:cubicBezTo>
                  <a:cubicBezTo>
                    <a:pt x="5511" y="437"/>
                    <a:pt x="5447" y="310"/>
                    <a:pt x="5321" y="183"/>
                  </a:cubicBezTo>
                  <a:cubicBezTo>
                    <a:pt x="5202" y="65"/>
                    <a:pt x="5038" y="1"/>
                    <a:pt x="487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4"/>
            <p:cNvSpPr/>
            <p:nvPr/>
          </p:nvSpPr>
          <p:spPr>
            <a:xfrm>
              <a:off x="1107425" y="2340875"/>
              <a:ext cx="135425" cy="178950"/>
            </a:xfrm>
            <a:custGeom>
              <a:rect b="b" l="l" r="r" t="t"/>
              <a:pathLst>
                <a:path extrusionOk="0" h="7158" w="5417">
                  <a:moveTo>
                    <a:pt x="4023" y="1"/>
                  </a:moveTo>
                  <a:cubicBezTo>
                    <a:pt x="3421" y="32"/>
                    <a:pt x="2534" y="64"/>
                    <a:pt x="2186" y="64"/>
                  </a:cubicBezTo>
                  <a:cubicBezTo>
                    <a:pt x="2152" y="58"/>
                    <a:pt x="2118" y="56"/>
                    <a:pt x="2085" y="56"/>
                  </a:cubicBezTo>
                  <a:cubicBezTo>
                    <a:pt x="1928" y="56"/>
                    <a:pt x="1772" y="112"/>
                    <a:pt x="1616" y="191"/>
                  </a:cubicBezTo>
                  <a:cubicBezTo>
                    <a:pt x="1394" y="317"/>
                    <a:pt x="1299" y="476"/>
                    <a:pt x="1204" y="666"/>
                  </a:cubicBezTo>
                  <a:cubicBezTo>
                    <a:pt x="1109" y="887"/>
                    <a:pt x="1046" y="1141"/>
                    <a:pt x="1014" y="1394"/>
                  </a:cubicBezTo>
                  <a:lnTo>
                    <a:pt x="824" y="2566"/>
                  </a:lnTo>
                  <a:lnTo>
                    <a:pt x="127" y="3452"/>
                  </a:lnTo>
                  <a:cubicBezTo>
                    <a:pt x="1" y="3611"/>
                    <a:pt x="1" y="3832"/>
                    <a:pt x="159" y="3991"/>
                  </a:cubicBezTo>
                  <a:cubicBezTo>
                    <a:pt x="222" y="4086"/>
                    <a:pt x="349" y="4118"/>
                    <a:pt x="444" y="4118"/>
                  </a:cubicBezTo>
                  <a:cubicBezTo>
                    <a:pt x="571" y="4118"/>
                    <a:pt x="697" y="4054"/>
                    <a:pt x="761" y="3959"/>
                  </a:cubicBezTo>
                  <a:lnTo>
                    <a:pt x="1552" y="2977"/>
                  </a:lnTo>
                  <a:cubicBezTo>
                    <a:pt x="1584" y="2946"/>
                    <a:pt x="1616" y="2882"/>
                    <a:pt x="1647" y="2819"/>
                  </a:cubicBezTo>
                  <a:lnTo>
                    <a:pt x="1742" y="2312"/>
                  </a:lnTo>
                  <a:lnTo>
                    <a:pt x="2344" y="3389"/>
                  </a:lnTo>
                  <a:cubicBezTo>
                    <a:pt x="2376" y="3421"/>
                    <a:pt x="2407" y="3484"/>
                    <a:pt x="2439" y="3516"/>
                  </a:cubicBezTo>
                  <a:lnTo>
                    <a:pt x="1711" y="4973"/>
                  </a:lnTo>
                  <a:lnTo>
                    <a:pt x="2534" y="6904"/>
                  </a:lnTo>
                  <a:cubicBezTo>
                    <a:pt x="2598" y="7063"/>
                    <a:pt x="2756" y="7158"/>
                    <a:pt x="2946" y="7158"/>
                  </a:cubicBezTo>
                  <a:cubicBezTo>
                    <a:pt x="3009" y="7158"/>
                    <a:pt x="3104" y="7126"/>
                    <a:pt x="3199" y="7094"/>
                  </a:cubicBezTo>
                  <a:cubicBezTo>
                    <a:pt x="3358" y="6968"/>
                    <a:pt x="3421" y="6746"/>
                    <a:pt x="3326" y="6556"/>
                  </a:cubicBezTo>
                  <a:lnTo>
                    <a:pt x="2693" y="5004"/>
                  </a:lnTo>
                  <a:lnTo>
                    <a:pt x="3231" y="3864"/>
                  </a:lnTo>
                  <a:cubicBezTo>
                    <a:pt x="3326" y="3864"/>
                    <a:pt x="3421" y="3864"/>
                    <a:pt x="3516" y="3832"/>
                  </a:cubicBezTo>
                  <a:lnTo>
                    <a:pt x="3864" y="5131"/>
                  </a:lnTo>
                  <a:lnTo>
                    <a:pt x="4561" y="6461"/>
                  </a:lnTo>
                  <a:cubicBezTo>
                    <a:pt x="4624" y="6619"/>
                    <a:pt x="4783" y="6714"/>
                    <a:pt x="4941" y="6714"/>
                  </a:cubicBezTo>
                  <a:cubicBezTo>
                    <a:pt x="5036" y="6714"/>
                    <a:pt x="5131" y="6683"/>
                    <a:pt x="5194" y="6619"/>
                  </a:cubicBezTo>
                  <a:cubicBezTo>
                    <a:pt x="5384" y="6493"/>
                    <a:pt x="5416" y="6271"/>
                    <a:pt x="5321" y="6081"/>
                  </a:cubicBezTo>
                  <a:lnTo>
                    <a:pt x="4719" y="4814"/>
                  </a:lnTo>
                  <a:cubicBezTo>
                    <a:pt x="4719" y="4814"/>
                    <a:pt x="4149" y="2597"/>
                    <a:pt x="4054" y="2471"/>
                  </a:cubicBezTo>
                  <a:lnTo>
                    <a:pt x="3136" y="856"/>
                  </a:lnTo>
                  <a:cubicBezTo>
                    <a:pt x="3294" y="824"/>
                    <a:pt x="3484" y="824"/>
                    <a:pt x="3674" y="824"/>
                  </a:cubicBezTo>
                  <a:lnTo>
                    <a:pt x="3833" y="1837"/>
                  </a:lnTo>
                  <a:cubicBezTo>
                    <a:pt x="3862" y="2040"/>
                    <a:pt x="4049" y="2190"/>
                    <a:pt x="4251" y="2190"/>
                  </a:cubicBezTo>
                  <a:cubicBezTo>
                    <a:pt x="4270" y="2190"/>
                    <a:pt x="4289" y="2188"/>
                    <a:pt x="4308" y="2186"/>
                  </a:cubicBezTo>
                  <a:cubicBezTo>
                    <a:pt x="4529" y="2154"/>
                    <a:pt x="4688" y="1932"/>
                    <a:pt x="4656" y="1742"/>
                  </a:cubicBezTo>
                  <a:lnTo>
                    <a:pt x="4434" y="349"/>
                  </a:lnTo>
                  <a:cubicBezTo>
                    <a:pt x="4403" y="159"/>
                    <a:pt x="4244" y="1"/>
                    <a:pt x="4023"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4"/>
            <p:cNvSpPr/>
            <p:nvPr/>
          </p:nvSpPr>
          <p:spPr>
            <a:xfrm>
              <a:off x="1101875" y="2336125"/>
              <a:ext cx="146500" cy="188450"/>
            </a:xfrm>
            <a:custGeom>
              <a:rect b="b" l="l" r="r" t="t"/>
              <a:pathLst>
                <a:path extrusionOk="0" h="7538" w="5860">
                  <a:moveTo>
                    <a:pt x="3738" y="1204"/>
                  </a:moveTo>
                  <a:lnTo>
                    <a:pt x="3770" y="1362"/>
                  </a:lnTo>
                  <a:lnTo>
                    <a:pt x="3675" y="1204"/>
                  </a:lnTo>
                  <a:close/>
                  <a:moveTo>
                    <a:pt x="4245" y="381"/>
                  </a:moveTo>
                  <a:cubicBezTo>
                    <a:pt x="4340" y="381"/>
                    <a:pt x="4466" y="476"/>
                    <a:pt x="4466" y="571"/>
                  </a:cubicBezTo>
                  <a:lnTo>
                    <a:pt x="4688" y="1964"/>
                  </a:lnTo>
                  <a:cubicBezTo>
                    <a:pt x="4688" y="1996"/>
                    <a:pt x="4656" y="2059"/>
                    <a:pt x="4625" y="2091"/>
                  </a:cubicBezTo>
                  <a:cubicBezTo>
                    <a:pt x="4593" y="2154"/>
                    <a:pt x="4561" y="2186"/>
                    <a:pt x="4498" y="2186"/>
                  </a:cubicBezTo>
                  <a:cubicBezTo>
                    <a:pt x="4481" y="2190"/>
                    <a:pt x="4465" y="2192"/>
                    <a:pt x="4448" y="2192"/>
                  </a:cubicBezTo>
                  <a:cubicBezTo>
                    <a:pt x="4340" y="2192"/>
                    <a:pt x="4245" y="2106"/>
                    <a:pt x="4245" y="1996"/>
                  </a:cubicBezTo>
                  <a:lnTo>
                    <a:pt x="4086" y="982"/>
                  </a:lnTo>
                  <a:cubicBezTo>
                    <a:pt x="4055" y="887"/>
                    <a:pt x="3991" y="824"/>
                    <a:pt x="3896" y="824"/>
                  </a:cubicBezTo>
                  <a:lnTo>
                    <a:pt x="3326" y="856"/>
                  </a:lnTo>
                  <a:cubicBezTo>
                    <a:pt x="3263" y="856"/>
                    <a:pt x="3200" y="887"/>
                    <a:pt x="3168" y="951"/>
                  </a:cubicBezTo>
                  <a:cubicBezTo>
                    <a:pt x="3136" y="982"/>
                    <a:pt x="3136" y="1077"/>
                    <a:pt x="3168" y="1141"/>
                  </a:cubicBezTo>
                  <a:lnTo>
                    <a:pt x="4118" y="2724"/>
                  </a:lnTo>
                  <a:cubicBezTo>
                    <a:pt x="4150" y="2851"/>
                    <a:pt x="4466" y="4022"/>
                    <a:pt x="4751" y="5068"/>
                  </a:cubicBezTo>
                  <a:cubicBezTo>
                    <a:pt x="4751" y="5068"/>
                    <a:pt x="4751" y="5068"/>
                    <a:pt x="4751" y="5099"/>
                  </a:cubicBezTo>
                  <a:lnTo>
                    <a:pt x="5385" y="6334"/>
                  </a:lnTo>
                  <a:cubicBezTo>
                    <a:pt x="5448" y="6461"/>
                    <a:pt x="5416" y="6588"/>
                    <a:pt x="5321" y="6651"/>
                  </a:cubicBezTo>
                  <a:cubicBezTo>
                    <a:pt x="5279" y="6683"/>
                    <a:pt x="5230" y="6697"/>
                    <a:pt x="5181" y="6697"/>
                  </a:cubicBezTo>
                  <a:cubicBezTo>
                    <a:pt x="5082" y="6697"/>
                    <a:pt x="4984" y="6640"/>
                    <a:pt x="4941" y="6556"/>
                  </a:cubicBezTo>
                  <a:lnTo>
                    <a:pt x="4276" y="5226"/>
                  </a:lnTo>
                  <a:lnTo>
                    <a:pt x="3928" y="3959"/>
                  </a:lnTo>
                  <a:cubicBezTo>
                    <a:pt x="3896" y="3896"/>
                    <a:pt x="3865" y="3864"/>
                    <a:pt x="3833" y="3832"/>
                  </a:cubicBezTo>
                  <a:cubicBezTo>
                    <a:pt x="3801" y="3817"/>
                    <a:pt x="3777" y="3809"/>
                    <a:pt x="3754" y="3809"/>
                  </a:cubicBezTo>
                  <a:cubicBezTo>
                    <a:pt x="3730" y="3809"/>
                    <a:pt x="3706" y="3817"/>
                    <a:pt x="3675" y="3832"/>
                  </a:cubicBezTo>
                  <a:cubicBezTo>
                    <a:pt x="3611" y="3864"/>
                    <a:pt x="3516" y="3864"/>
                    <a:pt x="3453" y="3864"/>
                  </a:cubicBezTo>
                  <a:cubicBezTo>
                    <a:pt x="3390" y="3864"/>
                    <a:pt x="3326" y="3896"/>
                    <a:pt x="3295" y="3959"/>
                  </a:cubicBezTo>
                  <a:lnTo>
                    <a:pt x="2724" y="5099"/>
                  </a:lnTo>
                  <a:cubicBezTo>
                    <a:pt x="2693" y="5163"/>
                    <a:pt x="2693" y="5226"/>
                    <a:pt x="2724" y="5258"/>
                  </a:cubicBezTo>
                  <a:lnTo>
                    <a:pt x="3390" y="6809"/>
                  </a:lnTo>
                  <a:cubicBezTo>
                    <a:pt x="3421" y="6936"/>
                    <a:pt x="3390" y="7063"/>
                    <a:pt x="3295" y="7126"/>
                  </a:cubicBezTo>
                  <a:cubicBezTo>
                    <a:pt x="3261" y="7143"/>
                    <a:pt x="3222" y="7151"/>
                    <a:pt x="3183" y="7151"/>
                  </a:cubicBezTo>
                  <a:cubicBezTo>
                    <a:pt x="3075" y="7151"/>
                    <a:pt x="2961" y="7092"/>
                    <a:pt x="2915" y="6999"/>
                  </a:cubicBezTo>
                  <a:lnTo>
                    <a:pt x="2154" y="5163"/>
                  </a:lnTo>
                  <a:lnTo>
                    <a:pt x="2820" y="3801"/>
                  </a:lnTo>
                  <a:cubicBezTo>
                    <a:pt x="2851" y="3737"/>
                    <a:pt x="2851" y="3642"/>
                    <a:pt x="2788" y="3611"/>
                  </a:cubicBezTo>
                  <a:cubicBezTo>
                    <a:pt x="2756" y="3547"/>
                    <a:pt x="2756" y="3516"/>
                    <a:pt x="2724" y="3484"/>
                  </a:cubicBezTo>
                  <a:lnTo>
                    <a:pt x="2091" y="2407"/>
                  </a:lnTo>
                  <a:cubicBezTo>
                    <a:pt x="2059" y="2344"/>
                    <a:pt x="1996" y="2312"/>
                    <a:pt x="1901" y="2312"/>
                  </a:cubicBezTo>
                  <a:cubicBezTo>
                    <a:pt x="1838" y="2344"/>
                    <a:pt x="1774" y="2376"/>
                    <a:pt x="1743" y="2471"/>
                  </a:cubicBezTo>
                  <a:lnTo>
                    <a:pt x="1648" y="2977"/>
                  </a:lnTo>
                  <a:cubicBezTo>
                    <a:pt x="1648" y="3009"/>
                    <a:pt x="1648" y="3041"/>
                    <a:pt x="1616" y="3072"/>
                  </a:cubicBezTo>
                  <a:lnTo>
                    <a:pt x="824" y="4054"/>
                  </a:lnTo>
                  <a:cubicBezTo>
                    <a:pt x="793" y="4102"/>
                    <a:pt x="729" y="4125"/>
                    <a:pt x="662" y="4125"/>
                  </a:cubicBezTo>
                  <a:cubicBezTo>
                    <a:pt x="595" y="4125"/>
                    <a:pt x="523" y="4102"/>
                    <a:pt x="476" y="4054"/>
                  </a:cubicBezTo>
                  <a:cubicBezTo>
                    <a:pt x="413" y="3991"/>
                    <a:pt x="413" y="3864"/>
                    <a:pt x="476" y="3769"/>
                  </a:cubicBezTo>
                  <a:lnTo>
                    <a:pt x="1204" y="2882"/>
                  </a:lnTo>
                  <a:cubicBezTo>
                    <a:pt x="1204" y="2851"/>
                    <a:pt x="1236" y="2819"/>
                    <a:pt x="1236" y="2787"/>
                  </a:cubicBezTo>
                  <a:lnTo>
                    <a:pt x="1394" y="1616"/>
                  </a:lnTo>
                  <a:cubicBezTo>
                    <a:pt x="1426" y="1394"/>
                    <a:pt x="1489" y="1141"/>
                    <a:pt x="1584" y="951"/>
                  </a:cubicBezTo>
                  <a:cubicBezTo>
                    <a:pt x="1679" y="761"/>
                    <a:pt x="1743" y="634"/>
                    <a:pt x="1933" y="539"/>
                  </a:cubicBezTo>
                  <a:cubicBezTo>
                    <a:pt x="2059" y="476"/>
                    <a:pt x="2218" y="444"/>
                    <a:pt x="2376" y="444"/>
                  </a:cubicBezTo>
                  <a:lnTo>
                    <a:pt x="2408" y="444"/>
                  </a:lnTo>
                  <a:cubicBezTo>
                    <a:pt x="2756" y="444"/>
                    <a:pt x="3643" y="412"/>
                    <a:pt x="4245" y="381"/>
                  </a:cubicBezTo>
                  <a:close/>
                  <a:moveTo>
                    <a:pt x="4245" y="1"/>
                  </a:moveTo>
                  <a:cubicBezTo>
                    <a:pt x="3643" y="1"/>
                    <a:pt x="2756" y="32"/>
                    <a:pt x="2408" y="64"/>
                  </a:cubicBezTo>
                  <a:cubicBezTo>
                    <a:pt x="2355" y="56"/>
                    <a:pt x="2303" y="52"/>
                    <a:pt x="2251" y="52"/>
                  </a:cubicBezTo>
                  <a:cubicBezTo>
                    <a:pt x="2081" y="52"/>
                    <a:pt x="1912" y="94"/>
                    <a:pt x="1743" y="191"/>
                  </a:cubicBezTo>
                  <a:cubicBezTo>
                    <a:pt x="1489" y="349"/>
                    <a:pt x="1331" y="539"/>
                    <a:pt x="1236" y="792"/>
                  </a:cubicBezTo>
                  <a:cubicBezTo>
                    <a:pt x="1141" y="1014"/>
                    <a:pt x="1078" y="1267"/>
                    <a:pt x="1014" y="1552"/>
                  </a:cubicBezTo>
                  <a:lnTo>
                    <a:pt x="856" y="2661"/>
                  </a:lnTo>
                  <a:lnTo>
                    <a:pt x="191" y="3516"/>
                  </a:lnTo>
                  <a:cubicBezTo>
                    <a:pt x="1" y="3769"/>
                    <a:pt x="1" y="4086"/>
                    <a:pt x="223" y="4308"/>
                  </a:cubicBezTo>
                  <a:cubicBezTo>
                    <a:pt x="349" y="4403"/>
                    <a:pt x="508" y="4466"/>
                    <a:pt x="666" y="4466"/>
                  </a:cubicBezTo>
                  <a:cubicBezTo>
                    <a:pt x="856" y="4466"/>
                    <a:pt x="1014" y="4403"/>
                    <a:pt x="1141" y="4244"/>
                  </a:cubicBezTo>
                  <a:lnTo>
                    <a:pt x="1933" y="3262"/>
                  </a:lnTo>
                  <a:cubicBezTo>
                    <a:pt x="1964" y="3199"/>
                    <a:pt x="2028" y="3104"/>
                    <a:pt x="2028" y="3041"/>
                  </a:cubicBezTo>
                  <a:lnTo>
                    <a:pt x="2028" y="3009"/>
                  </a:lnTo>
                  <a:lnTo>
                    <a:pt x="2408" y="3674"/>
                  </a:lnTo>
                  <a:cubicBezTo>
                    <a:pt x="2408" y="3674"/>
                    <a:pt x="2439" y="3706"/>
                    <a:pt x="2439" y="3706"/>
                  </a:cubicBezTo>
                  <a:lnTo>
                    <a:pt x="1774" y="5068"/>
                  </a:lnTo>
                  <a:cubicBezTo>
                    <a:pt x="1743" y="5131"/>
                    <a:pt x="1743" y="5194"/>
                    <a:pt x="1774" y="5226"/>
                  </a:cubicBezTo>
                  <a:lnTo>
                    <a:pt x="2566" y="7158"/>
                  </a:lnTo>
                  <a:cubicBezTo>
                    <a:pt x="2661" y="7379"/>
                    <a:pt x="2915" y="7538"/>
                    <a:pt x="3168" y="7538"/>
                  </a:cubicBezTo>
                  <a:cubicBezTo>
                    <a:pt x="3295" y="7538"/>
                    <a:pt x="3390" y="7506"/>
                    <a:pt x="3516" y="7443"/>
                  </a:cubicBezTo>
                  <a:cubicBezTo>
                    <a:pt x="3770" y="7253"/>
                    <a:pt x="3865" y="6936"/>
                    <a:pt x="3738" y="6651"/>
                  </a:cubicBezTo>
                  <a:lnTo>
                    <a:pt x="3105" y="5194"/>
                  </a:lnTo>
                  <a:lnTo>
                    <a:pt x="3580" y="4244"/>
                  </a:lnTo>
                  <a:lnTo>
                    <a:pt x="3611" y="4244"/>
                  </a:lnTo>
                  <a:lnTo>
                    <a:pt x="3928" y="5353"/>
                  </a:lnTo>
                  <a:cubicBezTo>
                    <a:pt x="3928" y="5353"/>
                    <a:pt x="3928" y="5384"/>
                    <a:pt x="3928" y="5384"/>
                  </a:cubicBezTo>
                  <a:lnTo>
                    <a:pt x="4593" y="6714"/>
                  </a:lnTo>
                  <a:cubicBezTo>
                    <a:pt x="4688" y="6936"/>
                    <a:pt x="4910" y="7063"/>
                    <a:pt x="5163" y="7063"/>
                  </a:cubicBezTo>
                  <a:cubicBezTo>
                    <a:pt x="5290" y="7063"/>
                    <a:pt x="5416" y="7031"/>
                    <a:pt x="5511" y="6968"/>
                  </a:cubicBezTo>
                  <a:cubicBezTo>
                    <a:pt x="5765" y="6778"/>
                    <a:pt x="5860" y="6429"/>
                    <a:pt x="5733" y="6176"/>
                  </a:cubicBezTo>
                  <a:lnTo>
                    <a:pt x="5100" y="4941"/>
                  </a:lnTo>
                  <a:cubicBezTo>
                    <a:pt x="4878" y="4117"/>
                    <a:pt x="4530" y="2756"/>
                    <a:pt x="4435" y="2566"/>
                  </a:cubicBezTo>
                  <a:cubicBezTo>
                    <a:pt x="4466" y="2566"/>
                    <a:pt x="4498" y="2566"/>
                    <a:pt x="4530" y="2534"/>
                  </a:cubicBezTo>
                  <a:cubicBezTo>
                    <a:pt x="4688" y="2534"/>
                    <a:pt x="4846" y="2439"/>
                    <a:pt x="4941" y="2312"/>
                  </a:cubicBezTo>
                  <a:cubicBezTo>
                    <a:pt x="5036" y="2186"/>
                    <a:pt x="5068" y="2027"/>
                    <a:pt x="5068" y="1869"/>
                  </a:cubicBezTo>
                  <a:lnTo>
                    <a:pt x="4846" y="507"/>
                  </a:lnTo>
                  <a:cubicBezTo>
                    <a:pt x="4815" y="191"/>
                    <a:pt x="4530" y="1"/>
                    <a:pt x="424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4"/>
            <p:cNvSpPr/>
            <p:nvPr/>
          </p:nvSpPr>
          <p:spPr>
            <a:xfrm>
              <a:off x="1105850" y="2300275"/>
              <a:ext cx="55450" cy="50125"/>
            </a:xfrm>
            <a:custGeom>
              <a:rect b="b" l="l" r="r" t="t"/>
              <a:pathLst>
                <a:path extrusionOk="0" h="2005" w="2218">
                  <a:moveTo>
                    <a:pt x="1109" y="389"/>
                  </a:moveTo>
                  <a:cubicBezTo>
                    <a:pt x="1235" y="389"/>
                    <a:pt x="1394" y="421"/>
                    <a:pt x="1520" y="516"/>
                  </a:cubicBezTo>
                  <a:cubicBezTo>
                    <a:pt x="1520" y="548"/>
                    <a:pt x="1552" y="548"/>
                    <a:pt x="1552" y="579"/>
                  </a:cubicBezTo>
                  <a:cubicBezTo>
                    <a:pt x="1774" y="801"/>
                    <a:pt x="1805" y="1086"/>
                    <a:pt x="1647" y="1308"/>
                  </a:cubicBezTo>
                  <a:cubicBezTo>
                    <a:pt x="1615" y="1371"/>
                    <a:pt x="1552" y="1435"/>
                    <a:pt x="1489" y="1498"/>
                  </a:cubicBezTo>
                  <a:cubicBezTo>
                    <a:pt x="1378" y="1577"/>
                    <a:pt x="1243" y="1617"/>
                    <a:pt x="1109" y="1617"/>
                  </a:cubicBezTo>
                  <a:cubicBezTo>
                    <a:pt x="974" y="1617"/>
                    <a:pt x="840" y="1577"/>
                    <a:pt x="729" y="1498"/>
                  </a:cubicBezTo>
                  <a:cubicBezTo>
                    <a:pt x="665" y="1466"/>
                    <a:pt x="634" y="1435"/>
                    <a:pt x="602" y="1403"/>
                  </a:cubicBezTo>
                  <a:cubicBezTo>
                    <a:pt x="412" y="1181"/>
                    <a:pt x="412" y="896"/>
                    <a:pt x="570" y="643"/>
                  </a:cubicBezTo>
                  <a:cubicBezTo>
                    <a:pt x="602" y="611"/>
                    <a:pt x="634" y="548"/>
                    <a:pt x="697" y="516"/>
                  </a:cubicBezTo>
                  <a:cubicBezTo>
                    <a:pt x="824" y="421"/>
                    <a:pt x="950" y="389"/>
                    <a:pt x="1109" y="389"/>
                  </a:cubicBezTo>
                  <a:close/>
                  <a:moveTo>
                    <a:pt x="1119" y="1"/>
                  </a:moveTo>
                  <a:cubicBezTo>
                    <a:pt x="880" y="1"/>
                    <a:pt x="644" y="81"/>
                    <a:pt x="444" y="231"/>
                  </a:cubicBezTo>
                  <a:cubicBezTo>
                    <a:pt x="380" y="294"/>
                    <a:pt x="317" y="358"/>
                    <a:pt x="254" y="421"/>
                  </a:cubicBezTo>
                  <a:cubicBezTo>
                    <a:pt x="0" y="801"/>
                    <a:pt x="32" y="1276"/>
                    <a:pt x="317" y="1625"/>
                  </a:cubicBezTo>
                  <a:cubicBezTo>
                    <a:pt x="380" y="1688"/>
                    <a:pt x="444" y="1751"/>
                    <a:pt x="507" y="1815"/>
                  </a:cubicBezTo>
                  <a:cubicBezTo>
                    <a:pt x="697" y="1941"/>
                    <a:pt x="887" y="2005"/>
                    <a:pt x="1109" y="2005"/>
                  </a:cubicBezTo>
                  <a:cubicBezTo>
                    <a:pt x="1330" y="2005"/>
                    <a:pt x="1520" y="1910"/>
                    <a:pt x="1710" y="1783"/>
                  </a:cubicBezTo>
                  <a:cubicBezTo>
                    <a:pt x="1805" y="1720"/>
                    <a:pt x="1900" y="1625"/>
                    <a:pt x="1964" y="1498"/>
                  </a:cubicBezTo>
                  <a:cubicBezTo>
                    <a:pt x="2217" y="1118"/>
                    <a:pt x="2154" y="643"/>
                    <a:pt x="1837" y="326"/>
                  </a:cubicBezTo>
                  <a:cubicBezTo>
                    <a:pt x="1805" y="263"/>
                    <a:pt x="1774" y="231"/>
                    <a:pt x="1742" y="199"/>
                  </a:cubicBezTo>
                  <a:cubicBezTo>
                    <a:pt x="1548" y="65"/>
                    <a:pt x="1332" y="1"/>
                    <a:pt x="111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4"/>
            <p:cNvSpPr/>
            <p:nvPr/>
          </p:nvSpPr>
          <p:spPr>
            <a:xfrm>
              <a:off x="1246775" y="2271800"/>
              <a:ext cx="81575" cy="58900"/>
            </a:xfrm>
            <a:custGeom>
              <a:rect b="b" l="l" r="r" t="t"/>
              <a:pathLst>
                <a:path extrusionOk="0" h="2356" w="3263">
                  <a:moveTo>
                    <a:pt x="682" y="0"/>
                  </a:moveTo>
                  <a:cubicBezTo>
                    <a:pt x="432" y="0"/>
                    <a:pt x="263" y="57"/>
                    <a:pt x="159" y="135"/>
                  </a:cubicBezTo>
                  <a:cubicBezTo>
                    <a:pt x="64" y="198"/>
                    <a:pt x="0" y="293"/>
                    <a:pt x="0" y="388"/>
                  </a:cubicBezTo>
                  <a:lnTo>
                    <a:pt x="0" y="2099"/>
                  </a:lnTo>
                  <a:cubicBezTo>
                    <a:pt x="0" y="2099"/>
                    <a:pt x="232" y="1867"/>
                    <a:pt x="591" y="1867"/>
                  </a:cubicBezTo>
                  <a:cubicBezTo>
                    <a:pt x="673" y="1867"/>
                    <a:pt x="762" y="1879"/>
                    <a:pt x="855" y="1908"/>
                  </a:cubicBezTo>
                  <a:cubicBezTo>
                    <a:pt x="1225" y="2007"/>
                    <a:pt x="1902" y="2355"/>
                    <a:pt x="2632" y="2355"/>
                  </a:cubicBezTo>
                  <a:cubicBezTo>
                    <a:pt x="2840" y="2355"/>
                    <a:pt x="3052" y="2327"/>
                    <a:pt x="3262" y="2257"/>
                  </a:cubicBezTo>
                  <a:lnTo>
                    <a:pt x="3262" y="452"/>
                  </a:lnTo>
                  <a:cubicBezTo>
                    <a:pt x="3141" y="479"/>
                    <a:pt x="3017" y="490"/>
                    <a:pt x="2893" y="490"/>
                  </a:cubicBezTo>
                  <a:cubicBezTo>
                    <a:pt x="2137" y="490"/>
                    <a:pt x="1345" y="63"/>
                    <a:pt x="855" y="8"/>
                  </a:cubicBezTo>
                  <a:cubicBezTo>
                    <a:pt x="794" y="3"/>
                    <a:pt x="736" y="0"/>
                    <a:pt x="682"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4"/>
            <p:cNvSpPr/>
            <p:nvPr/>
          </p:nvSpPr>
          <p:spPr>
            <a:xfrm>
              <a:off x="1242025" y="2267100"/>
              <a:ext cx="91075" cy="276475"/>
            </a:xfrm>
            <a:custGeom>
              <a:rect b="b" l="l" r="r" t="t"/>
              <a:pathLst>
                <a:path extrusionOk="0" h="11059" w="3643">
                  <a:moveTo>
                    <a:pt x="866" y="378"/>
                  </a:moveTo>
                  <a:cubicBezTo>
                    <a:pt x="912" y="378"/>
                    <a:pt x="961" y="381"/>
                    <a:pt x="1014" y="386"/>
                  </a:cubicBezTo>
                  <a:cubicBezTo>
                    <a:pt x="1204" y="418"/>
                    <a:pt x="1425" y="481"/>
                    <a:pt x="1679" y="576"/>
                  </a:cubicBezTo>
                  <a:cubicBezTo>
                    <a:pt x="2112" y="721"/>
                    <a:pt x="2599" y="865"/>
                    <a:pt x="3114" y="865"/>
                  </a:cubicBezTo>
                  <a:cubicBezTo>
                    <a:pt x="3163" y="865"/>
                    <a:pt x="3213" y="864"/>
                    <a:pt x="3262" y="861"/>
                  </a:cubicBezTo>
                  <a:lnTo>
                    <a:pt x="3262" y="2287"/>
                  </a:lnTo>
                  <a:cubicBezTo>
                    <a:pt x="3114" y="2322"/>
                    <a:pt x="2966" y="2337"/>
                    <a:pt x="2820" y="2337"/>
                  </a:cubicBezTo>
                  <a:cubicBezTo>
                    <a:pt x="2310" y="2337"/>
                    <a:pt x="1826" y="2156"/>
                    <a:pt x="1457" y="2033"/>
                  </a:cubicBezTo>
                  <a:cubicBezTo>
                    <a:pt x="1330" y="1970"/>
                    <a:pt x="1204" y="1938"/>
                    <a:pt x="1109" y="1906"/>
                  </a:cubicBezTo>
                  <a:cubicBezTo>
                    <a:pt x="982" y="1875"/>
                    <a:pt x="887" y="1875"/>
                    <a:pt x="792" y="1875"/>
                  </a:cubicBezTo>
                  <a:cubicBezTo>
                    <a:pt x="634" y="1875"/>
                    <a:pt x="475" y="1906"/>
                    <a:pt x="380" y="1938"/>
                  </a:cubicBezTo>
                  <a:lnTo>
                    <a:pt x="380" y="576"/>
                  </a:lnTo>
                  <a:cubicBezTo>
                    <a:pt x="380" y="545"/>
                    <a:pt x="380" y="513"/>
                    <a:pt x="444" y="481"/>
                  </a:cubicBezTo>
                  <a:cubicBezTo>
                    <a:pt x="521" y="430"/>
                    <a:pt x="662" y="378"/>
                    <a:pt x="866" y="378"/>
                  </a:cubicBezTo>
                  <a:close/>
                  <a:moveTo>
                    <a:pt x="919" y="0"/>
                  </a:moveTo>
                  <a:cubicBezTo>
                    <a:pt x="592" y="0"/>
                    <a:pt x="363" y="82"/>
                    <a:pt x="254" y="165"/>
                  </a:cubicBezTo>
                  <a:cubicBezTo>
                    <a:pt x="95" y="228"/>
                    <a:pt x="0" y="418"/>
                    <a:pt x="0" y="576"/>
                  </a:cubicBezTo>
                  <a:lnTo>
                    <a:pt x="0" y="2255"/>
                  </a:lnTo>
                  <a:lnTo>
                    <a:pt x="0" y="10869"/>
                  </a:lnTo>
                  <a:cubicBezTo>
                    <a:pt x="0" y="10964"/>
                    <a:pt x="95" y="11059"/>
                    <a:pt x="190" y="11059"/>
                  </a:cubicBezTo>
                  <a:cubicBezTo>
                    <a:pt x="285" y="11059"/>
                    <a:pt x="380" y="10964"/>
                    <a:pt x="380" y="10869"/>
                  </a:cubicBezTo>
                  <a:lnTo>
                    <a:pt x="380" y="2350"/>
                  </a:lnTo>
                  <a:cubicBezTo>
                    <a:pt x="447" y="2306"/>
                    <a:pt x="574" y="2246"/>
                    <a:pt x="752" y="2246"/>
                  </a:cubicBezTo>
                  <a:cubicBezTo>
                    <a:pt x="830" y="2246"/>
                    <a:pt x="918" y="2258"/>
                    <a:pt x="1014" y="2287"/>
                  </a:cubicBezTo>
                  <a:cubicBezTo>
                    <a:pt x="1109" y="2287"/>
                    <a:pt x="1204" y="2350"/>
                    <a:pt x="1330" y="2382"/>
                  </a:cubicBezTo>
                  <a:cubicBezTo>
                    <a:pt x="1715" y="2517"/>
                    <a:pt x="2244" y="2717"/>
                    <a:pt x="2815" y="2717"/>
                  </a:cubicBezTo>
                  <a:cubicBezTo>
                    <a:pt x="3044" y="2717"/>
                    <a:pt x="3280" y="2685"/>
                    <a:pt x="3516" y="2603"/>
                  </a:cubicBezTo>
                  <a:cubicBezTo>
                    <a:pt x="3579" y="2572"/>
                    <a:pt x="3642" y="2508"/>
                    <a:pt x="3642" y="2413"/>
                  </a:cubicBezTo>
                  <a:lnTo>
                    <a:pt x="3642" y="640"/>
                  </a:lnTo>
                  <a:cubicBezTo>
                    <a:pt x="3642" y="576"/>
                    <a:pt x="3611" y="513"/>
                    <a:pt x="3547" y="481"/>
                  </a:cubicBezTo>
                  <a:cubicBezTo>
                    <a:pt x="3516" y="450"/>
                    <a:pt x="3452" y="450"/>
                    <a:pt x="3389" y="450"/>
                  </a:cubicBezTo>
                  <a:cubicBezTo>
                    <a:pt x="3275" y="478"/>
                    <a:pt x="3157" y="491"/>
                    <a:pt x="3038" y="491"/>
                  </a:cubicBezTo>
                  <a:cubicBezTo>
                    <a:pt x="2629" y="491"/>
                    <a:pt x="2198" y="344"/>
                    <a:pt x="1806" y="196"/>
                  </a:cubicBezTo>
                  <a:cubicBezTo>
                    <a:pt x="1520" y="133"/>
                    <a:pt x="1299" y="38"/>
                    <a:pt x="1077" y="6"/>
                  </a:cubicBezTo>
                  <a:cubicBezTo>
                    <a:pt x="1022" y="2"/>
                    <a:pt x="969" y="0"/>
                    <a:pt x="9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4"/>
            <p:cNvSpPr/>
            <p:nvPr/>
          </p:nvSpPr>
          <p:spPr>
            <a:xfrm>
              <a:off x="941950" y="2493675"/>
              <a:ext cx="320675" cy="124325"/>
            </a:xfrm>
            <a:custGeom>
              <a:rect b="b" l="l" r="r" t="t"/>
              <a:pathLst>
                <a:path extrusionOk="0" h="4973" w="12827">
                  <a:moveTo>
                    <a:pt x="12827" y="1"/>
                  </a:moveTo>
                  <a:lnTo>
                    <a:pt x="8013" y="1014"/>
                  </a:lnTo>
                  <a:lnTo>
                    <a:pt x="6145" y="3231"/>
                  </a:lnTo>
                  <a:lnTo>
                    <a:pt x="1173" y="4403"/>
                  </a:lnTo>
                  <a:lnTo>
                    <a:pt x="1" y="4403"/>
                  </a:lnTo>
                  <a:lnTo>
                    <a:pt x="1" y="4973"/>
                  </a:lnTo>
                  <a:lnTo>
                    <a:pt x="12827" y="4973"/>
                  </a:lnTo>
                  <a:lnTo>
                    <a:pt x="12827"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4"/>
            <p:cNvSpPr/>
            <p:nvPr/>
          </p:nvSpPr>
          <p:spPr>
            <a:xfrm>
              <a:off x="937200" y="2489525"/>
              <a:ext cx="330175" cy="133225"/>
            </a:xfrm>
            <a:custGeom>
              <a:rect b="b" l="l" r="r" t="t"/>
              <a:pathLst>
                <a:path extrusionOk="0" h="5329" w="13207">
                  <a:moveTo>
                    <a:pt x="13035" y="0"/>
                  </a:moveTo>
                  <a:cubicBezTo>
                    <a:pt x="13019" y="0"/>
                    <a:pt x="13002" y="3"/>
                    <a:pt x="12985" y="8"/>
                  </a:cubicBezTo>
                  <a:lnTo>
                    <a:pt x="8140" y="990"/>
                  </a:lnTo>
                  <a:cubicBezTo>
                    <a:pt x="8108" y="990"/>
                    <a:pt x="8076" y="1022"/>
                    <a:pt x="8045" y="1053"/>
                  </a:cubicBezTo>
                  <a:lnTo>
                    <a:pt x="6208" y="3239"/>
                  </a:lnTo>
                  <a:lnTo>
                    <a:pt x="1363" y="4379"/>
                  </a:lnTo>
                  <a:lnTo>
                    <a:pt x="191" y="4379"/>
                  </a:lnTo>
                  <a:cubicBezTo>
                    <a:pt x="159" y="4379"/>
                    <a:pt x="96" y="4379"/>
                    <a:pt x="64" y="4442"/>
                  </a:cubicBezTo>
                  <a:cubicBezTo>
                    <a:pt x="32" y="4474"/>
                    <a:pt x="1" y="4505"/>
                    <a:pt x="1" y="4569"/>
                  </a:cubicBezTo>
                  <a:lnTo>
                    <a:pt x="1" y="5139"/>
                  </a:lnTo>
                  <a:cubicBezTo>
                    <a:pt x="1" y="5234"/>
                    <a:pt x="96" y="5329"/>
                    <a:pt x="191" y="5329"/>
                  </a:cubicBezTo>
                  <a:cubicBezTo>
                    <a:pt x="317" y="5329"/>
                    <a:pt x="381" y="5234"/>
                    <a:pt x="381" y="5139"/>
                  </a:cubicBezTo>
                  <a:lnTo>
                    <a:pt x="381" y="4759"/>
                  </a:lnTo>
                  <a:lnTo>
                    <a:pt x="1394" y="4759"/>
                  </a:lnTo>
                  <a:lnTo>
                    <a:pt x="6366" y="3587"/>
                  </a:lnTo>
                  <a:cubicBezTo>
                    <a:pt x="6398" y="3587"/>
                    <a:pt x="6430" y="3555"/>
                    <a:pt x="6461" y="3524"/>
                  </a:cubicBezTo>
                  <a:lnTo>
                    <a:pt x="8298" y="1338"/>
                  </a:lnTo>
                  <a:lnTo>
                    <a:pt x="13048" y="357"/>
                  </a:lnTo>
                  <a:cubicBezTo>
                    <a:pt x="13143" y="357"/>
                    <a:pt x="13207" y="262"/>
                    <a:pt x="13207" y="135"/>
                  </a:cubicBezTo>
                  <a:cubicBezTo>
                    <a:pt x="13181" y="57"/>
                    <a:pt x="13112" y="0"/>
                    <a:pt x="1303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4"/>
            <p:cNvSpPr/>
            <p:nvPr/>
          </p:nvSpPr>
          <p:spPr>
            <a:xfrm>
              <a:off x="1374250" y="2420050"/>
              <a:ext cx="61775" cy="62575"/>
            </a:xfrm>
            <a:custGeom>
              <a:rect b="b" l="l" r="r" t="t"/>
              <a:pathLst>
                <a:path extrusionOk="0" h="2503" w="2471">
                  <a:moveTo>
                    <a:pt x="1235" y="380"/>
                  </a:moveTo>
                  <a:cubicBezTo>
                    <a:pt x="1710" y="380"/>
                    <a:pt x="2090" y="760"/>
                    <a:pt x="2090" y="1236"/>
                  </a:cubicBezTo>
                  <a:cubicBezTo>
                    <a:pt x="2090" y="1742"/>
                    <a:pt x="1710" y="2122"/>
                    <a:pt x="1235" y="2122"/>
                  </a:cubicBezTo>
                  <a:cubicBezTo>
                    <a:pt x="760" y="2122"/>
                    <a:pt x="380" y="1742"/>
                    <a:pt x="380" y="1236"/>
                  </a:cubicBezTo>
                  <a:cubicBezTo>
                    <a:pt x="380" y="760"/>
                    <a:pt x="760" y="380"/>
                    <a:pt x="1235" y="380"/>
                  </a:cubicBezTo>
                  <a:close/>
                  <a:moveTo>
                    <a:pt x="1235" y="0"/>
                  </a:moveTo>
                  <a:cubicBezTo>
                    <a:pt x="538" y="0"/>
                    <a:pt x="0" y="539"/>
                    <a:pt x="0" y="1236"/>
                  </a:cubicBezTo>
                  <a:cubicBezTo>
                    <a:pt x="0" y="1932"/>
                    <a:pt x="538" y="2502"/>
                    <a:pt x="1235" y="2502"/>
                  </a:cubicBezTo>
                  <a:cubicBezTo>
                    <a:pt x="1932" y="2502"/>
                    <a:pt x="2470" y="1932"/>
                    <a:pt x="2470" y="1236"/>
                  </a:cubicBezTo>
                  <a:cubicBezTo>
                    <a:pt x="2470" y="539"/>
                    <a:pt x="1932" y="0"/>
                    <a:pt x="123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4"/>
            <p:cNvSpPr/>
            <p:nvPr/>
          </p:nvSpPr>
          <p:spPr>
            <a:xfrm>
              <a:off x="1347325" y="2484175"/>
              <a:ext cx="115625" cy="244675"/>
            </a:xfrm>
            <a:custGeom>
              <a:rect b="b" l="l" r="r" t="t"/>
              <a:pathLst>
                <a:path extrusionOk="0" h="9787" w="4625">
                  <a:moveTo>
                    <a:pt x="3104" y="381"/>
                  </a:moveTo>
                  <a:cubicBezTo>
                    <a:pt x="3737" y="412"/>
                    <a:pt x="4276" y="887"/>
                    <a:pt x="4244" y="1489"/>
                  </a:cubicBezTo>
                  <a:lnTo>
                    <a:pt x="4244" y="4561"/>
                  </a:lnTo>
                  <a:cubicBezTo>
                    <a:pt x="4215" y="4676"/>
                    <a:pt x="4107" y="4818"/>
                    <a:pt x="3944" y="4818"/>
                  </a:cubicBezTo>
                  <a:cubicBezTo>
                    <a:pt x="3929" y="4818"/>
                    <a:pt x="3912" y="4817"/>
                    <a:pt x="3896" y="4814"/>
                  </a:cubicBezTo>
                  <a:cubicBezTo>
                    <a:pt x="3801" y="4814"/>
                    <a:pt x="3706" y="4783"/>
                    <a:pt x="3642" y="4688"/>
                  </a:cubicBezTo>
                  <a:cubicBezTo>
                    <a:pt x="3579" y="4624"/>
                    <a:pt x="3484" y="4593"/>
                    <a:pt x="3421" y="4593"/>
                  </a:cubicBezTo>
                  <a:cubicBezTo>
                    <a:pt x="3326" y="4624"/>
                    <a:pt x="3294" y="4719"/>
                    <a:pt x="3294" y="4783"/>
                  </a:cubicBezTo>
                  <a:lnTo>
                    <a:pt x="3294" y="8995"/>
                  </a:lnTo>
                  <a:cubicBezTo>
                    <a:pt x="3294" y="9185"/>
                    <a:pt x="3167" y="9406"/>
                    <a:pt x="2882" y="9406"/>
                  </a:cubicBezTo>
                  <a:cubicBezTo>
                    <a:pt x="2566" y="9406"/>
                    <a:pt x="2502" y="9090"/>
                    <a:pt x="2471" y="9058"/>
                  </a:cubicBezTo>
                  <a:cubicBezTo>
                    <a:pt x="2471" y="8963"/>
                    <a:pt x="2376" y="8900"/>
                    <a:pt x="2312" y="8900"/>
                  </a:cubicBezTo>
                  <a:cubicBezTo>
                    <a:pt x="2217" y="8900"/>
                    <a:pt x="2122" y="8963"/>
                    <a:pt x="2122" y="9058"/>
                  </a:cubicBezTo>
                  <a:cubicBezTo>
                    <a:pt x="2091" y="9058"/>
                    <a:pt x="2027" y="9375"/>
                    <a:pt x="1742" y="9406"/>
                  </a:cubicBezTo>
                  <a:cubicBezTo>
                    <a:pt x="1703" y="9414"/>
                    <a:pt x="1665" y="9418"/>
                    <a:pt x="1629" y="9418"/>
                  </a:cubicBezTo>
                  <a:cubicBezTo>
                    <a:pt x="1522" y="9418"/>
                    <a:pt x="1433" y="9383"/>
                    <a:pt x="1362" y="9311"/>
                  </a:cubicBezTo>
                  <a:cubicBezTo>
                    <a:pt x="1330" y="9280"/>
                    <a:pt x="1267" y="9185"/>
                    <a:pt x="1267" y="9058"/>
                  </a:cubicBezTo>
                  <a:lnTo>
                    <a:pt x="1267" y="4878"/>
                  </a:lnTo>
                  <a:cubicBezTo>
                    <a:pt x="1267" y="4814"/>
                    <a:pt x="1204" y="4719"/>
                    <a:pt x="1140" y="4719"/>
                  </a:cubicBezTo>
                  <a:cubicBezTo>
                    <a:pt x="1109" y="4688"/>
                    <a:pt x="1109" y="4688"/>
                    <a:pt x="1077" y="4688"/>
                  </a:cubicBezTo>
                  <a:cubicBezTo>
                    <a:pt x="1014" y="4688"/>
                    <a:pt x="982" y="4719"/>
                    <a:pt x="950" y="4751"/>
                  </a:cubicBezTo>
                  <a:cubicBezTo>
                    <a:pt x="887" y="4814"/>
                    <a:pt x="792" y="4846"/>
                    <a:pt x="697" y="4846"/>
                  </a:cubicBezTo>
                  <a:cubicBezTo>
                    <a:pt x="602" y="4846"/>
                    <a:pt x="539" y="4814"/>
                    <a:pt x="475" y="4751"/>
                  </a:cubicBezTo>
                  <a:cubicBezTo>
                    <a:pt x="412" y="4719"/>
                    <a:pt x="380" y="4624"/>
                    <a:pt x="380" y="4561"/>
                  </a:cubicBezTo>
                  <a:lnTo>
                    <a:pt x="412" y="1362"/>
                  </a:lnTo>
                  <a:cubicBezTo>
                    <a:pt x="412" y="571"/>
                    <a:pt x="1267" y="381"/>
                    <a:pt x="1584" y="381"/>
                  </a:cubicBezTo>
                  <a:close/>
                  <a:moveTo>
                    <a:pt x="1552" y="1"/>
                  </a:moveTo>
                  <a:cubicBezTo>
                    <a:pt x="950" y="1"/>
                    <a:pt x="32" y="412"/>
                    <a:pt x="0" y="1362"/>
                  </a:cubicBezTo>
                  <a:lnTo>
                    <a:pt x="0" y="4561"/>
                  </a:lnTo>
                  <a:cubicBezTo>
                    <a:pt x="0" y="4751"/>
                    <a:pt x="64" y="4909"/>
                    <a:pt x="190" y="5036"/>
                  </a:cubicBezTo>
                  <a:cubicBezTo>
                    <a:pt x="317" y="5163"/>
                    <a:pt x="507" y="5226"/>
                    <a:pt x="697" y="5226"/>
                  </a:cubicBezTo>
                  <a:cubicBezTo>
                    <a:pt x="760" y="5226"/>
                    <a:pt x="824" y="5226"/>
                    <a:pt x="887" y="5194"/>
                  </a:cubicBezTo>
                  <a:lnTo>
                    <a:pt x="887" y="9058"/>
                  </a:lnTo>
                  <a:cubicBezTo>
                    <a:pt x="887" y="9280"/>
                    <a:pt x="950" y="9470"/>
                    <a:pt x="1109" y="9596"/>
                  </a:cubicBezTo>
                  <a:cubicBezTo>
                    <a:pt x="1267" y="9723"/>
                    <a:pt x="1457" y="9786"/>
                    <a:pt x="1647" y="9786"/>
                  </a:cubicBezTo>
                  <a:lnTo>
                    <a:pt x="1774" y="9786"/>
                  </a:lnTo>
                  <a:cubicBezTo>
                    <a:pt x="2027" y="9755"/>
                    <a:pt x="2186" y="9628"/>
                    <a:pt x="2281" y="9533"/>
                  </a:cubicBezTo>
                  <a:cubicBezTo>
                    <a:pt x="2407" y="9660"/>
                    <a:pt x="2597" y="9786"/>
                    <a:pt x="2882" y="9786"/>
                  </a:cubicBezTo>
                  <a:cubicBezTo>
                    <a:pt x="3326" y="9786"/>
                    <a:pt x="3674" y="9438"/>
                    <a:pt x="3674" y="8995"/>
                  </a:cubicBezTo>
                  <a:lnTo>
                    <a:pt x="3674" y="5163"/>
                  </a:lnTo>
                  <a:cubicBezTo>
                    <a:pt x="3737" y="5194"/>
                    <a:pt x="3801" y="5194"/>
                    <a:pt x="3896" y="5194"/>
                  </a:cubicBezTo>
                  <a:cubicBezTo>
                    <a:pt x="4276" y="5194"/>
                    <a:pt x="4592" y="4909"/>
                    <a:pt x="4592" y="4529"/>
                  </a:cubicBezTo>
                  <a:lnTo>
                    <a:pt x="4624" y="1489"/>
                  </a:lnTo>
                  <a:cubicBezTo>
                    <a:pt x="4624" y="666"/>
                    <a:pt x="3959" y="32"/>
                    <a:pt x="310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4"/>
            <p:cNvSpPr/>
            <p:nvPr/>
          </p:nvSpPr>
          <p:spPr>
            <a:xfrm>
              <a:off x="1433625" y="2526925"/>
              <a:ext cx="800" cy="76825"/>
            </a:xfrm>
            <a:custGeom>
              <a:rect b="b" l="l" r="r" t="t"/>
              <a:pathLst>
                <a:path extrusionOk="0" h="3073" w="32">
                  <a:moveTo>
                    <a:pt x="0" y="1"/>
                  </a:moveTo>
                  <a:lnTo>
                    <a:pt x="32" y="3073"/>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4"/>
            <p:cNvSpPr/>
            <p:nvPr/>
          </p:nvSpPr>
          <p:spPr>
            <a:xfrm>
              <a:off x="1428875" y="2522175"/>
              <a:ext cx="10300" cy="86325"/>
            </a:xfrm>
            <a:custGeom>
              <a:rect b="b" l="l" r="r" t="t"/>
              <a:pathLst>
                <a:path extrusionOk="0" h="3453" w="412">
                  <a:moveTo>
                    <a:pt x="190" y="1"/>
                  </a:moveTo>
                  <a:cubicBezTo>
                    <a:pt x="95" y="1"/>
                    <a:pt x="0" y="96"/>
                    <a:pt x="0" y="191"/>
                  </a:cubicBezTo>
                  <a:lnTo>
                    <a:pt x="32" y="3263"/>
                  </a:lnTo>
                  <a:cubicBezTo>
                    <a:pt x="32" y="3358"/>
                    <a:pt x="95" y="3453"/>
                    <a:pt x="222" y="3453"/>
                  </a:cubicBezTo>
                  <a:cubicBezTo>
                    <a:pt x="317" y="3453"/>
                    <a:pt x="412" y="3358"/>
                    <a:pt x="412" y="3263"/>
                  </a:cubicBezTo>
                  <a:lnTo>
                    <a:pt x="380" y="191"/>
                  </a:lnTo>
                  <a:cubicBezTo>
                    <a:pt x="380" y="96"/>
                    <a:pt x="31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4"/>
            <p:cNvSpPr/>
            <p:nvPr/>
          </p:nvSpPr>
          <p:spPr>
            <a:xfrm>
              <a:off x="1369500" y="2522175"/>
              <a:ext cx="9525" cy="88700"/>
            </a:xfrm>
            <a:custGeom>
              <a:rect b="b" l="l" r="r" t="t"/>
              <a:pathLst>
                <a:path extrusionOk="0" h="3548" w="381">
                  <a:moveTo>
                    <a:pt x="190" y="1"/>
                  </a:moveTo>
                  <a:cubicBezTo>
                    <a:pt x="63" y="1"/>
                    <a:pt x="0" y="96"/>
                    <a:pt x="0" y="191"/>
                  </a:cubicBezTo>
                  <a:lnTo>
                    <a:pt x="0" y="3358"/>
                  </a:lnTo>
                  <a:cubicBezTo>
                    <a:pt x="0" y="3453"/>
                    <a:pt x="95" y="3548"/>
                    <a:pt x="190" y="3548"/>
                  </a:cubicBezTo>
                  <a:cubicBezTo>
                    <a:pt x="285" y="3548"/>
                    <a:pt x="380" y="3453"/>
                    <a:pt x="380" y="3358"/>
                  </a:cubicBezTo>
                  <a:lnTo>
                    <a:pt x="380" y="191"/>
                  </a:lnTo>
                  <a:cubicBezTo>
                    <a:pt x="380" y="96"/>
                    <a:pt x="285"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4"/>
            <p:cNvSpPr/>
            <p:nvPr/>
          </p:nvSpPr>
          <p:spPr>
            <a:xfrm>
              <a:off x="1399575" y="2598175"/>
              <a:ext cx="9525" cy="118000"/>
            </a:xfrm>
            <a:custGeom>
              <a:rect b="b" l="l" r="r" t="t"/>
              <a:pathLst>
                <a:path extrusionOk="0" h="4720" w="381">
                  <a:moveTo>
                    <a:pt x="191" y="1"/>
                  </a:moveTo>
                  <a:cubicBezTo>
                    <a:pt x="96" y="1"/>
                    <a:pt x="1" y="64"/>
                    <a:pt x="1" y="191"/>
                  </a:cubicBezTo>
                  <a:lnTo>
                    <a:pt x="1" y="4530"/>
                  </a:lnTo>
                  <a:cubicBezTo>
                    <a:pt x="1" y="4625"/>
                    <a:pt x="96" y="4720"/>
                    <a:pt x="191" y="4720"/>
                  </a:cubicBezTo>
                  <a:cubicBezTo>
                    <a:pt x="317" y="4720"/>
                    <a:pt x="381" y="4625"/>
                    <a:pt x="381" y="4530"/>
                  </a:cubicBezTo>
                  <a:lnTo>
                    <a:pt x="381" y="191"/>
                  </a:lnTo>
                  <a:cubicBezTo>
                    <a:pt x="381" y="64"/>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4"/>
            <p:cNvSpPr/>
            <p:nvPr/>
          </p:nvSpPr>
          <p:spPr>
            <a:xfrm>
              <a:off x="1524675" y="2419250"/>
              <a:ext cx="61775" cy="62575"/>
            </a:xfrm>
            <a:custGeom>
              <a:rect b="b" l="l" r="r" t="t"/>
              <a:pathLst>
                <a:path extrusionOk="0" h="2503" w="2471">
                  <a:moveTo>
                    <a:pt x="1235" y="381"/>
                  </a:moveTo>
                  <a:cubicBezTo>
                    <a:pt x="1710" y="381"/>
                    <a:pt x="2090" y="761"/>
                    <a:pt x="2090" y="1236"/>
                  </a:cubicBezTo>
                  <a:cubicBezTo>
                    <a:pt x="2090" y="1743"/>
                    <a:pt x="1710" y="2123"/>
                    <a:pt x="1235" y="2123"/>
                  </a:cubicBezTo>
                  <a:cubicBezTo>
                    <a:pt x="760" y="2123"/>
                    <a:pt x="380" y="1743"/>
                    <a:pt x="380" y="1236"/>
                  </a:cubicBezTo>
                  <a:cubicBezTo>
                    <a:pt x="380" y="761"/>
                    <a:pt x="760" y="381"/>
                    <a:pt x="1235" y="381"/>
                  </a:cubicBezTo>
                  <a:close/>
                  <a:moveTo>
                    <a:pt x="1235" y="1"/>
                  </a:moveTo>
                  <a:cubicBezTo>
                    <a:pt x="570" y="1"/>
                    <a:pt x="0" y="571"/>
                    <a:pt x="0" y="1236"/>
                  </a:cubicBezTo>
                  <a:cubicBezTo>
                    <a:pt x="0" y="1933"/>
                    <a:pt x="570" y="2503"/>
                    <a:pt x="1235" y="2503"/>
                  </a:cubicBezTo>
                  <a:cubicBezTo>
                    <a:pt x="1932" y="2503"/>
                    <a:pt x="2470" y="1933"/>
                    <a:pt x="2470" y="1236"/>
                  </a:cubicBezTo>
                  <a:cubicBezTo>
                    <a:pt x="2470" y="571"/>
                    <a:pt x="1932" y="1"/>
                    <a:pt x="12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4"/>
            <p:cNvSpPr/>
            <p:nvPr/>
          </p:nvSpPr>
          <p:spPr>
            <a:xfrm>
              <a:off x="1497750" y="2483375"/>
              <a:ext cx="116400" cy="244675"/>
            </a:xfrm>
            <a:custGeom>
              <a:rect b="b" l="l" r="r" t="t"/>
              <a:pathLst>
                <a:path extrusionOk="0" h="9787" w="4656">
                  <a:moveTo>
                    <a:pt x="3104" y="381"/>
                  </a:moveTo>
                  <a:cubicBezTo>
                    <a:pt x="3769" y="381"/>
                    <a:pt x="4276" y="888"/>
                    <a:pt x="4276" y="1489"/>
                  </a:cubicBezTo>
                  <a:lnTo>
                    <a:pt x="4244" y="4530"/>
                  </a:lnTo>
                  <a:cubicBezTo>
                    <a:pt x="4244" y="4688"/>
                    <a:pt x="4086" y="4815"/>
                    <a:pt x="3896" y="4815"/>
                  </a:cubicBezTo>
                  <a:cubicBezTo>
                    <a:pt x="3801" y="4815"/>
                    <a:pt x="3706" y="4783"/>
                    <a:pt x="3642" y="4688"/>
                  </a:cubicBezTo>
                  <a:cubicBezTo>
                    <a:pt x="3579" y="4625"/>
                    <a:pt x="3516" y="4593"/>
                    <a:pt x="3421" y="4593"/>
                  </a:cubicBezTo>
                  <a:cubicBezTo>
                    <a:pt x="3357" y="4625"/>
                    <a:pt x="3294" y="4688"/>
                    <a:pt x="3294" y="4783"/>
                  </a:cubicBezTo>
                  <a:lnTo>
                    <a:pt x="3294" y="8995"/>
                  </a:lnTo>
                  <a:cubicBezTo>
                    <a:pt x="3294" y="9185"/>
                    <a:pt x="3167" y="9407"/>
                    <a:pt x="2882" y="9407"/>
                  </a:cubicBezTo>
                  <a:cubicBezTo>
                    <a:pt x="2566" y="9407"/>
                    <a:pt x="2502" y="9090"/>
                    <a:pt x="2502" y="9058"/>
                  </a:cubicBezTo>
                  <a:cubicBezTo>
                    <a:pt x="2471" y="8963"/>
                    <a:pt x="2407" y="8900"/>
                    <a:pt x="2312" y="8900"/>
                  </a:cubicBezTo>
                  <a:cubicBezTo>
                    <a:pt x="2217" y="8900"/>
                    <a:pt x="2122" y="8963"/>
                    <a:pt x="2122" y="9058"/>
                  </a:cubicBezTo>
                  <a:cubicBezTo>
                    <a:pt x="2122" y="9058"/>
                    <a:pt x="2059" y="9375"/>
                    <a:pt x="1742" y="9407"/>
                  </a:cubicBezTo>
                  <a:cubicBezTo>
                    <a:pt x="1703" y="9415"/>
                    <a:pt x="1665" y="9418"/>
                    <a:pt x="1629" y="9418"/>
                  </a:cubicBezTo>
                  <a:cubicBezTo>
                    <a:pt x="1523" y="9418"/>
                    <a:pt x="1434" y="9383"/>
                    <a:pt x="1362" y="9312"/>
                  </a:cubicBezTo>
                  <a:cubicBezTo>
                    <a:pt x="1331" y="9280"/>
                    <a:pt x="1267" y="9185"/>
                    <a:pt x="1267" y="9090"/>
                  </a:cubicBezTo>
                  <a:lnTo>
                    <a:pt x="1267" y="4878"/>
                  </a:lnTo>
                  <a:cubicBezTo>
                    <a:pt x="1267" y="4815"/>
                    <a:pt x="1204" y="4720"/>
                    <a:pt x="1141" y="4720"/>
                  </a:cubicBezTo>
                  <a:cubicBezTo>
                    <a:pt x="1109" y="4688"/>
                    <a:pt x="1109" y="4688"/>
                    <a:pt x="1077" y="4688"/>
                  </a:cubicBezTo>
                  <a:cubicBezTo>
                    <a:pt x="1014" y="4688"/>
                    <a:pt x="982" y="4720"/>
                    <a:pt x="951" y="4751"/>
                  </a:cubicBezTo>
                  <a:cubicBezTo>
                    <a:pt x="887" y="4815"/>
                    <a:pt x="792" y="4846"/>
                    <a:pt x="697" y="4846"/>
                  </a:cubicBezTo>
                  <a:cubicBezTo>
                    <a:pt x="602" y="4846"/>
                    <a:pt x="539" y="4815"/>
                    <a:pt x="476" y="4751"/>
                  </a:cubicBezTo>
                  <a:cubicBezTo>
                    <a:pt x="412" y="4720"/>
                    <a:pt x="381" y="4625"/>
                    <a:pt x="381" y="4561"/>
                  </a:cubicBezTo>
                  <a:lnTo>
                    <a:pt x="412" y="1363"/>
                  </a:lnTo>
                  <a:cubicBezTo>
                    <a:pt x="412" y="571"/>
                    <a:pt x="1267" y="381"/>
                    <a:pt x="1584" y="381"/>
                  </a:cubicBezTo>
                  <a:close/>
                  <a:moveTo>
                    <a:pt x="1584" y="1"/>
                  </a:moveTo>
                  <a:cubicBezTo>
                    <a:pt x="951" y="1"/>
                    <a:pt x="32" y="413"/>
                    <a:pt x="32" y="1363"/>
                  </a:cubicBezTo>
                  <a:lnTo>
                    <a:pt x="0" y="4561"/>
                  </a:lnTo>
                  <a:cubicBezTo>
                    <a:pt x="0" y="4751"/>
                    <a:pt x="64" y="4910"/>
                    <a:pt x="222" y="5036"/>
                  </a:cubicBezTo>
                  <a:cubicBezTo>
                    <a:pt x="349" y="5163"/>
                    <a:pt x="507" y="5226"/>
                    <a:pt x="697" y="5226"/>
                  </a:cubicBezTo>
                  <a:cubicBezTo>
                    <a:pt x="761" y="5226"/>
                    <a:pt x="824" y="5226"/>
                    <a:pt x="887" y="5195"/>
                  </a:cubicBezTo>
                  <a:lnTo>
                    <a:pt x="887" y="9058"/>
                  </a:lnTo>
                  <a:cubicBezTo>
                    <a:pt x="887" y="9280"/>
                    <a:pt x="982" y="9470"/>
                    <a:pt x="1141" y="9597"/>
                  </a:cubicBezTo>
                  <a:cubicBezTo>
                    <a:pt x="1267" y="9723"/>
                    <a:pt x="1457" y="9787"/>
                    <a:pt x="1679" y="9787"/>
                  </a:cubicBezTo>
                  <a:lnTo>
                    <a:pt x="1774" y="9787"/>
                  </a:lnTo>
                  <a:cubicBezTo>
                    <a:pt x="2027" y="9755"/>
                    <a:pt x="2186" y="9628"/>
                    <a:pt x="2281" y="9502"/>
                  </a:cubicBezTo>
                  <a:cubicBezTo>
                    <a:pt x="2407" y="9660"/>
                    <a:pt x="2597" y="9787"/>
                    <a:pt x="2882" y="9787"/>
                  </a:cubicBezTo>
                  <a:cubicBezTo>
                    <a:pt x="3326" y="9787"/>
                    <a:pt x="3674" y="9438"/>
                    <a:pt x="3674" y="8995"/>
                  </a:cubicBezTo>
                  <a:lnTo>
                    <a:pt x="3674" y="5163"/>
                  </a:lnTo>
                  <a:cubicBezTo>
                    <a:pt x="3737" y="5195"/>
                    <a:pt x="3832" y="5195"/>
                    <a:pt x="3896" y="5195"/>
                  </a:cubicBezTo>
                  <a:cubicBezTo>
                    <a:pt x="4307" y="5195"/>
                    <a:pt x="4593" y="4910"/>
                    <a:pt x="4624" y="4530"/>
                  </a:cubicBezTo>
                  <a:lnTo>
                    <a:pt x="4624" y="1458"/>
                  </a:lnTo>
                  <a:cubicBezTo>
                    <a:pt x="4656" y="666"/>
                    <a:pt x="3959" y="33"/>
                    <a:pt x="313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4"/>
            <p:cNvSpPr/>
            <p:nvPr/>
          </p:nvSpPr>
          <p:spPr>
            <a:xfrm>
              <a:off x="1584850" y="2526150"/>
              <a:ext cx="25" cy="76800"/>
            </a:xfrm>
            <a:custGeom>
              <a:rect b="b" l="l" r="r" t="t"/>
              <a:pathLst>
                <a:path extrusionOk="0" h="3072" w="1">
                  <a:moveTo>
                    <a:pt x="0" y="0"/>
                  </a:moveTo>
                  <a:lnTo>
                    <a:pt x="0" y="307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4"/>
            <p:cNvSpPr/>
            <p:nvPr/>
          </p:nvSpPr>
          <p:spPr>
            <a:xfrm>
              <a:off x="1580100" y="2521400"/>
              <a:ext cx="9525" cy="86300"/>
            </a:xfrm>
            <a:custGeom>
              <a:rect b="b" l="l" r="r" t="t"/>
              <a:pathLst>
                <a:path extrusionOk="0" h="3452" w="381">
                  <a:moveTo>
                    <a:pt x="190" y="0"/>
                  </a:moveTo>
                  <a:cubicBezTo>
                    <a:pt x="63" y="0"/>
                    <a:pt x="0" y="95"/>
                    <a:pt x="0" y="190"/>
                  </a:cubicBezTo>
                  <a:lnTo>
                    <a:pt x="0" y="3262"/>
                  </a:lnTo>
                  <a:cubicBezTo>
                    <a:pt x="0" y="3389"/>
                    <a:pt x="63" y="3452"/>
                    <a:pt x="190" y="3452"/>
                  </a:cubicBezTo>
                  <a:cubicBezTo>
                    <a:pt x="285" y="3452"/>
                    <a:pt x="380" y="3357"/>
                    <a:pt x="380" y="3262"/>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4"/>
            <p:cNvSpPr/>
            <p:nvPr/>
          </p:nvSpPr>
          <p:spPr>
            <a:xfrm>
              <a:off x="1519925" y="2521400"/>
              <a:ext cx="9525" cy="88675"/>
            </a:xfrm>
            <a:custGeom>
              <a:rect b="b" l="l" r="r" t="t"/>
              <a:pathLst>
                <a:path extrusionOk="0" h="3547" w="381">
                  <a:moveTo>
                    <a:pt x="190" y="0"/>
                  </a:moveTo>
                  <a:cubicBezTo>
                    <a:pt x="95" y="0"/>
                    <a:pt x="0" y="95"/>
                    <a:pt x="0" y="190"/>
                  </a:cubicBezTo>
                  <a:lnTo>
                    <a:pt x="0" y="3357"/>
                  </a:lnTo>
                  <a:cubicBezTo>
                    <a:pt x="0" y="3452"/>
                    <a:pt x="95" y="3547"/>
                    <a:pt x="190" y="3547"/>
                  </a:cubicBezTo>
                  <a:cubicBezTo>
                    <a:pt x="285" y="3547"/>
                    <a:pt x="380" y="3452"/>
                    <a:pt x="380" y="3357"/>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4"/>
            <p:cNvSpPr/>
            <p:nvPr/>
          </p:nvSpPr>
          <p:spPr>
            <a:xfrm>
              <a:off x="1550000" y="2597400"/>
              <a:ext cx="9525" cy="117975"/>
            </a:xfrm>
            <a:custGeom>
              <a:rect b="b" l="l" r="r" t="t"/>
              <a:pathLst>
                <a:path extrusionOk="0" h="4719" w="381">
                  <a:moveTo>
                    <a:pt x="191" y="0"/>
                  </a:moveTo>
                  <a:cubicBezTo>
                    <a:pt x="96" y="0"/>
                    <a:pt x="1" y="64"/>
                    <a:pt x="1" y="190"/>
                  </a:cubicBezTo>
                  <a:lnTo>
                    <a:pt x="1" y="4529"/>
                  </a:lnTo>
                  <a:cubicBezTo>
                    <a:pt x="1" y="4624"/>
                    <a:pt x="96" y="4719"/>
                    <a:pt x="191" y="4719"/>
                  </a:cubicBezTo>
                  <a:cubicBezTo>
                    <a:pt x="317" y="4719"/>
                    <a:pt x="381" y="4624"/>
                    <a:pt x="381" y="4529"/>
                  </a:cubicBezTo>
                  <a:lnTo>
                    <a:pt x="381" y="190"/>
                  </a:lnTo>
                  <a:cubicBezTo>
                    <a:pt x="381" y="64"/>
                    <a:pt x="317"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4"/>
            <p:cNvSpPr/>
            <p:nvPr/>
          </p:nvSpPr>
          <p:spPr>
            <a:xfrm>
              <a:off x="1444700" y="2443000"/>
              <a:ext cx="64150" cy="37250"/>
            </a:xfrm>
            <a:custGeom>
              <a:rect b="b" l="l" r="r" t="t"/>
              <a:pathLst>
                <a:path extrusionOk="0" h="1490" w="2566">
                  <a:moveTo>
                    <a:pt x="1584" y="1"/>
                  </a:moveTo>
                  <a:lnTo>
                    <a:pt x="1584" y="413"/>
                  </a:lnTo>
                  <a:lnTo>
                    <a:pt x="1" y="413"/>
                  </a:lnTo>
                  <a:lnTo>
                    <a:pt x="1" y="1109"/>
                  </a:lnTo>
                  <a:lnTo>
                    <a:pt x="1584" y="1109"/>
                  </a:lnTo>
                  <a:lnTo>
                    <a:pt x="1584" y="1489"/>
                  </a:lnTo>
                  <a:lnTo>
                    <a:pt x="2566" y="761"/>
                  </a:lnTo>
                  <a:lnTo>
                    <a:pt x="1584"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4"/>
            <p:cNvSpPr/>
            <p:nvPr/>
          </p:nvSpPr>
          <p:spPr>
            <a:xfrm>
              <a:off x="1439950" y="2438525"/>
              <a:ext cx="73650" cy="46475"/>
            </a:xfrm>
            <a:custGeom>
              <a:rect b="b" l="l" r="r" t="t"/>
              <a:pathLst>
                <a:path extrusionOk="0" h="1859" w="2946">
                  <a:moveTo>
                    <a:pt x="1964" y="560"/>
                  </a:moveTo>
                  <a:lnTo>
                    <a:pt x="2439" y="940"/>
                  </a:lnTo>
                  <a:lnTo>
                    <a:pt x="1964" y="1288"/>
                  </a:lnTo>
                  <a:cubicBezTo>
                    <a:pt x="1964" y="1162"/>
                    <a:pt x="1869" y="1098"/>
                    <a:pt x="1774" y="1098"/>
                  </a:cubicBezTo>
                  <a:lnTo>
                    <a:pt x="381" y="1098"/>
                  </a:lnTo>
                  <a:lnTo>
                    <a:pt x="381" y="782"/>
                  </a:lnTo>
                  <a:lnTo>
                    <a:pt x="1774" y="782"/>
                  </a:lnTo>
                  <a:cubicBezTo>
                    <a:pt x="1869" y="782"/>
                    <a:pt x="1964" y="687"/>
                    <a:pt x="1964" y="592"/>
                  </a:cubicBezTo>
                  <a:lnTo>
                    <a:pt x="1964" y="560"/>
                  </a:lnTo>
                  <a:close/>
                  <a:moveTo>
                    <a:pt x="1758" y="1"/>
                  </a:moveTo>
                  <a:cubicBezTo>
                    <a:pt x="1732" y="1"/>
                    <a:pt x="1705" y="8"/>
                    <a:pt x="1679" y="21"/>
                  </a:cubicBezTo>
                  <a:cubicBezTo>
                    <a:pt x="1616" y="53"/>
                    <a:pt x="1584" y="117"/>
                    <a:pt x="1584" y="212"/>
                  </a:cubicBezTo>
                  <a:lnTo>
                    <a:pt x="1584" y="402"/>
                  </a:lnTo>
                  <a:lnTo>
                    <a:pt x="191" y="402"/>
                  </a:lnTo>
                  <a:cubicBezTo>
                    <a:pt x="96" y="402"/>
                    <a:pt x="1" y="465"/>
                    <a:pt x="1" y="592"/>
                  </a:cubicBezTo>
                  <a:lnTo>
                    <a:pt x="1" y="1288"/>
                  </a:lnTo>
                  <a:cubicBezTo>
                    <a:pt x="1" y="1383"/>
                    <a:pt x="96" y="1478"/>
                    <a:pt x="191" y="1478"/>
                  </a:cubicBezTo>
                  <a:lnTo>
                    <a:pt x="1584" y="1478"/>
                  </a:lnTo>
                  <a:lnTo>
                    <a:pt x="1584" y="1668"/>
                  </a:lnTo>
                  <a:cubicBezTo>
                    <a:pt x="1584" y="1732"/>
                    <a:pt x="1616" y="1795"/>
                    <a:pt x="1679" y="1827"/>
                  </a:cubicBezTo>
                  <a:cubicBezTo>
                    <a:pt x="1711" y="1858"/>
                    <a:pt x="1742" y="1858"/>
                    <a:pt x="1774" y="1858"/>
                  </a:cubicBezTo>
                  <a:cubicBezTo>
                    <a:pt x="1806" y="1858"/>
                    <a:pt x="1837" y="1827"/>
                    <a:pt x="1869" y="1827"/>
                  </a:cubicBezTo>
                  <a:lnTo>
                    <a:pt x="2883" y="1098"/>
                  </a:lnTo>
                  <a:cubicBezTo>
                    <a:pt x="2946" y="1035"/>
                    <a:pt x="2946" y="1003"/>
                    <a:pt x="2946" y="940"/>
                  </a:cubicBezTo>
                  <a:cubicBezTo>
                    <a:pt x="2946" y="877"/>
                    <a:pt x="2946" y="813"/>
                    <a:pt x="2883" y="782"/>
                  </a:cubicBezTo>
                  <a:lnTo>
                    <a:pt x="1869" y="53"/>
                  </a:lnTo>
                  <a:cubicBezTo>
                    <a:pt x="1832" y="16"/>
                    <a:pt x="1795" y="1"/>
                    <a:pt x="175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4"/>
            <p:cNvSpPr/>
            <p:nvPr/>
          </p:nvSpPr>
          <p:spPr>
            <a:xfrm>
              <a:off x="1451050" y="2399475"/>
              <a:ext cx="64150" cy="36425"/>
            </a:xfrm>
            <a:custGeom>
              <a:rect b="b" l="l" r="r" t="t"/>
              <a:pathLst>
                <a:path extrusionOk="0" h="1457" w="2566">
                  <a:moveTo>
                    <a:pt x="1013" y="0"/>
                  </a:moveTo>
                  <a:lnTo>
                    <a:pt x="0" y="728"/>
                  </a:lnTo>
                  <a:lnTo>
                    <a:pt x="1013" y="1457"/>
                  </a:lnTo>
                  <a:lnTo>
                    <a:pt x="1013" y="1077"/>
                  </a:lnTo>
                  <a:lnTo>
                    <a:pt x="2565" y="1077"/>
                  </a:lnTo>
                  <a:lnTo>
                    <a:pt x="2565" y="380"/>
                  </a:lnTo>
                  <a:lnTo>
                    <a:pt x="1013" y="380"/>
                  </a:lnTo>
                  <a:lnTo>
                    <a:pt x="101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4"/>
            <p:cNvSpPr/>
            <p:nvPr/>
          </p:nvSpPr>
          <p:spPr>
            <a:xfrm>
              <a:off x="1446275" y="2394375"/>
              <a:ext cx="73675" cy="46275"/>
            </a:xfrm>
            <a:custGeom>
              <a:rect b="b" l="l" r="r" t="t"/>
              <a:pathLst>
                <a:path extrusionOk="0" h="1851" w="2947">
                  <a:moveTo>
                    <a:pt x="1014" y="584"/>
                  </a:moveTo>
                  <a:cubicBezTo>
                    <a:pt x="1014" y="679"/>
                    <a:pt x="1109" y="774"/>
                    <a:pt x="1204" y="774"/>
                  </a:cubicBezTo>
                  <a:lnTo>
                    <a:pt x="2566" y="774"/>
                  </a:lnTo>
                  <a:lnTo>
                    <a:pt x="2566" y="1091"/>
                  </a:lnTo>
                  <a:lnTo>
                    <a:pt x="1204" y="1091"/>
                  </a:lnTo>
                  <a:cubicBezTo>
                    <a:pt x="1078" y="1091"/>
                    <a:pt x="1014" y="1186"/>
                    <a:pt x="1014" y="1281"/>
                  </a:cubicBezTo>
                  <a:lnTo>
                    <a:pt x="508" y="932"/>
                  </a:lnTo>
                  <a:lnTo>
                    <a:pt x="1014" y="584"/>
                  </a:lnTo>
                  <a:close/>
                  <a:moveTo>
                    <a:pt x="1237" y="1"/>
                  </a:moveTo>
                  <a:cubicBezTo>
                    <a:pt x="1183" y="1"/>
                    <a:pt x="1123" y="23"/>
                    <a:pt x="1078" y="46"/>
                  </a:cubicBezTo>
                  <a:lnTo>
                    <a:pt x="96" y="774"/>
                  </a:lnTo>
                  <a:cubicBezTo>
                    <a:pt x="33" y="806"/>
                    <a:pt x="1" y="869"/>
                    <a:pt x="1" y="932"/>
                  </a:cubicBezTo>
                  <a:cubicBezTo>
                    <a:pt x="1" y="996"/>
                    <a:pt x="33" y="1059"/>
                    <a:pt x="96" y="1091"/>
                  </a:cubicBezTo>
                  <a:lnTo>
                    <a:pt x="1078" y="1819"/>
                  </a:lnTo>
                  <a:cubicBezTo>
                    <a:pt x="1109" y="1851"/>
                    <a:pt x="1173" y="1851"/>
                    <a:pt x="1204" y="1851"/>
                  </a:cubicBezTo>
                  <a:cubicBezTo>
                    <a:pt x="1236" y="1851"/>
                    <a:pt x="1268" y="1851"/>
                    <a:pt x="1299" y="1819"/>
                  </a:cubicBezTo>
                  <a:cubicBezTo>
                    <a:pt x="1363" y="1787"/>
                    <a:pt x="1394" y="1724"/>
                    <a:pt x="1394" y="1661"/>
                  </a:cubicBezTo>
                  <a:lnTo>
                    <a:pt x="1394" y="1471"/>
                  </a:lnTo>
                  <a:lnTo>
                    <a:pt x="2756" y="1471"/>
                  </a:lnTo>
                  <a:cubicBezTo>
                    <a:pt x="2883" y="1471"/>
                    <a:pt x="2946" y="1376"/>
                    <a:pt x="2946" y="1281"/>
                  </a:cubicBezTo>
                  <a:lnTo>
                    <a:pt x="2946" y="584"/>
                  </a:lnTo>
                  <a:cubicBezTo>
                    <a:pt x="2946" y="489"/>
                    <a:pt x="2851" y="394"/>
                    <a:pt x="2756" y="394"/>
                  </a:cubicBezTo>
                  <a:lnTo>
                    <a:pt x="1394" y="394"/>
                  </a:lnTo>
                  <a:lnTo>
                    <a:pt x="1394" y="204"/>
                  </a:lnTo>
                  <a:cubicBezTo>
                    <a:pt x="1394" y="141"/>
                    <a:pt x="1363" y="46"/>
                    <a:pt x="1299" y="14"/>
                  </a:cubicBezTo>
                  <a:cubicBezTo>
                    <a:pt x="1281" y="5"/>
                    <a:pt x="1260" y="1"/>
                    <a:pt x="123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4"/>
            <p:cNvSpPr/>
            <p:nvPr/>
          </p:nvSpPr>
          <p:spPr>
            <a:xfrm>
              <a:off x="1586425" y="2596600"/>
              <a:ext cx="31700" cy="22975"/>
            </a:xfrm>
            <a:custGeom>
              <a:rect b="b" l="l" r="r" t="t"/>
              <a:pathLst>
                <a:path extrusionOk="0" h="919" w="1268">
                  <a:moveTo>
                    <a:pt x="887" y="381"/>
                  </a:moveTo>
                  <a:lnTo>
                    <a:pt x="887" y="539"/>
                  </a:lnTo>
                  <a:lnTo>
                    <a:pt x="380" y="539"/>
                  </a:lnTo>
                  <a:lnTo>
                    <a:pt x="380" y="381"/>
                  </a:lnTo>
                  <a:close/>
                  <a:moveTo>
                    <a:pt x="285" y="1"/>
                  </a:moveTo>
                  <a:cubicBezTo>
                    <a:pt x="127" y="1"/>
                    <a:pt x="0" y="96"/>
                    <a:pt x="0" y="254"/>
                  </a:cubicBezTo>
                  <a:lnTo>
                    <a:pt x="0" y="729"/>
                  </a:lnTo>
                  <a:cubicBezTo>
                    <a:pt x="0" y="856"/>
                    <a:pt x="95" y="919"/>
                    <a:pt x="190" y="919"/>
                  </a:cubicBezTo>
                  <a:lnTo>
                    <a:pt x="1077" y="919"/>
                  </a:lnTo>
                  <a:cubicBezTo>
                    <a:pt x="1172" y="919"/>
                    <a:pt x="1267" y="824"/>
                    <a:pt x="1267" y="729"/>
                  </a:cubicBezTo>
                  <a:lnTo>
                    <a:pt x="1267" y="254"/>
                  </a:lnTo>
                  <a:cubicBezTo>
                    <a:pt x="1267" y="96"/>
                    <a:pt x="1141" y="1"/>
                    <a:pt x="98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4"/>
            <p:cNvSpPr/>
            <p:nvPr/>
          </p:nvSpPr>
          <p:spPr>
            <a:xfrm>
              <a:off x="1569000" y="2614800"/>
              <a:ext cx="66525" cy="49925"/>
            </a:xfrm>
            <a:custGeom>
              <a:rect b="b" l="l" r="r" t="t"/>
              <a:pathLst>
                <a:path extrusionOk="0" h="1997" w="2661">
                  <a:moveTo>
                    <a:pt x="96" y="1"/>
                  </a:moveTo>
                  <a:cubicBezTo>
                    <a:pt x="32" y="1"/>
                    <a:pt x="1" y="33"/>
                    <a:pt x="1" y="96"/>
                  </a:cubicBezTo>
                  <a:lnTo>
                    <a:pt x="1" y="1901"/>
                  </a:lnTo>
                  <a:cubicBezTo>
                    <a:pt x="1" y="1964"/>
                    <a:pt x="32" y="1996"/>
                    <a:pt x="96" y="1996"/>
                  </a:cubicBezTo>
                  <a:lnTo>
                    <a:pt x="2598" y="1996"/>
                  </a:lnTo>
                  <a:cubicBezTo>
                    <a:pt x="2629" y="1996"/>
                    <a:pt x="2661" y="1933"/>
                    <a:pt x="2661" y="1901"/>
                  </a:cubicBezTo>
                  <a:lnTo>
                    <a:pt x="2661" y="96"/>
                  </a:lnTo>
                  <a:cubicBezTo>
                    <a:pt x="2661" y="33"/>
                    <a:pt x="2629" y="1"/>
                    <a:pt x="259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4"/>
            <p:cNvSpPr/>
            <p:nvPr/>
          </p:nvSpPr>
          <p:spPr>
            <a:xfrm>
              <a:off x="1564250" y="2610050"/>
              <a:ext cx="76025" cy="59425"/>
            </a:xfrm>
            <a:custGeom>
              <a:rect b="b" l="l" r="r" t="t"/>
              <a:pathLst>
                <a:path extrusionOk="0" h="2377" w="3041">
                  <a:moveTo>
                    <a:pt x="2661" y="381"/>
                  </a:moveTo>
                  <a:lnTo>
                    <a:pt x="2661" y="1996"/>
                  </a:lnTo>
                  <a:lnTo>
                    <a:pt x="381" y="1996"/>
                  </a:lnTo>
                  <a:lnTo>
                    <a:pt x="381" y="381"/>
                  </a:lnTo>
                  <a:close/>
                  <a:moveTo>
                    <a:pt x="286" y="1"/>
                  </a:moveTo>
                  <a:cubicBezTo>
                    <a:pt x="127" y="1"/>
                    <a:pt x="1" y="128"/>
                    <a:pt x="1" y="286"/>
                  </a:cubicBezTo>
                  <a:lnTo>
                    <a:pt x="1" y="2091"/>
                  </a:lnTo>
                  <a:cubicBezTo>
                    <a:pt x="1" y="2249"/>
                    <a:pt x="127" y="2376"/>
                    <a:pt x="286" y="2376"/>
                  </a:cubicBezTo>
                  <a:lnTo>
                    <a:pt x="2788" y="2376"/>
                  </a:lnTo>
                  <a:cubicBezTo>
                    <a:pt x="2914" y="2376"/>
                    <a:pt x="3041" y="2249"/>
                    <a:pt x="3041" y="2091"/>
                  </a:cubicBezTo>
                  <a:lnTo>
                    <a:pt x="3041" y="286"/>
                  </a:lnTo>
                  <a:cubicBezTo>
                    <a:pt x="3041" y="128"/>
                    <a:pt x="2914" y="1"/>
                    <a:pt x="278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4"/>
            <p:cNvSpPr/>
            <p:nvPr/>
          </p:nvSpPr>
          <p:spPr>
            <a:xfrm>
              <a:off x="1563475" y="2618125"/>
              <a:ext cx="77600" cy="33125"/>
            </a:xfrm>
            <a:custGeom>
              <a:rect b="b" l="l" r="r" t="t"/>
              <a:pathLst>
                <a:path extrusionOk="0" h="1325" w="3104">
                  <a:moveTo>
                    <a:pt x="211" y="1"/>
                  </a:moveTo>
                  <a:cubicBezTo>
                    <a:pt x="182" y="1"/>
                    <a:pt x="153" y="9"/>
                    <a:pt x="127" y="26"/>
                  </a:cubicBezTo>
                  <a:cubicBezTo>
                    <a:pt x="32" y="58"/>
                    <a:pt x="0" y="185"/>
                    <a:pt x="63" y="280"/>
                  </a:cubicBezTo>
                  <a:lnTo>
                    <a:pt x="317" y="818"/>
                  </a:lnTo>
                  <a:lnTo>
                    <a:pt x="380" y="945"/>
                  </a:lnTo>
                  <a:cubicBezTo>
                    <a:pt x="507" y="1166"/>
                    <a:pt x="728" y="1325"/>
                    <a:pt x="982" y="1325"/>
                  </a:cubicBezTo>
                  <a:lnTo>
                    <a:pt x="2122" y="1325"/>
                  </a:lnTo>
                  <a:cubicBezTo>
                    <a:pt x="2375" y="1325"/>
                    <a:pt x="2629" y="1166"/>
                    <a:pt x="2724" y="945"/>
                  </a:cubicBezTo>
                  <a:lnTo>
                    <a:pt x="3040" y="280"/>
                  </a:lnTo>
                  <a:cubicBezTo>
                    <a:pt x="3104" y="185"/>
                    <a:pt x="3072" y="58"/>
                    <a:pt x="2977" y="26"/>
                  </a:cubicBezTo>
                  <a:cubicBezTo>
                    <a:pt x="2950" y="9"/>
                    <a:pt x="2921" y="1"/>
                    <a:pt x="2893" y="1"/>
                  </a:cubicBezTo>
                  <a:cubicBezTo>
                    <a:pt x="2819" y="1"/>
                    <a:pt x="2746" y="53"/>
                    <a:pt x="2724" y="121"/>
                  </a:cubicBezTo>
                  <a:lnTo>
                    <a:pt x="2439" y="660"/>
                  </a:lnTo>
                  <a:lnTo>
                    <a:pt x="2375" y="786"/>
                  </a:lnTo>
                  <a:cubicBezTo>
                    <a:pt x="2344" y="881"/>
                    <a:pt x="2217" y="945"/>
                    <a:pt x="2122" y="945"/>
                  </a:cubicBezTo>
                  <a:lnTo>
                    <a:pt x="982" y="945"/>
                  </a:lnTo>
                  <a:cubicBezTo>
                    <a:pt x="855" y="945"/>
                    <a:pt x="760" y="881"/>
                    <a:pt x="728" y="786"/>
                  </a:cubicBezTo>
                  <a:lnTo>
                    <a:pt x="380" y="121"/>
                  </a:lnTo>
                  <a:cubicBezTo>
                    <a:pt x="357" y="53"/>
                    <a:pt x="285" y="1"/>
                    <a:pt x="21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4"/>
            <p:cNvSpPr/>
            <p:nvPr/>
          </p:nvSpPr>
          <p:spPr>
            <a:xfrm>
              <a:off x="1593550" y="2640950"/>
              <a:ext cx="17450" cy="9525"/>
            </a:xfrm>
            <a:custGeom>
              <a:rect b="b" l="l" r="r" t="t"/>
              <a:pathLst>
                <a:path extrusionOk="0" h="381" w="698">
                  <a:moveTo>
                    <a:pt x="32" y="0"/>
                  </a:moveTo>
                  <a:cubicBezTo>
                    <a:pt x="0" y="0"/>
                    <a:pt x="0" y="0"/>
                    <a:pt x="0" y="32"/>
                  </a:cubicBezTo>
                  <a:lnTo>
                    <a:pt x="0" y="317"/>
                  </a:lnTo>
                  <a:cubicBezTo>
                    <a:pt x="0" y="348"/>
                    <a:pt x="0" y="380"/>
                    <a:pt x="32" y="380"/>
                  </a:cubicBezTo>
                  <a:lnTo>
                    <a:pt x="665" y="380"/>
                  </a:lnTo>
                  <a:cubicBezTo>
                    <a:pt x="697" y="380"/>
                    <a:pt x="697" y="348"/>
                    <a:pt x="697" y="317"/>
                  </a:cubicBezTo>
                  <a:lnTo>
                    <a:pt x="697" y="32"/>
                  </a:lnTo>
                  <a:cubicBezTo>
                    <a:pt x="697" y="0"/>
                    <a:pt x="697" y="0"/>
                    <a:pt x="665"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4"/>
            <p:cNvSpPr/>
            <p:nvPr/>
          </p:nvSpPr>
          <p:spPr>
            <a:xfrm>
              <a:off x="1588800" y="2635400"/>
              <a:ext cx="26950" cy="19825"/>
            </a:xfrm>
            <a:custGeom>
              <a:rect b="b" l="l" r="r" t="t"/>
              <a:pathLst>
                <a:path extrusionOk="0" h="793" w="1078">
                  <a:moveTo>
                    <a:pt x="222" y="0"/>
                  </a:moveTo>
                  <a:cubicBezTo>
                    <a:pt x="95" y="0"/>
                    <a:pt x="0" y="127"/>
                    <a:pt x="0" y="254"/>
                  </a:cubicBezTo>
                  <a:lnTo>
                    <a:pt x="0" y="539"/>
                  </a:lnTo>
                  <a:cubicBezTo>
                    <a:pt x="0" y="697"/>
                    <a:pt x="95" y="792"/>
                    <a:pt x="222" y="792"/>
                  </a:cubicBezTo>
                  <a:lnTo>
                    <a:pt x="855" y="792"/>
                  </a:lnTo>
                  <a:cubicBezTo>
                    <a:pt x="982" y="792"/>
                    <a:pt x="1077" y="697"/>
                    <a:pt x="1077" y="539"/>
                  </a:cubicBezTo>
                  <a:lnTo>
                    <a:pt x="1077" y="254"/>
                  </a:lnTo>
                  <a:cubicBezTo>
                    <a:pt x="1077" y="127"/>
                    <a:pt x="982" y="0"/>
                    <a:pt x="8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4"/>
            <p:cNvSpPr/>
            <p:nvPr/>
          </p:nvSpPr>
          <p:spPr>
            <a:xfrm>
              <a:off x="1345750" y="2596600"/>
              <a:ext cx="30900" cy="22975"/>
            </a:xfrm>
            <a:custGeom>
              <a:rect b="b" l="l" r="r" t="t"/>
              <a:pathLst>
                <a:path extrusionOk="0" h="919" w="1236">
                  <a:moveTo>
                    <a:pt x="855" y="381"/>
                  </a:moveTo>
                  <a:lnTo>
                    <a:pt x="855" y="539"/>
                  </a:lnTo>
                  <a:lnTo>
                    <a:pt x="380" y="539"/>
                  </a:lnTo>
                  <a:lnTo>
                    <a:pt x="380" y="381"/>
                  </a:lnTo>
                  <a:close/>
                  <a:moveTo>
                    <a:pt x="253" y="1"/>
                  </a:moveTo>
                  <a:cubicBezTo>
                    <a:pt x="127" y="1"/>
                    <a:pt x="0" y="96"/>
                    <a:pt x="0" y="254"/>
                  </a:cubicBezTo>
                  <a:lnTo>
                    <a:pt x="0" y="729"/>
                  </a:lnTo>
                  <a:cubicBezTo>
                    <a:pt x="0" y="856"/>
                    <a:pt x="95" y="919"/>
                    <a:pt x="190" y="919"/>
                  </a:cubicBezTo>
                  <a:lnTo>
                    <a:pt x="1045" y="919"/>
                  </a:lnTo>
                  <a:cubicBezTo>
                    <a:pt x="1172" y="919"/>
                    <a:pt x="1235" y="824"/>
                    <a:pt x="1235" y="729"/>
                  </a:cubicBezTo>
                  <a:lnTo>
                    <a:pt x="1235" y="254"/>
                  </a:lnTo>
                  <a:cubicBezTo>
                    <a:pt x="1235" y="96"/>
                    <a:pt x="1140" y="1"/>
                    <a:pt x="98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4"/>
            <p:cNvSpPr/>
            <p:nvPr/>
          </p:nvSpPr>
          <p:spPr>
            <a:xfrm>
              <a:off x="1328325" y="2614800"/>
              <a:ext cx="66525" cy="49925"/>
            </a:xfrm>
            <a:custGeom>
              <a:rect b="b" l="l" r="r" t="t"/>
              <a:pathLst>
                <a:path extrusionOk="0" h="1997" w="2661">
                  <a:moveTo>
                    <a:pt x="64" y="1"/>
                  </a:moveTo>
                  <a:cubicBezTo>
                    <a:pt x="32" y="1"/>
                    <a:pt x="0" y="33"/>
                    <a:pt x="0" y="96"/>
                  </a:cubicBezTo>
                  <a:lnTo>
                    <a:pt x="0" y="1901"/>
                  </a:lnTo>
                  <a:cubicBezTo>
                    <a:pt x="0" y="1964"/>
                    <a:pt x="32" y="1996"/>
                    <a:pt x="64" y="1996"/>
                  </a:cubicBezTo>
                  <a:lnTo>
                    <a:pt x="2566" y="1996"/>
                  </a:lnTo>
                  <a:cubicBezTo>
                    <a:pt x="2629" y="1996"/>
                    <a:pt x="2661" y="1933"/>
                    <a:pt x="2661" y="1901"/>
                  </a:cubicBezTo>
                  <a:lnTo>
                    <a:pt x="2661" y="96"/>
                  </a:lnTo>
                  <a:cubicBezTo>
                    <a:pt x="2661" y="33"/>
                    <a:pt x="2629" y="1"/>
                    <a:pt x="2566"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4"/>
            <p:cNvSpPr/>
            <p:nvPr/>
          </p:nvSpPr>
          <p:spPr>
            <a:xfrm>
              <a:off x="1323575" y="2610050"/>
              <a:ext cx="76025" cy="59425"/>
            </a:xfrm>
            <a:custGeom>
              <a:rect b="b" l="l" r="r" t="t"/>
              <a:pathLst>
                <a:path extrusionOk="0" h="2377" w="3041">
                  <a:moveTo>
                    <a:pt x="2660" y="381"/>
                  </a:moveTo>
                  <a:lnTo>
                    <a:pt x="2660" y="1996"/>
                  </a:lnTo>
                  <a:lnTo>
                    <a:pt x="380" y="1996"/>
                  </a:lnTo>
                  <a:lnTo>
                    <a:pt x="380" y="381"/>
                  </a:lnTo>
                  <a:close/>
                  <a:moveTo>
                    <a:pt x="254" y="1"/>
                  </a:moveTo>
                  <a:cubicBezTo>
                    <a:pt x="127" y="1"/>
                    <a:pt x="0" y="128"/>
                    <a:pt x="0" y="286"/>
                  </a:cubicBezTo>
                  <a:lnTo>
                    <a:pt x="0" y="2091"/>
                  </a:lnTo>
                  <a:cubicBezTo>
                    <a:pt x="0" y="2249"/>
                    <a:pt x="95" y="2376"/>
                    <a:pt x="254" y="2376"/>
                  </a:cubicBezTo>
                  <a:lnTo>
                    <a:pt x="2756" y="2376"/>
                  </a:lnTo>
                  <a:cubicBezTo>
                    <a:pt x="2914" y="2376"/>
                    <a:pt x="3041" y="2249"/>
                    <a:pt x="3041" y="2091"/>
                  </a:cubicBezTo>
                  <a:lnTo>
                    <a:pt x="3041" y="286"/>
                  </a:lnTo>
                  <a:cubicBezTo>
                    <a:pt x="3041" y="128"/>
                    <a:pt x="2914" y="1"/>
                    <a:pt x="275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4"/>
            <p:cNvSpPr/>
            <p:nvPr/>
          </p:nvSpPr>
          <p:spPr>
            <a:xfrm>
              <a:off x="1322775" y="2618125"/>
              <a:ext cx="76825" cy="33125"/>
            </a:xfrm>
            <a:custGeom>
              <a:rect b="b" l="l" r="r" t="t"/>
              <a:pathLst>
                <a:path extrusionOk="0" h="1325" w="3073">
                  <a:moveTo>
                    <a:pt x="206" y="1"/>
                  </a:moveTo>
                  <a:cubicBezTo>
                    <a:pt x="180" y="1"/>
                    <a:pt x="154" y="9"/>
                    <a:pt x="127" y="26"/>
                  </a:cubicBezTo>
                  <a:cubicBezTo>
                    <a:pt x="32" y="58"/>
                    <a:pt x="1" y="185"/>
                    <a:pt x="32" y="280"/>
                  </a:cubicBezTo>
                  <a:lnTo>
                    <a:pt x="317" y="818"/>
                  </a:lnTo>
                  <a:lnTo>
                    <a:pt x="381" y="945"/>
                  </a:lnTo>
                  <a:cubicBezTo>
                    <a:pt x="476" y="1166"/>
                    <a:pt x="729" y="1325"/>
                    <a:pt x="982" y="1325"/>
                  </a:cubicBezTo>
                  <a:lnTo>
                    <a:pt x="2091" y="1325"/>
                  </a:lnTo>
                  <a:cubicBezTo>
                    <a:pt x="2376" y="1325"/>
                    <a:pt x="2597" y="1166"/>
                    <a:pt x="2724" y="945"/>
                  </a:cubicBezTo>
                  <a:lnTo>
                    <a:pt x="3041" y="280"/>
                  </a:lnTo>
                  <a:cubicBezTo>
                    <a:pt x="3073" y="185"/>
                    <a:pt x="3041" y="58"/>
                    <a:pt x="2946" y="26"/>
                  </a:cubicBezTo>
                  <a:cubicBezTo>
                    <a:pt x="2919" y="9"/>
                    <a:pt x="2893" y="1"/>
                    <a:pt x="2867" y="1"/>
                  </a:cubicBezTo>
                  <a:cubicBezTo>
                    <a:pt x="2800" y="1"/>
                    <a:pt x="2738" y="53"/>
                    <a:pt x="2692" y="121"/>
                  </a:cubicBezTo>
                  <a:lnTo>
                    <a:pt x="2439" y="660"/>
                  </a:lnTo>
                  <a:lnTo>
                    <a:pt x="2376" y="786"/>
                  </a:lnTo>
                  <a:cubicBezTo>
                    <a:pt x="2312" y="881"/>
                    <a:pt x="2217" y="945"/>
                    <a:pt x="2091" y="945"/>
                  </a:cubicBezTo>
                  <a:lnTo>
                    <a:pt x="982" y="945"/>
                  </a:lnTo>
                  <a:cubicBezTo>
                    <a:pt x="856" y="945"/>
                    <a:pt x="761" y="881"/>
                    <a:pt x="697" y="786"/>
                  </a:cubicBezTo>
                  <a:lnTo>
                    <a:pt x="381" y="121"/>
                  </a:lnTo>
                  <a:cubicBezTo>
                    <a:pt x="335" y="53"/>
                    <a:pt x="273"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4"/>
            <p:cNvSpPr/>
            <p:nvPr/>
          </p:nvSpPr>
          <p:spPr>
            <a:xfrm>
              <a:off x="1352075" y="2640950"/>
              <a:ext cx="18225" cy="9525"/>
            </a:xfrm>
            <a:custGeom>
              <a:rect b="b" l="l" r="r" t="t"/>
              <a:pathLst>
                <a:path extrusionOk="0" h="381" w="729">
                  <a:moveTo>
                    <a:pt x="64" y="0"/>
                  </a:moveTo>
                  <a:cubicBezTo>
                    <a:pt x="32" y="0"/>
                    <a:pt x="0" y="0"/>
                    <a:pt x="0" y="32"/>
                  </a:cubicBezTo>
                  <a:lnTo>
                    <a:pt x="0" y="317"/>
                  </a:lnTo>
                  <a:cubicBezTo>
                    <a:pt x="0" y="348"/>
                    <a:pt x="32" y="380"/>
                    <a:pt x="64" y="380"/>
                  </a:cubicBezTo>
                  <a:lnTo>
                    <a:pt x="665" y="380"/>
                  </a:lnTo>
                  <a:cubicBezTo>
                    <a:pt x="697" y="380"/>
                    <a:pt x="729" y="348"/>
                    <a:pt x="729" y="317"/>
                  </a:cubicBezTo>
                  <a:lnTo>
                    <a:pt x="729" y="32"/>
                  </a:lnTo>
                  <a:cubicBezTo>
                    <a:pt x="729" y="0"/>
                    <a:pt x="697" y="0"/>
                    <a:pt x="665"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4"/>
            <p:cNvSpPr/>
            <p:nvPr/>
          </p:nvSpPr>
          <p:spPr>
            <a:xfrm>
              <a:off x="1347325" y="2635400"/>
              <a:ext cx="27725" cy="19825"/>
            </a:xfrm>
            <a:custGeom>
              <a:rect b="b" l="l" r="r" t="t"/>
              <a:pathLst>
                <a:path extrusionOk="0" h="793" w="1109">
                  <a:moveTo>
                    <a:pt x="254" y="0"/>
                  </a:moveTo>
                  <a:cubicBezTo>
                    <a:pt x="127" y="0"/>
                    <a:pt x="0" y="127"/>
                    <a:pt x="0" y="254"/>
                  </a:cubicBezTo>
                  <a:lnTo>
                    <a:pt x="0" y="539"/>
                  </a:lnTo>
                  <a:cubicBezTo>
                    <a:pt x="0" y="697"/>
                    <a:pt x="127" y="792"/>
                    <a:pt x="254" y="792"/>
                  </a:cubicBezTo>
                  <a:lnTo>
                    <a:pt x="855" y="792"/>
                  </a:lnTo>
                  <a:cubicBezTo>
                    <a:pt x="1014" y="792"/>
                    <a:pt x="1109" y="697"/>
                    <a:pt x="1109" y="539"/>
                  </a:cubicBezTo>
                  <a:lnTo>
                    <a:pt x="1109" y="254"/>
                  </a:lnTo>
                  <a:cubicBezTo>
                    <a:pt x="1109" y="127"/>
                    <a:pt x="1014" y="0"/>
                    <a:pt x="8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4"/>
            <p:cNvSpPr/>
            <p:nvPr/>
          </p:nvSpPr>
          <p:spPr>
            <a:xfrm>
              <a:off x="1089225" y="2824625"/>
              <a:ext cx="123525" cy="98200"/>
            </a:xfrm>
            <a:custGeom>
              <a:rect b="b" l="l" r="r" t="t"/>
              <a:pathLst>
                <a:path extrusionOk="0" h="3928" w="4941">
                  <a:moveTo>
                    <a:pt x="1552" y="0"/>
                  </a:moveTo>
                  <a:cubicBezTo>
                    <a:pt x="697" y="32"/>
                    <a:pt x="0" y="602"/>
                    <a:pt x="32" y="1425"/>
                  </a:cubicBezTo>
                  <a:lnTo>
                    <a:pt x="32" y="3927"/>
                  </a:lnTo>
                  <a:lnTo>
                    <a:pt x="4941" y="3832"/>
                  </a:lnTo>
                  <a:lnTo>
                    <a:pt x="4909" y="1425"/>
                  </a:lnTo>
                  <a:cubicBezTo>
                    <a:pt x="4909" y="729"/>
                    <a:pt x="4244" y="0"/>
                    <a:pt x="3357"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4"/>
            <p:cNvSpPr/>
            <p:nvPr/>
          </p:nvSpPr>
          <p:spPr>
            <a:xfrm>
              <a:off x="1084475" y="2819875"/>
              <a:ext cx="133025" cy="107700"/>
            </a:xfrm>
            <a:custGeom>
              <a:rect b="b" l="l" r="r" t="t"/>
              <a:pathLst>
                <a:path extrusionOk="0" h="4308" w="5321">
                  <a:moveTo>
                    <a:pt x="1742" y="0"/>
                  </a:moveTo>
                  <a:cubicBezTo>
                    <a:pt x="729" y="32"/>
                    <a:pt x="0" y="729"/>
                    <a:pt x="32" y="1647"/>
                  </a:cubicBezTo>
                  <a:lnTo>
                    <a:pt x="32" y="4117"/>
                  </a:lnTo>
                  <a:cubicBezTo>
                    <a:pt x="32" y="4244"/>
                    <a:pt x="127" y="4307"/>
                    <a:pt x="222" y="4307"/>
                  </a:cubicBezTo>
                  <a:cubicBezTo>
                    <a:pt x="317" y="4307"/>
                    <a:pt x="412" y="4212"/>
                    <a:pt x="412" y="4117"/>
                  </a:cubicBezTo>
                  <a:lnTo>
                    <a:pt x="412" y="1615"/>
                  </a:lnTo>
                  <a:cubicBezTo>
                    <a:pt x="412" y="919"/>
                    <a:pt x="982" y="412"/>
                    <a:pt x="1742" y="380"/>
                  </a:cubicBezTo>
                  <a:lnTo>
                    <a:pt x="1774" y="380"/>
                  </a:lnTo>
                  <a:lnTo>
                    <a:pt x="3516" y="412"/>
                  </a:lnTo>
                  <a:lnTo>
                    <a:pt x="3547" y="412"/>
                  </a:lnTo>
                  <a:cubicBezTo>
                    <a:pt x="4339" y="412"/>
                    <a:pt x="4909" y="1045"/>
                    <a:pt x="4941" y="1615"/>
                  </a:cubicBezTo>
                  <a:lnTo>
                    <a:pt x="4941" y="4022"/>
                  </a:lnTo>
                  <a:cubicBezTo>
                    <a:pt x="4941" y="4117"/>
                    <a:pt x="5004" y="4212"/>
                    <a:pt x="5131" y="4212"/>
                  </a:cubicBezTo>
                  <a:cubicBezTo>
                    <a:pt x="5226" y="4212"/>
                    <a:pt x="5321" y="4117"/>
                    <a:pt x="5321" y="4022"/>
                  </a:cubicBezTo>
                  <a:lnTo>
                    <a:pt x="5321" y="1615"/>
                  </a:lnTo>
                  <a:cubicBezTo>
                    <a:pt x="5289" y="855"/>
                    <a:pt x="4592" y="32"/>
                    <a:pt x="3547" y="32"/>
                  </a:cubicBezTo>
                  <a:lnTo>
                    <a:pt x="3516" y="32"/>
                  </a:lnTo>
                  <a:lnTo>
                    <a:pt x="1774"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4"/>
            <p:cNvSpPr/>
            <p:nvPr/>
          </p:nvSpPr>
          <p:spPr>
            <a:xfrm>
              <a:off x="1117725" y="2875300"/>
              <a:ext cx="69700" cy="58600"/>
            </a:xfrm>
            <a:custGeom>
              <a:rect b="b" l="l" r="r" t="t"/>
              <a:pathLst>
                <a:path extrusionOk="0" h="2344" w="2788">
                  <a:moveTo>
                    <a:pt x="0" y="0"/>
                  </a:moveTo>
                  <a:lnTo>
                    <a:pt x="0" y="2344"/>
                  </a:lnTo>
                  <a:lnTo>
                    <a:pt x="2787" y="2344"/>
                  </a:lnTo>
                  <a:lnTo>
                    <a:pt x="2787"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4"/>
            <p:cNvSpPr/>
            <p:nvPr/>
          </p:nvSpPr>
          <p:spPr>
            <a:xfrm>
              <a:off x="1112975" y="2870550"/>
              <a:ext cx="79200" cy="68100"/>
            </a:xfrm>
            <a:custGeom>
              <a:rect b="b" l="l" r="r" t="t"/>
              <a:pathLst>
                <a:path extrusionOk="0" h="2724" w="3168">
                  <a:moveTo>
                    <a:pt x="190" y="0"/>
                  </a:moveTo>
                  <a:cubicBezTo>
                    <a:pt x="95" y="0"/>
                    <a:pt x="0" y="95"/>
                    <a:pt x="0" y="190"/>
                  </a:cubicBezTo>
                  <a:lnTo>
                    <a:pt x="0" y="2534"/>
                  </a:lnTo>
                  <a:cubicBezTo>
                    <a:pt x="0" y="2597"/>
                    <a:pt x="32" y="2629"/>
                    <a:pt x="64" y="2660"/>
                  </a:cubicBezTo>
                  <a:cubicBezTo>
                    <a:pt x="95" y="2692"/>
                    <a:pt x="159" y="2724"/>
                    <a:pt x="190" y="2724"/>
                  </a:cubicBezTo>
                  <a:lnTo>
                    <a:pt x="2977" y="2724"/>
                  </a:lnTo>
                  <a:cubicBezTo>
                    <a:pt x="3072" y="2724"/>
                    <a:pt x="3167" y="2629"/>
                    <a:pt x="3167" y="2534"/>
                  </a:cubicBezTo>
                  <a:lnTo>
                    <a:pt x="3167" y="190"/>
                  </a:lnTo>
                  <a:cubicBezTo>
                    <a:pt x="3167" y="63"/>
                    <a:pt x="3072" y="0"/>
                    <a:pt x="2977" y="0"/>
                  </a:cubicBezTo>
                  <a:cubicBezTo>
                    <a:pt x="2851" y="0"/>
                    <a:pt x="2787" y="95"/>
                    <a:pt x="2787" y="190"/>
                  </a:cubicBezTo>
                  <a:lnTo>
                    <a:pt x="2787" y="2344"/>
                  </a:lnTo>
                  <a:lnTo>
                    <a:pt x="380" y="2344"/>
                  </a:ln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4"/>
            <p:cNvSpPr/>
            <p:nvPr/>
          </p:nvSpPr>
          <p:spPr>
            <a:xfrm>
              <a:off x="990250" y="2758900"/>
              <a:ext cx="71275" cy="70500"/>
            </a:xfrm>
            <a:custGeom>
              <a:rect b="b" l="l" r="r" t="t"/>
              <a:pathLst>
                <a:path extrusionOk="0" h="2820" w="2851">
                  <a:moveTo>
                    <a:pt x="1426" y="381"/>
                  </a:moveTo>
                  <a:cubicBezTo>
                    <a:pt x="1996" y="381"/>
                    <a:pt x="2471" y="824"/>
                    <a:pt x="2471" y="1394"/>
                  </a:cubicBezTo>
                  <a:cubicBezTo>
                    <a:pt x="2471" y="1964"/>
                    <a:pt x="1996" y="2439"/>
                    <a:pt x="1426" y="2439"/>
                  </a:cubicBezTo>
                  <a:cubicBezTo>
                    <a:pt x="856" y="2439"/>
                    <a:pt x="381" y="1964"/>
                    <a:pt x="381" y="1394"/>
                  </a:cubicBezTo>
                  <a:cubicBezTo>
                    <a:pt x="381" y="824"/>
                    <a:pt x="856" y="381"/>
                    <a:pt x="1426" y="381"/>
                  </a:cubicBezTo>
                  <a:close/>
                  <a:moveTo>
                    <a:pt x="1426" y="1"/>
                  </a:moveTo>
                  <a:cubicBezTo>
                    <a:pt x="634" y="1"/>
                    <a:pt x="1" y="634"/>
                    <a:pt x="1" y="1394"/>
                  </a:cubicBezTo>
                  <a:cubicBezTo>
                    <a:pt x="1" y="2186"/>
                    <a:pt x="634" y="2819"/>
                    <a:pt x="1426" y="2819"/>
                  </a:cubicBezTo>
                  <a:cubicBezTo>
                    <a:pt x="2217" y="2819"/>
                    <a:pt x="2851" y="2186"/>
                    <a:pt x="2851" y="1394"/>
                  </a:cubicBezTo>
                  <a:cubicBezTo>
                    <a:pt x="2851" y="634"/>
                    <a:pt x="2217" y="1"/>
                    <a:pt x="142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4"/>
            <p:cNvSpPr/>
            <p:nvPr/>
          </p:nvSpPr>
          <p:spPr>
            <a:xfrm>
              <a:off x="972825" y="2837175"/>
              <a:ext cx="147300" cy="119675"/>
            </a:xfrm>
            <a:custGeom>
              <a:rect b="b" l="l" r="r" t="t"/>
              <a:pathLst>
                <a:path extrusionOk="0" h="4787" w="5892">
                  <a:moveTo>
                    <a:pt x="1757" y="1"/>
                  </a:moveTo>
                  <a:cubicBezTo>
                    <a:pt x="746" y="1"/>
                    <a:pt x="251" y="644"/>
                    <a:pt x="191" y="1462"/>
                  </a:cubicBezTo>
                  <a:lnTo>
                    <a:pt x="1" y="4787"/>
                  </a:lnTo>
                  <a:lnTo>
                    <a:pt x="4371" y="4787"/>
                  </a:lnTo>
                  <a:lnTo>
                    <a:pt x="3146" y="3596"/>
                  </a:lnTo>
                  <a:lnTo>
                    <a:pt x="3146" y="3596"/>
                  </a:lnTo>
                  <a:cubicBezTo>
                    <a:pt x="3332" y="3617"/>
                    <a:pt x="3594" y="3625"/>
                    <a:pt x="3871" y="3625"/>
                  </a:cubicBezTo>
                  <a:cubicBezTo>
                    <a:pt x="4524" y="3625"/>
                    <a:pt x="5258" y="3584"/>
                    <a:pt x="5258" y="3584"/>
                  </a:cubicBezTo>
                  <a:cubicBezTo>
                    <a:pt x="5606" y="3552"/>
                    <a:pt x="5891" y="3330"/>
                    <a:pt x="5860" y="2982"/>
                  </a:cubicBezTo>
                  <a:cubicBezTo>
                    <a:pt x="5828" y="2570"/>
                    <a:pt x="5480" y="2412"/>
                    <a:pt x="5100" y="2412"/>
                  </a:cubicBezTo>
                  <a:lnTo>
                    <a:pt x="4023" y="2443"/>
                  </a:lnTo>
                  <a:cubicBezTo>
                    <a:pt x="4023" y="2443"/>
                    <a:pt x="3516" y="2443"/>
                    <a:pt x="3389" y="2095"/>
                  </a:cubicBezTo>
                  <a:cubicBezTo>
                    <a:pt x="3231" y="1683"/>
                    <a:pt x="3073" y="860"/>
                    <a:pt x="2788" y="480"/>
                  </a:cubicBezTo>
                  <a:cubicBezTo>
                    <a:pt x="2566" y="195"/>
                    <a:pt x="2249" y="37"/>
                    <a:pt x="1901" y="5"/>
                  </a:cubicBezTo>
                  <a:cubicBezTo>
                    <a:pt x="1852" y="2"/>
                    <a:pt x="1804" y="1"/>
                    <a:pt x="175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4"/>
            <p:cNvSpPr/>
            <p:nvPr/>
          </p:nvSpPr>
          <p:spPr>
            <a:xfrm>
              <a:off x="972825" y="2837175"/>
              <a:ext cx="147300" cy="119675"/>
            </a:xfrm>
            <a:custGeom>
              <a:rect b="b" l="l" r="r" t="t"/>
              <a:pathLst>
                <a:path extrusionOk="0" h="4787" w="5892">
                  <a:moveTo>
                    <a:pt x="1757" y="1"/>
                  </a:moveTo>
                  <a:cubicBezTo>
                    <a:pt x="746" y="1"/>
                    <a:pt x="251" y="644"/>
                    <a:pt x="191" y="1462"/>
                  </a:cubicBezTo>
                  <a:lnTo>
                    <a:pt x="1" y="4787"/>
                  </a:lnTo>
                  <a:lnTo>
                    <a:pt x="1" y="4787"/>
                  </a:lnTo>
                  <a:lnTo>
                    <a:pt x="2123" y="2602"/>
                  </a:lnTo>
                  <a:lnTo>
                    <a:pt x="2883" y="3520"/>
                  </a:lnTo>
                  <a:cubicBezTo>
                    <a:pt x="2937" y="3602"/>
                    <a:pt x="3381" y="3625"/>
                    <a:pt x="3871" y="3625"/>
                  </a:cubicBezTo>
                  <a:cubicBezTo>
                    <a:pt x="4524" y="3625"/>
                    <a:pt x="5258" y="3584"/>
                    <a:pt x="5258" y="3584"/>
                  </a:cubicBezTo>
                  <a:cubicBezTo>
                    <a:pt x="5606" y="3552"/>
                    <a:pt x="5891" y="3330"/>
                    <a:pt x="5860" y="2982"/>
                  </a:cubicBezTo>
                  <a:cubicBezTo>
                    <a:pt x="5828" y="2570"/>
                    <a:pt x="5480" y="2412"/>
                    <a:pt x="5100" y="2412"/>
                  </a:cubicBezTo>
                  <a:lnTo>
                    <a:pt x="4023" y="2443"/>
                  </a:lnTo>
                  <a:cubicBezTo>
                    <a:pt x="4023" y="2443"/>
                    <a:pt x="3516" y="2443"/>
                    <a:pt x="3389" y="2095"/>
                  </a:cubicBezTo>
                  <a:cubicBezTo>
                    <a:pt x="3231" y="1683"/>
                    <a:pt x="3073" y="860"/>
                    <a:pt x="2788" y="480"/>
                  </a:cubicBezTo>
                  <a:cubicBezTo>
                    <a:pt x="2566" y="195"/>
                    <a:pt x="2249" y="37"/>
                    <a:pt x="1901" y="5"/>
                  </a:cubicBezTo>
                  <a:cubicBezTo>
                    <a:pt x="1852" y="2"/>
                    <a:pt x="1804" y="1"/>
                    <a:pt x="175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4"/>
            <p:cNvSpPr/>
            <p:nvPr/>
          </p:nvSpPr>
          <p:spPr>
            <a:xfrm>
              <a:off x="968075" y="2833075"/>
              <a:ext cx="156800" cy="129325"/>
            </a:xfrm>
            <a:custGeom>
              <a:rect b="b" l="l" r="r" t="t"/>
              <a:pathLst>
                <a:path extrusionOk="0" h="5173" w="6272">
                  <a:moveTo>
                    <a:pt x="1868" y="1"/>
                  </a:moveTo>
                  <a:cubicBezTo>
                    <a:pt x="890" y="1"/>
                    <a:pt x="279" y="594"/>
                    <a:pt x="191" y="1626"/>
                  </a:cubicBezTo>
                  <a:lnTo>
                    <a:pt x="1" y="4951"/>
                  </a:lnTo>
                  <a:cubicBezTo>
                    <a:pt x="1" y="5078"/>
                    <a:pt x="64" y="5141"/>
                    <a:pt x="159" y="5173"/>
                  </a:cubicBezTo>
                  <a:lnTo>
                    <a:pt x="191" y="5173"/>
                  </a:lnTo>
                  <a:cubicBezTo>
                    <a:pt x="286" y="5173"/>
                    <a:pt x="381" y="5078"/>
                    <a:pt x="381" y="4983"/>
                  </a:cubicBezTo>
                  <a:lnTo>
                    <a:pt x="571" y="1657"/>
                  </a:lnTo>
                  <a:cubicBezTo>
                    <a:pt x="601" y="1177"/>
                    <a:pt x="830" y="383"/>
                    <a:pt x="1907" y="383"/>
                  </a:cubicBezTo>
                  <a:cubicBezTo>
                    <a:pt x="1966" y="383"/>
                    <a:pt x="2027" y="386"/>
                    <a:pt x="2091" y="391"/>
                  </a:cubicBezTo>
                  <a:cubicBezTo>
                    <a:pt x="2376" y="391"/>
                    <a:pt x="2629" y="549"/>
                    <a:pt x="2819" y="771"/>
                  </a:cubicBezTo>
                  <a:cubicBezTo>
                    <a:pt x="3009" y="992"/>
                    <a:pt x="3136" y="1467"/>
                    <a:pt x="3231" y="1847"/>
                  </a:cubicBezTo>
                  <a:cubicBezTo>
                    <a:pt x="3294" y="2037"/>
                    <a:pt x="3358" y="2196"/>
                    <a:pt x="3389" y="2322"/>
                  </a:cubicBezTo>
                  <a:cubicBezTo>
                    <a:pt x="3548" y="2766"/>
                    <a:pt x="4181" y="2797"/>
                    <a:pt x="4213" y="2797"/>
                  </a:cubicBezTo>
                  <a:lnTo>
                    <a:pt x="5258" y="2766"/>
                  </a:lnTo>
                  <a:lnTo>
                    <a:pt x="5290" y="2766"/>
                  </a:lnTo>
                  <a:cubicBezTo>
                    <a:pt x="5448" y="2766"/>
                    <a:pt x="5828" y="2797"/>
                    <a:pt x="5860" y="3146"/>
                  </a:cubicBezTo>
                  <a:cubicBezTo>
                    <a:pt x="5891" y="3463"/>
                    <a:pt x="5606" y="3526"/>
                    <a:pt x="5416" y="3558"/>
                  </a:cubicBezTo>
                  <a:cubicBezTo>
                    <a:pt x="4957" y="3589"/>
                    <a:pt x="4458" y="3605"/>
                    <a:pt x="4047" y="3605"/>
                  </a:cubicBezTo>
                  <a:cubicBezTo>
                    <a:pt x="3635" y="3605"/>
                    <a:pt x="3310" y="3589"/>
                    <a:pt x="3199" y="3558"/>
                  </a:cubicBezTo>
                  <a:lnTo>
                    <a:pt x="2439" y="2639"/>
                  </a:lnTo>
                  <a:cubicBezTo>
                    <a:pt x="2405" y="2587"/>
                    <a:pt x="2350" y="2563"/>
                    <a:pt x="2298" y="2563"/>
                  </a:cubicBezTo>
                  <a:cubicBezTo>
                    <a:pt x="2256" y="2563"/>
                    <a:pt x="2215" y="2579"/>
                    <a:pt x="2186" y="2607"/>
                  </a:cubicBezTo>
                  <a:cubicBezTo>
                    <a:pt x="2091" y="2671"/>
                    <a:pt x="2091" y="2797"/>
                    <a:pt x="2154" y="2861"/>
                  </a:cubicBezTo>
                  <a:lnTo>
                    <a:pt x="2914" y="3811"/>
                  </a:lnTo>
                  <a:cubicBezTo>
                    <a:pt x="2961" y="3881"/>
                    <a:pt x="3076" y="3985"/>
                    <a:pt x="4038" y="3985"/>
                  </a:cubicBezTo>
                  <a:cubicBezTo>
                    <a:pt x="4386" y="3985"/>
                    <a:pt x="4843" y="3971"/>
                    <a:pt x="5448" y="3938"/>
                  </a:cubicBezTo>
                  <a:cubicBezTo>
                    <a:pt x="5986" y="3874"/>
                    <a:pt x="6271" y="3558"/>
                    <a:pt x="6240" y="3114"/>
                  </a:cubicBezTo>
                  <a:cubicBezTo>
                    <a:pt x="6176" y="2671"/>
                    <a:pt x="5796" y="2386"/>
                    <a:pt x="5258" y="2386"/>
                  </a:cubicBezTo>
                  <a:lnTo>
                    <a:pt x="4213" y="2417"/>
                  </a:lnTo>
                  <a:cubicBezTo>
                    <a:pt x="4118" y="2417"/>
                    <a:pt x="3801" y="2386"/>
                    <a:pt x="3738" y="2196"/>
                  </a:cubicBezTo>
                  <a:cubicBezTo>
                    <a:pt x="3706" y="2069"/>
                    <a:pt x="3643" y="1911"/>
                    <a:pt x="3611" y="1752"/>
                  </a:cubicBezTo>
                  <a:cubicBezTo>
                    <a:pt x="3484" y="1309"/>
                    <a:pt x="3358" y="834"/>
                    <a:pt x="3104" y="517"/>
                  </a:cubicBezTo>
                  <a:cubicBezTo>
                    <a:pt x="2883" y="232"/>
                    <a:pt x="2503" y="11"/>
                    <a:pt x="2091" y="11"/>
                  </a:cubicBezTo>
                  <a:cubicBezTo>
                    <a:pt x="2015" y="4"/>
                    <a:pt x="1940" y="1"/>
                    <a:pt x="186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4"/>
            <p:cNvSpPr/>
            <p:nvPr/>
          </p:nvSpPr>
          <p:spPr>
            <a:xfrm>
              <a:off x="1246775" y="2763650"/>
              <a:ext cx="61775" cy="61000"/>
            </a:xfrm>
            <a:custGeom>
              <a:rect b="b" l="l" r="r" t="t"/>
              <a:pathLst>
                <a:path extrusionOk="0" h="2440" w="2471">
                  <a:moveTo>
                    <a:pt x="1235" y="1"/>
                  </a:moveTo>
                  <a:cubicBezTo>
                    <a:pt x="539" y="1"/>
                    <a:pt x="0" y="539"/>
                    <a:pt x="0" y="1204"/>
                  </a:cubicBezTo>
                  <a:cubicBezTo>
                    <a:pt x="0" y="1901"/>
                    <a:pt x="539" y="2439"/>
                    <a:pt x="1235" y="2439"/>
                  </a:cubicBezTo>
                  <a:cubicBezTo>
                    <a:pt x="1901" y="2439"/>
                    <a:pt x="2471" y="1901"/>
                    <a:pt x="2471" y="1204"/>
                  </a:cubicBezTo>
                  <a:cubicBezTo>
                    <a:pt x="2471" y="539"/>
                    <a:pt x="1901" y="1"/>
                    <a:pt x="123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4"/>
            <p:cNvSpPr/>
            <p:nvPr/>
          </p:nvSpPr>
          <p:spPr>
            <a:xfrm>
              <a:off x="1242025" y="2758900"/>
              <a:ext cx="71275" cy="70500"/>
            </a:xfrm>
            <a:custGeom>
              <a:rect b="b" l="l" r="r" t="t"/>
              <a:pathLst>
                <a:path extrusionOk="0" h="2820" w="2851">
                  <a:moveTo>
                    <a:pt x="1425" y="381"/>
                  </a:moveTo>
                  <a:cubicBezTo>
                    <a:pt x="1996" y="381"/>
                    <a:pt x="2471" y="824"/>
                    <a:pt x="2471" y="1394"/>
                  </a:cubicBezTo>
                  <a:cubicBezTo>
                    <a:pt x="2471" y="1964"/>
                    <a:pt x="1996" y="2439"/>
                    <a:pt x="1425" y="2439"/>
                  </a:cubicBezTo>
                  <a:cubicBezTo>
                    <a:pt x="855" y="2439"/>
                    <a:pt x="380" y="1964"/>
                    <a:pt x="380" y="1394"/>
                  </a:cubicBezTo>
                  <a:cubicBezTo>
                    <a:pt x="380" y="824"/>
                    <a:pt x="855" y="381"/>
                    <a:pt x="1425" y="381"/>
                  </a:cubicBezTo>
                  <a:close/>
                  <a:moveTo>
                    <a:pt x="1425" y="1"/>
                  </a:moveTo>
                  <a:cubicBezTo>
                    <a:pt x="634" y="1"/>
                    <a:pt x="0" y="634"/>
                    <a:pt x="0" y="1394"/>
                  </a:cubicBezTo>
                  <a:cubicBezTo>
                    <a:pt x="0" y="2186"/>
                    <a:pt x="634" y="2819"/>
                    <a:pt x="1425" y="2819"/>
                  </a:cubicBezTo>
                  <a:cubicBezTo>
                    <a:pt x="2217" y="2819"/>
                    <a:pt x="2851" y="2186"/>
                    <a:pt x="2851" y="1394"/>
                  </a:cubicBezTo>
                  <a:cubicBezTo>
                    <a:pt x="2851" y="634"/>
                    <a:pt x="2217"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4"/>
            <p:cNvSpPr/>
            <p:nvPr/>
          </p:nvSpPr>
          <p:spPr>
            <a:xfrm>
              <a:off x="1182650" y="2837175"/>
              <a:ext cx="148075" cy="119675"/>
            </a:xfrm>
            <a:custGeom>
              <a:rect b="b" l="l" r="r" t="t"/>
              <a:pathLst>
                <a:path extrusionOk="0" h="4787" w="5923">
                  <a:moveTo>
                    <a:pt x="4166" y="1"/>
                  </a:moveTo>
                  <a:cubicBezTo>
                    <a:pt x="4119" y="1"/>
                    <a:pt x="4071" y="2"/>
                    <a:pt x="4022" y="5"/>
                  </a:cubicBezTo>
                  <a:cubicBezTo>
                    <a:pt x="3674" y="37"/>
                    <a:pt x="3357" y="195"/>
                    <a:pt x="3135" y="480"/>
                  </a:cubicBezTo>
                  <a:cubicBezTo>
                    <a:pt x="2819" y="860"/>
                    <a:pt x="2692" y="1683"/>
                    <a:pt x="2534" y="2095"/>
                  </a:cubicBezTo>
                  <a:cubicBezTo>
                    <a:pt x="2407" y="2443"/>
                    <a:pt x="1900" y="2443"/>
                    <a:pt x="1900" y="2443"/>
                  </a:cubicBezTo>
                  <a:lnTo>
                    <a:pt x="824" y="2412"/>
                  </a:lnTo>
                  <a:cubicBezTo>
                    <a:pt x="444" y="2412"/>
                    <a:pt x="95" y="2570"/>
                    <a:pt x="64" y="2982"/>
                  </a:cubicBezTo>
                  <a:cubicBezTo>
                    <a:pt x="0" y="3330"/>
                    <a:pt x="285" y="3457"/>
                    <a:pt x="665" y="3520"/>
                  </a:cubicBezTo>
                  <a:cubicBezTo>
                    <a:pt x="665" y="3520"/>
                    <a:pt x="1399" y="3562"/>
                    <a:pt x="2052" y="3562"/>
                  </a:cubicBezTo>
                  <a:cubicBezTo>
                    <a:pt x="2542" y="3562"/>
                    <a:pt x="2986" y="3538"/>
                    <a:pt x="3040" y="3457"/>
                  </a:cubicBezTo>
                  <a:lnTo>
                    <a:pt x="3800" y="2602"/>
                  </a:lnTo>
                  <a:lnTo>
                    <a:pt x="5922" y="4787"/>
                  </a:lnTo>
                  <a:lnTo>
                    <a:pt x="5732" y="1462"/>
                  </a:lnTo>
                  <a:cubicBezTo>
                    <a:pt x="5672" y="644"/>
                    <a:pt x="5177" y="1"/>
                    <a:pt x="41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4"/>
            <p:cNvSpPr/>
            <p:nvPr/>
          </p:nvSpPr>
          <p:spPr>
            <a:xfrm>
              <a:off x="1177900" y="2833075"/>
              <a:ext cx="157575" cy="129325"/>
            </a:xfrm>
            <a:custGeom>
              <a:rect b="b" l="l" r="r" t="t"/>
              <a:pathLst>
                <a:path extrusionOk="0" h="5173" w="6303">
                  <a:moveTo>
                    <a:pt x="4404" y="1"/>
                  </a:moveTo>
                  <a:cubicBezTo>
                    <a:pt x="4331" y="1"/>
                    <a:pt x="4257" y="4"/>
                    <a:pt x="4181" y="11"/>
                  </a:cubicBezTo>
                  <a:cubicBezTo>
                    <a:pt x="3800" y="11"/>
                    <a:pt x="3420" y="232"/>
                    <a:pt x="3167" y="549"/>
                  </a:cubicBezTo>
                  <a:cubicBezTo>
                    <a:pt x="2945" y="834"/>
                    <a:pt x="2819" y="1309"/>
                    <a:pt x="2692" y="1752"/>
                  </a:cubicBezTo>
                  <a:cubicBezTo>
                    <a:pt x="2629" y="1911"/>
                    <a:pt x="2597" y="2069"/>
                    <a:pt x="2534" y="2196"/>
                  </a:cubicBezTo>
                  <a:cubicBezTo>
                    <a:pt x="2470" y="2354"/>
                    <a:pt x="2185" y="2417"/>
                    <a:pt x="2090" y="2417"/>
                  </a:cubicBezTo>
                  <a:lnTo>
                    <a:pt x="1014" y="2386"/>
                  </a:lnTo>
                  <a:cubicBezTo>
                    <a:pt x="475" y="2386"/>
                    <a:pt x="95" y="2671"/>
                    <a:pt x="32" y="3114"/>
                  </a:cubicBezTo>
                  <a:cubicBezTo>
                    <a:pt x="0" y="3399"/>
                    <a:pt x="127" y="3779"/>
                    <a:pt x="824" y="3874"/>
                  </a:cubicBezTo>
                  <a:lnTo>
                    <a:pt x="855" y="3874"/>
                  </a:lnTo>
                  <a:cubicBezTo>
                    <a:pt x="1443" y="3908"/>
                    <a:pt x="1891" y="3921"/>
                    <a:pt x="2232" y="3921"/>
                  </a:cubicBezTo>
                  <a:cubicBezTo>
                    <a:pt x="3179" y="3921"/>
                    <a:pt x="3311" y="3817"/>
                    <a:pt x="3357" y="3748"/>
                  </a:cubicBezTo>
                  <a:lnTo>
                    <a:pt x="4149" y="2892"/>
                  </a:lnTo>
                  <a:cubicBezTo>
                    <a:pt x="4212" y="2797"/>
                    <a:pt x="4212" y="2671"/>
                    <a:pt x="4117" y="2607"/>
                  </a:cubicBezTo>
                  <a:cubicBezTo>
                    <a:pt x="4089" y="2579"/>
                    <a:pt x="4047" y="2563"/>
                    <a:pt x="4005" y="2563"/>
                  </a:cubicBezTo>
                  <a:cubicBezTo>
                    <a:pt x="3953" y="2563"/>
                    <a:pt x="3899" y="2587"/>
                    <a:pt x="3864" y="2639"/>
                  </a:cubicBezTo>
                  <a:lnTo>
                    <a:pt x="3072" y="3463"/>
                  </a:lnTo>
                  <a:cubicBezTo>
                    <a:pt x="2967" y="3515"/>
                    <a:pt x="2585" y="3538"/>
                    <a:pt x="2108" y="3538"/>
                  </a:cubicBezTo>
                  <a:cubicBezTo>
                    <a:pt x="1719" y="3538"/>
                    <a:pt x="1268" y="3523"/>
                    <a:pt x="855" y="3494"/>
                  </a:cubicBezTo>
                  <a:cubicBezTo>
                    <a:pt x="380" y="3431"/>
                    <a:pt x="412" y="3241"/>
                    <a:pt x="412" y="3146"/>
                  </a:cubicBezTo>
                  <a:cubicBezTo>
                    <a:pt x="444" y="2797"/>
                    <a:pt x="855" y="2766"/>
                    <a:pt x="1014" y="2766"/>
                  </a:cubicBezTo>
                  <a:lnTo>
                    <a:pt x="2090" y="2797"/>
                  </a:lnTo>
                  <a:cubicBezTo>
                    <a:pt x="2122" y="2797"/>
                    <a:pt x="2724" y="2766"/>
                    <a:pt x="2914" y="2322"/>
                  </a:cubicBezTo>
                  <a:cubicBezTo>
                    <a:pt x="2945" y="2196"/>
                    <a:pt x="3009" y="2037"/>
                    <a:pt x="3040" y="1847"/>
                  </a:cubicBezTo>
                  <a:cubicBezTo>
                    <a:pt x="3167" y="1467"/>
                    <a:pt x="3294" y="992"/>
                    <a:pt x="3484" y="771"/>
                  </a:cubicBezTo>
                  <a:cubicBezTo>
                    <a:pt x="3642" y="549"/>
                    <a:pt x="3927" y="391"/>
                    <a:pt x="4212" y="391"/>
                  </a:cubicBezTo>
                  <a:cubicBezTo>
                    <a:pt x="4276" y="386"/>
                    <a:pt x="4338" y="383"/>
                    <a:pt x="4396" y="383"/>
                  </a:cubicBezTo>
                  <a:cubicBezTo>
                    <a:pt x="5473" y="383"/>
                    <a:pt x="5702" y="1177"/>
                    <a:pt x="5732" y="1657"/>
                  </a:cubicBezTo>
                  <a:lnTo>
                    <a:pt x="5922" y="4983"/>
                  </a:lnTo>
                  <a:cubicBezTo>
                    <a:pt x="5922" y="5078"/>
                    <a:pt x="6017" y="5173"/>
                    <a:pt x="6112" y="5173"/>
                  </a:cubicBezTo>
                  <a:cubicBezTo>
                    <a:pt x="6239" y="5141"/>
                    <a:pt x="6302" y="5078"/>
                    <a:pt x="6302" y="4951"/>
                  </a:cubicBezTo>
                  <a:lnTo>
                    <a:pt x="6112" y="1626"/>
                  </a:lnTo>
                  <a:cubicBezTo>
                    <a:pt x="6024" y="594"/>
                    <a:pt x="5386" y="1"/>
                    <a:pt x="440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4"/>
            <p:cNvSpPr/>
            <p:nvPr/>
          </p:nvSpPr>
          <p:spPr>
            <a:xfrm>
              <a:off x="1040925" y="2924375"/>
              <a:ext cx="216175" cy="36450"/>
            </a:xfrm>
            <a:custGeom>
              <a:rect b="b" l="l" r="r" t="t"/>
              <a:pathLst>
                <a:path extrusionOk="0" h="1458" w="8647">
                  <a:moveTo>
                    <a:pt x="32" y="1"/>
                  </a:moveTo>
                  <a:lnTo>
                    <a:pt x="0" y="1457"/>
                  </a:lnTo>
                  <a:lnTo>
                    <a:pt x="8646" y="1457"/>
                  </a:lnTo>
                  <a:lnTo>
                    <a:pt x="8583" y="64"/>
                  </a:lnTo>
                  <a:lnTo>
                    <a:pt x="32"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4"/>
            <p:cNvSpPr/>
            <p:nvPr/>
          </p:nvSpPr>
          <p:spPr>
            <a:xfrm>
              <a:off x="1036175" y="2919625"/>
              <a:ext cx="225675" cy="45950"/>
            </a:xfrm>
            <a:custGeom>
              <a:rect b="b" l="l" r="r" t="t"/>
              <a:pathLst>
                <a:path extrusionOk="0" h="1838" w="9027">
                  <a:moveTo>
                    <a:pt x="412" y="381"/>
                  </a:moveTo>
                  <a:lnTo>
                    <a:pt x="8614" y="444"/>
                  </a:lnTo>
                  <a:lnTo>
                    <a:pt x="8646" y="1457"/>
                  </a:lnTo>
                  <a:lnTo>
                    <a:pt x="380" y="1457"/>
                  </a:lnTo>
                  <a:lnTo>
                    <a:pt x="412" y="381"/>
                  </a:lnTo>
                  <a:close/>
                  <a:moveTo>
                    <a:pt x="222" y="1"/>
                  </a:moveTo>
                  <a:cubicBezTo>
                    <a:pt x="127" y="1"/>
                    <a:pt x="32" y="96"/>
                    <a:pt x="32" y="191"/>
                  </a:cubicBezTo>
                  <a:lnTo>
                    <a:pt x="0" y="1616"/>
                  </a:lnTo>
                  <a:cubicBezTo>
                    <a:pt x="0" y="1679"/>
                    <a:pt x="32" y="1711"/>
                    <a:pt x="64" y="1774"/>
                  </a:cubicBezTo>
                  <a:cubicBezTo>
                    <a:pt x="95" y="1806"/>
                    <a:pt x="159" y="1837"/>
                    <a:pt x="190" y="1837"/>
                  </a:cubicBezTo>
                  <a:lnTo>
                    <a:pt x="8836" y="1837"/>
                  </a:lnTo>
                  <a:cubicBezTo>
                    <a:pt x="8899" y="1837"/>
                    <a:pt x="8931" y="1806"/>
                    <a:pt x="8994" y="1774"/>
                  </a:cubicBezTo>
                  <a:cubicBezTo>
                    <a:pt x="9026" y="1711"/>
                    <a:pt x="9026" y="1679"/>
                    <a:pt x="9026" y="1616"/>
                  </a:cubicBezTo>
                  <a:lnTo>
                    <a:pt x="8963" y="222"/>
                  </a:lnTo>
                  <a:cubicBezTo>
                    <a:pt x="8963" y="127"/>
                    <a:pt x="8899" y="64"/>
                    <a:pt x="8773" y="64"/>
                  </a:cubicBezTo>
                  <a:lnTo>
                    <a:pt x="222"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4"/>
            <p:cNvSpPr/>
            <p:nvPr/>
          </p:nvSpPr>
          <p:spPr>
            <a:xfrm>
              <a:off x="1116925" y="2751000"/>
              <a:ext cx="68125" cy="68100"/>
            </a:xfrm>
            <a:custGeom>
              <a:rect b="b" l="l" r="r" t="t"/>
              <a:pathLst>
                <a:path extrusionOk="0" h="2724" w="2725">
                  <a:moveTo>
                    <a:pt x="1362" y="380"/>
                  </a:moveTo>
                  <a:cubicBezTo>
                    <a:pt x="1901" y="380"/>
                    <a:pt x="2344" y="823"/>
                    <a:pt x="2344" y="1362"/>
                  </a:cubicBezTo>
                  <a:cubicBezTo>
                    <a:pt x="2344" y="1900"/>
                    <a:pt x="1901" y="2344"/>
                    <a:pt x="1362" y="2344"/>
                  </a:cubicBezTo>
                  <a:cubicBezTo>
                    <a:pt x="824" y="2344"/>
                    <a:pt x="381" y="1900"/>
                    <a:pt x="381" y="1362"/>
                  </a:cubicBezTo>
                  <a:cubicBezTo>
                    <a:pt x="381" y="823"/>
                    <a:pt x="824" y="380"/>
                    <a:pt x="1362" y="380"/>
                  </a:cubicBezTo>
                  <a:close/>
                  <a:moveTo>
                    <a:pt x="1362" y="0"/>
                  </a:moveTo>
                  <a:cubicBezTo>
                    <a:pt x="602" y="0"/>
                    <a:pt x="1" y="602"/>
                    <a:pt x="1" y="1362"/>
                  </a:cubicBezTo>
                  <a:cubicBezTo>
                    <a:pt x="1" y="2122"/>
                    <a:pt x="602" y="2724"/>
                    <a:pt x="1362" y="2724"/>
                  </a:cubicBezTo>
                  <a:cubicBezTo>
                    <a:pt x="2122" y="2724"/>
                    <a:pt x="2724" y="2122"/>
                    <a:pt x="2724" y="1362"/>
                  </a:cubicBezTo>
                  <a:cubicBezTo>
                    <a:pt x="2724" y="602"/>
                    <a:pt x="2122" y="0"/>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4"/>
            <p:cNvSpPr/>
            <p:nvPr/>
          </p:nvSpPr>
          <p:spPr>
            <a:xfrm>
              <a:off x="1183425" y="2709825"/>
              <a:ext cx="64175" cy="65725"/>
            </a:xfrm>
            <a:custGeom>
              <a:rect b="b" l="l" r="r" t="t"/>
              <a:pathLst>
                <a:path extrusionOk="0" h="2629" w="2567">
                  <a:moveTo>
                    <a:pt x="1299" y="0"/>
                  </a:moveTo>
                  <a:cubicBezTo>
                    <a:pt x="571" y="0"/>
                    <a:pt x="1" y="602"/>
                    <a:pt x="1" y="1330"/>
                  </a:cubicBezTo>
                  <a:cubicBezTo>
                    <a:pt x="1" y="2027"/>
                    <a:pt x="571" y="2629"/>
                    <a:pt x="1299" y="2629"/>
                  </a:cubicBezTo>
                  <a:cubicBezTo>
                    <a:pt x="1996" y="2629"/>
                    <a:pt x="2566" y="2027"/>
                    <a:pt x="2566" y="1299"/>
                  </a:cubicBezTo>
                  <a:cubicBezTo>
                    <a:pt x="2566" y="1172"/>
                    <a:pt x="2534" y="1014"/>
                    <a:pt x="2471" y="887"/>
                  </a:cubicBezTo>
                  <a:cubicBezTo>
                    <a:pt x="2445" y="809"/>
                    <a:pt x="2376" y="752"/>
                    <a:pt x="2300" y="752"/>
                  </a:cubicBezTo>
                  <a:cubicBezTo>
                    <a:pt x="2283" y="752"/>
                    <a:pt x="2266" y="755"/>
                    <a:pt x="2249" y="760"/>
                  </a:cubicBezTo>
                  <a:cubicBezTo>
                    <a:pt x="2154" y="792"/>
                    <a:pt x="2091" y="919"/>
                    <a:pt x="2123" y="1014"/>
                  </a:cubicBezTo>
                  <a:cubicBezTo>
                    <a:pt x="2154" y="1109"/>
                    <a:pt x="2186" y="1204"/>
                    <a:pt x="2186" y="1299"/>
                  </a:cubicBezTo>
                  <a:cubicBezTo>
                    <a:pt x="2186" y="1837"/>
                    <a:pt x="1774" y="2249"/>
                    <a:pt x="1268" y="2249"/>
                  </a:cubicBezTo>
                  <a:cubicBezTo>
                    <a:pt x="793" y="2249"/>
                    <a:pt x="381" y="1837"/>
                    <a:pt x="381" y="1299"/>
                  </a:cubicBezTo>
                  <a:cubicBezTo>
                    <a:pt x="381" y="792"/>
                    <a:pt x="793" y="380"/>
                    <a:pt x="1268" y="380"/>
                  </a:cubicBezTo>
                  <a:cubicBezTo>
                    <a:pt x="1394" y="380"/>
                    <a:pt x="1521" y="412"/>
                    <a:pt x="1616" y="475"/>
                  </a:cubicBezTo>
                  <a:cubicBezTo>
                    <a:pt x="1633" y="481"/>
                    <a:pt x="1651" y="484"/>
                    <a:pt x="1669" y="484"/>
                  </a:cubicBezTo>
                  <a:cubicBezTo>
                    <a:pt x="1753" y="484"/>
                    <a:pt x="1843" y="427"/>
                    <a:pt x="1869" y="349"/>
                  </a:cubicBezTo>
                  <a:cubicBezTo>
                    <a:pt x="1933" y="254"/>
                    <a:pt x="1869" y="159"/>
                    <a:pt x="1774" y="127"/>
                  </a:cubicBezTo>
                  <a:cubicBezTo>
                    <a:pt x="1616" y="64"/>
                    <a:pt x="1458" y="0"/>
                    <a:pt x="129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4"/>
            <p:cNvSpPr/>
            <p:nvPr/>
          </p:nvSpPr>
          <p:spPr>
            <a:xfrm>
              <a:off x="1203225" y="2729600"/>
              <a:ext cx="24575" cy="26175"/>
            </a:xfrm>
            <a:custGeom>
              <a:rect b="b" l="l" r="r" t="t"/>
              <a:pathLst>
                <a:path extrusionOk="0" h="1047" w="983">
                  <a:moveTo>
                    <a:pt x="507" y="1"/>
                  </a:moveTo>
                  <a:cubicBezTo>
                    <a:pt x="222" y="1"/>
                    <a:pt x="1" y="254"/>
                    <a:pt x="1" y="539"/>
                  </a:cubicBezTo>
                  <a:cubicBezTo>
                    <a:pt x="1" y="793"/>
                    <a:pt x="222" y="1046"/>
                    <a:pt x="507" y="1046"/>
                  </a:cubicBezTo>
                  <a:cubicBezTo>
                    <a:pt x="761" y="1046"/>
                    <a:pt x="982" y="793"/>
                    <a:pt x="982" y="539"/>
                  </a:cubicBezTo>
                  <a:lnTo>
                    <a:pt x="507"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4"/>
            <p:cNvSpPr/>
            <p:nvPr/>
          </p:nvSpPr>
          <p:spPr>
            <a:xfrm>
              <a:off x="1198475" y="2724850"/>
              <a:ext cx="34075" cy="35675"/>
            </a:xfrm>
            <a:custGeom>
              <a:rect b="b" l="l" r="r" t="t"/>
              <a:pathLst>
                <a:path extrusionOk="0" h="1427" w="1363">
                  <a:moveTo>
                    <a:pt x="697" y="1"/>
                  </a:moveTo>
                  <a:cubicBezTo>
                    <a:pt x="317" y="1"/>
                    <a:pt x="1" y="318"/>
                    <a:pt x="1" y="729"/>
                  </a:cubicBezTo>
                  <a:cubicBezTo>
                    <a:pt x="1" y="1109"/>
                    <a:pt x="317" y="1426"/>
                    <a:pt x="697" y="1426"/>
                  </a:cubicBezTo>
                  <a:cubicBezTo>
                    <a:pt x="1077" y="1426"/>
                    <a:pt x="1362" y="1109"/>
                    <a:pt x="1362" y="698"/>
                  </a:cubicBezTo>
                  <a:cubicBezTo>
                    <a:pt x="1362" y="603"/>
                    <a:pt x="1299" y="508"/>
                    <a:pt x="1172" y="508"/>
                  </a:cubicBezTo>
                  <a:cubicBezTo>
                    <a:pt x="1077" y="508"/>
                    <a:pt x="982" y="603"/>
                    <a:pt x="982" y="698"/>
                  </a:cubicBezTo>
                  <a:cubicBezTo>
                    <a:pt x="982" y="888"/>
                    <a:pt x="856" y="1046"/>
                    <a:pt x="697" y="1046"/>
                  </a:cubicBezTo>
                  <a:cubicBezTo>
                    <a:pt x="507" y="1046"/>
                    <a:pt x="381" y="888"/>
                    <a:pt x="381" y="698"/>
                  </a:cubicBezTo>
                  <a:cubicBezTo>
                    <a:pt x="381" y="539"/>
                    <a:pt x="507" y="381"/>
                    <a:pt x="697" y="381"/>
                  </a:cubicBezTo>
                  <a:cubicBezTo>
                    <a:pt x="792" y="381"/>
                    <a:pt x="887" y="318"/>
                    <a:pt x="887" y="191"/>
                  </a:cubicBezTo>
                  <a:cubicBezTo>
                    <a:pt x="887" y="96"/>
                    <a:pt x="792" y="1"/>
                    <a:pt x="69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4"/>
            <p:cNvSpPr/>
            <p:nvPr/>
          </p:nvSpPr>
          <p:spPr>
            <a:xfrm>
              <a:off x="1210350" y="2710225"/>
              <a:ext cx="37250" cy="37625"/>
            </a:xfrm>
            <a:custGeom>
              <a:rect b="b" l="l" r="r" t="t"/>
              <a:pathLst>
                <a:path extrusionOk="0" h="1505" w="1490">
                  <a:moveTo>
                    <a:pt x="1283" y="0"/>
                  </a:moveTo>
                  <a:cubicBezTo>
                    <a:pt x="1236" y="0"/>
                    <a:pt x="1188" y="16"/>
                    <a:pt x="1141" y="48"/>
                  </a:cubicBezTo>
                  <a:lnTo>
                    <a:pt x="64" y="1156"/>
                  </a:lnTo>
                  <a:cubicBezTo>
                    <a:pt x="1" y="1251"/>
                    <a:pt x="1" y="1346"/>
                    <a:pt x="64" y="1441"/>
                  </a:cubicBezTo>
                  <a:cubicBezTo>
                    <a:pt x="127" y="1473"/>
                    <a:pt x="159" y="1504"/>
                    <a:pt x="222" y="1504"/>
                  </a:cubicBezTo>
                  <a:cubicBezTo>
                    <a:pt x="254" y="1504"/>
                    <a:pt x="317" y="1473"/>
                    <a:pt x="349" y="1441"/>
                  </a:cubicBezTo>
                  <a:lnTo>
                    <a:pt x="1426" y="333"/>
                  </a:lnTo>
                  <a:cubicBezTo>
                    <a:pt x="1489" y="238"/>
                    <a:pt x="1489" y="111"/>
                    <a:pt x="1426" y="48"/>
                  </a:cubicBezTo>
                  <a:cubicBezTo>
                    <a:pt x="1378" y="16"/>
                    <a:pt x="1331" y="0"/>
                    <a:pt x="128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4"/>
            <p:cNvSpPr/>
            <p:nvPr/>
          </p:nvSpPr>
          <p:spPr>
            <a:xfrm>
              <a:off x="1242825" y="2689225"/>
              <a:ext cx="24550" cy="26150"/>
            </a:xfrm>
            <a:custGeom>
              <a:rect b="b" l="l" r="r" t="t"/>
              <a:pathLst>
                <a:path extrusionOk="0" h="1046" w="982">
                  <a:moveTo>
                    <a:pt x="538" y="1"/>
                  </a:moveTo>
                  <a:lnTo>
                    <a:pt x="0" y="571"/>
                  </a:lnTo>
                  <a:lnTo>
                    <a:pt x="0" y="1046"/>
                  </a:lnTo>
                  <a:lnTo>
                    <a:pt x="443" y="1046"/>
                  </a:lnTo>
                  <a:lnTo>
                    <a:pt x="982" y="476"/>
                  </a:lnTo>
                  <a:lnTo>
                    <a:pt x="538" y="476"/>
                  </a:lnTo>
                  <a:lnTo>
                    <a:pt x="538"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4"/>
            <p:cNvSpPr/>
            <p:nvPr/>
          </p:nvSpPr>
          <p:spPr>
            <a:xfrm>
              <a:off x="1238075" y="2684750"/>
              <a:ext cx="34850" cy="35375"/>
            </a:xfrm>
            <a:custGeom>
              <a:rect b="b" l="l" r="r" t="t"/>
              <a:pathLst>
                <a:path extrusionOk="0" h="1415" w="1394">
                  <a:moveTo>
                    <a:pt x="538" y="655"/>
                  </a:moveTo>
                  <a:cubicBezTo>
                    <a:pt x="538" y="750"/>
                    <a:pt x="633" y="845"/>
                    <a:pt x="728" y="845"/>
                  </a:cubicBezTo>
                  <a:lnTo>
                    <a:pt x="570" y="1035"/>
                  </a:lnTo>
                  <a:lnTo>
                    <a:pt x="380" y="1035"/>
                  </a:lnTo>
                  <a:lnTo>
                    <a:pt x="380" y="813"/>
                  </a:lnTo>
                  <a:lnTo>
                    <a:pt x="538" y="655"/>
                  </a:lnTo>
                  <a:close/>
                  <a:moveTo>
                    <a:pt x="713" y="1"/>
                  </a:moveTo>
                  <a:cubicBezTo>
                    <a:pt x="676" y="1"/>
                    <a:pt x="639" y="16"/>
                    <a:pt x="602" y="53"/>
                  </a:cubicBezTo>
                  <a:lnTo>
                    <a:pt x="63" y="623"/>
                  </a:lnTo>
                  <a:cubicBezTo>
                    <a:pt x="32" y="655"/>
                    <a:pt x="0" y="687"/>
                    <a:pt x="0" y="750"/>
                  </a:cubicBezTo>
                  <a:lnTo>
                    <a:pt x="0" y="1225"/>
                  </a:lnTo>
                  <a:cubicBezTo>
                    <a:pt x="0" y="1320"/>
                    <a:pt x="95" y="1415"/>
                    <a:pt x="190" y="1415"/>
                  </a:cubicBezTo>
                  <a:lnTo>
                    <a:pt x="633" y="1415"/>
                  </a:lnTo>
                  <a:cubicBezTo>
                    <a:pt x="697" y="1415"/>
                    <a:pt x="728" y="1383"/>
                    <a:pt x="760" y="1352"/>
                  </a:cubicBezTo>
                  <a:lnTo>
                    <a:pt x="1330" y="782"/>
                  </a:lnTo>
                  <a:cubicBezTo>
                    <a:pt x="1362" y="718"/>
                    <a:pt x="1393" y="655"/>
                    <a:pt x="1362" y="592"/>
                  </a:cubicBezTo>
                  <a:cubicBezTo>
                    <a:pt x="1330" y="497"/>
                    <a:pt x="1267" y="465"/>
                    <a:pt x="1172" y="465"/>
                  </a:cubicBezTo>
                  <a:lnTo>
                    <a:pt x="918" y="465"/>
                  </a:lnTo>
                  <a:lnTo>
                    <a:pt x="918" y="180"/>
                  </a:lnTo>
                  <a:cubicBezTo>
                    <a:pt x="918" y="117"/>
                    <a:pt x="887" y="53"/>
                    <a:pt x="792" y="22"/>
                  </a:cubicBezTo>
                  <a:cubicBezTo>
                    <a:pt x="766" y="8"/>
                    <a:pt x="739" y="1"/>
                    <a:pt x="71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4"/>
            <p:cNvSpPr/>
            <p:nvPr/>
          </p:nvSpPr>
          <p:spPr>
            <a:xfrm>
              <a:off x="1049625" y="2742275"/>
              <a:ext cx="27750" cy="27750"/>
            </a:xfrm>
            <a:custGeom>
              <a:rect b="b" l="l" r="r" t="t"/>
              <a:pathLst>
                <a:path extrusionOk="0" h="1110" w="1110">
                  <a:moveTo>
                    <a:pt x="191" y="1"/>
                  </a:moveTo>
                  <a:cubicBezTo>
                    <a:pt x="64" y="1"/>
                    <a:pt x="1" y="64"/>
                    <a:pt x="1" y="191"/>
                  </a:cubicBezTo>
                  <a:cubicBezTo>
                    <a:pt x="1" y="286"/>
                    <a:pt x="64" y="381"/>
                    <a:pt x="191" y="381"/>
                  </a:cubicBezTo>
                  <a:cubicBezTo>
                    <a:pt x="476" y="381"/>
                    <a:pt x="729" y="602"/>
                    <a:pt x="729" y="919"/>
                  </a:cubicBezTo>
                  <a:cubicBezTo>
                    <a:pt x="729" y="1014"/>
                    <a:pt x="824" y="1109"/>
                    <a:pt x="919" y="1109"/>
                  </a:cubicBezTo>
                  <a:cubicBezTo>
                    <a:pt x="1014" y="1109"/>
                    <a:pt x="1109" y="1014"/>
                    <a:pt x="1109" y="919"/>
                  </a:cubicBezTo>
                  <a:cubicBezTo>
                    <a:pt x="1109" y="412"/>
                    <a:pt x="69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4"/>
            <p:cNvSpPr/>
            <p:nvPr/>
          </p:nvSpPr>
          <p:spPr>
            <a:xfrm>
              <a:off x="1049625" y="2723275"/>
              <a:ext cx="45950" cy="46750"/>
            </a:xfrm>
            <a:custGeom>
              <a:rect b="b" l="l" r="r" t="t"/>
              <a:pathLst>
                <a:path extrusionOk="0" h="1870" w="1838">
                  <a:moveTo>
                    <a:pt x="191" y="1"/>
                  </a:moveTo>
                  <a:cubicBezTo>
                    <a:pt x="64" y="1"/>
                    <a:pt x="1" y="96"/>
                    <a:pt x="1" y="191"/>
                  </a:cubicBezTo>
                  <a:cubicBezTo>
                    <a:pt x="1" y="286"/>
                    <a:pt x="64" y="381"/>
                    <a:pt x="191" y="381"/>
                  </a:cubicBezTo>
                  <a:cubicBezTo>
                    <a:pt x="888" y="381"/>
                    <a:pt x="1458" y="951"/>
                    <a:pt x="1458" y="1679"/>
                  </a:cubicBezTo>
                  <a:cubicBezTo>
                    <a:pt x="1458" y="1774"/>
                    <a:pt x="1553" y="1869"/>
                    <a:pt x="1648" y="1869"/>
                  </a:cubicBezTo>
                  <a:cubicBezTo>
                    <a:pt x="1743" y="1869"/>
                    <a:pt x="1838" y="1774"/>
                    <a:pt x="1838" y="1679"/>
                  </a:cubicBezTo>
                  <a:cubicBezTo>
                    <a:pt x="1838" y="761"/>
                    <a:pt x="107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4"/>
            <p:cNvSpPr/>
            <p:nvPr/>
          </p:nvSpPr>
          <p:spPr>
            <a:xfrm>
              <a:off x="1049625" y="2705075"/>
              <a:ext cx="64150" cy="64950"/>
            </a:xfrm>
            <a:custGeom>
              <a:rect b="b" l="l" r="r" t="t"/>
              <a:pathLst>
                <a:path extrusionOk="0" h="2598" w="2566">
                  <a:moveTo>
                    <a:pt x="191" y="0"/>
                  </a:moveTo>
                  <a:cubicBezTo>
                    <a:pt x="64" y="0"/>
                    <a:pt x="1" y="64"/>
                    <a:pt x="1" y="190"/>
                  </a:cubicBezTo>
                  <a:cubicBezTo>
                    <a:pt x="1" y="285"/>
                    <a:pt x="96" y="380"/>
                    <a:pt x="191" y="380"/>
                  </a:cubicBezTo>
                  <a:cubicBezTo>
                    <a:pt x="1299" y="380"/>
                    <a:pt x="2186" y="1267"/>
                    <a:pt x="2186" y="2407"/>
                  </a:cubicBezTo>
                  <a:cubicBezTo>
                    <a:pt x="2186" y="2502"/>
                    <a:pt x="2281" y="2597"/>
                    <a:pt x="2376" y="2597"/>
                  </a:cubicBezTo>
                  <a:cubicBezTo>
                    <a:pt x="2471" y="2597"/>
                    <a:pt x="2566" y="2502"/>
                    <a:pt x="2566" y="2407"/>
                  </a:cubicBezTo>
                  <a:cubicBezTo>
                    <a:pt x="2566" y="1077"/>
                    <a:pt x="1489"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4"/>
            <p:cNvSpPr/>
            <p:nvPr/>
          </p:nvSpPr>
          <p:spPr>
            <a:xfrm>
              <a:off x="2144600" y="2931500"/>
              <a:ext cx="159950" cy="293750"/>
            </a:xfrm>
            <a:custGeom>
              <a:rect b="b" l="l" r="r" t="t"/>
              <a:pathLst>
                <a:path extrusionOk="0" h="11750" w="6398">
                  <a:moveTo>
                    <a:pt x="190" y="1"/>
                  </a:moveTo>
                  <a:cubicBezTo>
                    <a:pt x="63" y="1"/>
                    <a:pt x="0" y="96"/>
                    <a:pt x="0" y="222"/>
                  </a:cubicBezTo>
                  <a:cubicBezTo>
                    <a:pt x="0" y="856"/>
                    <a:pt x="63" y="1489"/>
                    <a:pt x="158" y="2122"/>
                  </a:cubicBezTo>
                  <a:cubicBezTo>
                    <a:pt x="190" y="2217"/>
                    <a:pt x="253" y="2281"/>
                    <a:pt x="348" y="2281"/>
                  </a:cubicBezTo>
                  <a:lnTo>
                    <a:pt x="380" y="2281"/>
                  </a:lnTo>
                  <a:cubicBezTo>
                    <a:pt x="475" y="2281"/>
                    <a:pt x="570" y="2154"/>
                    <a:pt x="538" y="2059"/>
                  </a:cubicBezTo>
                  <a:cubicBezTo>
                    <a:pt x="443" y="1457"/>
                    <a:pt x="380" y="824"/>
                    <a:pt x="380" y="191"/>
                  </a:cubicBezTo>
                  <a:cubicBezTo>
                    <a:pt x="380" y="96"/>
                    <a:pt x="285" y="1"/>
                    <a:pt x="190" y="1"/>
                  </a:cubicBezTo>
                  <a:close/>
                  <a:moveTo>
                    <a:pt x="779" y="3761"/>
                  </a:moveTo>
                  <a:cubicBezTo>
                    <a:pt x="762" y="3761"/>
                    <a:pt x="745" y="3764"/>
                    <a:pt x="729" y="3769"/>
                  </a:cubicBezTo>
                  <a:cubicBezTo>
                    <a:pt x="634" y="3801"/>
                    <a:pt x="570" y="3896"/>
                    <a:pt x="602" y="3991"/>
                  </a:cubicBezTo>
                  <a:cubicBezTo>
                    <a:pt x="792" y="4624"/>
                    <a:pt x="1014" y="5226"/>
                    <a:pt x="1267" y="5796"/>
                  </a:cubicBezTo>
                  <a:cubicBezTo>
                    <a:pt x="1299" y="5859"/>
                    <a:pt x="1362" y="5923"/>
                    <a:pt x="1425" y="5923"/>
                  </a:cubicBezTo>
                  <a:cubicBezTo>
                    <a:pt x="1457" y="5923"/>
                    <a:pt x="1489" y="5891"/>
                    <a:pt x="1520" y="5891"/>
                  </a:cubicBezTo>
                  <a:cubicBezTo>
                    <a:pt x="1615" y="5859"/>
                    <a:pt x="1647" y="5733"/>
                    <a:pt x="1615" y="5638"/>
                  </a:cubicBezTo>
                  <a:cubicBezTo>
                    <a:pt x="1362" y="5068"/>
                    <a:pt x="1140" y="4498"/>
                    <a:pt x="950" y="3896"/>
                  </a:cubicBezTo>
                  <a:cubicBezTo>
                    <a:pt x="924" y="3818"/>
                    <a:pt x="855" y="3761"/>
                    <a:pt x="779" y="3761"/>
                  </a:cubicBezTo>
                  <a:close/>
                  <a:moveTo>
                    <a:pt x="2298" y="7209"/>
                  </a:moveTo>
                  <a:cubicBezTo>
                    <a:pt x="2270" y="7209"/>
                    <a:pt x="2242" y="7213"/>
                    <a:pt x="2217" y="7221"/>
                  </a:cubicBezTo>
                  <a:cubicBezTo>
                    <a:pt x="2154" y="7284"/>
                    <a:pt x="2122" y="7411"/>
                    <a:pt x="2154" y="7506"/>
                  </a:cubicBezTo>
                  <a:cubicBezTo>
                    <a:pt x="2502" y="8044"/>
                    <a:pt x="2882" y="8583"/>
                    <a:pt x="3294" y="9058"/>
                  </a:cubicBezTo>
                  <a:cubicBezTo>
                    <a:pt x="3325" y="9121"/>
                    <a:pt x="3357" y="9121"/>
                    <a:pt x="3420" y="9121"/>
                  </a:cubicBezTo>
                  <a:cubicBezTo>
                    <a:pt x="3452" y="9121"/>
                    <a:pt x="3515" y="9121"/>
                    <a:pt x="3547" y="9090"/>
                  </a:cubicBezTo>
                  <a:cubicBezTo>
                    <a:pt x="3642" y="9026"/>
                    <a:pt x="3642" y="8900"/>
                    <a:pt x="3579" y="8836"/>
                  </a:cubicBezTo>
                  <a:cubicBezTo>
                    <a:pt x="3167" y="8329"/>
                    <a:pt x="2819" y="7823"/>
                    <a:pt x="2502" y="7284"/>
                  </a:cubicBezTo>
                  <a:cubicBezTo>
                    <a:pt x="2456" y="7238"/>
                    <a:pt x="2375" y="7209"/>
                    <a:pt x="2298" y="7209"/>
                  </a:cubicBezTo>
                  <a:close/>
                  <a:moveTo>
                    <a:pt x="4715" y="10150"/>
                  </a:moveTo>
                  <a:cubicBezTo>
                    <a:pt x="4663" y="10150"/>
                    <a:pt x="4608" y="10166"/>
                    <a:pt x="4560" y="10198"/>
                  </a:cubicBezTo>
                  <a:cubicBezTo>
                    <a:pt x="4497" y="10293"/>
                    <a:pt x="4497" y="10420"/>
                    <a:pt x="4592" y="10483"/>
                  </a:cubicBezTo>
                  <a:cubicBezTo>
                    <a:pt x="5036" y="10926"/>
                    <a:pt x="5542" y="11338"/>
                    <a:pt x="6049" y="11718"/>
                  </a:cubicBezTo>
                  <a:cubicBezTo>
                    <a:pt x="6081" y="11718"/>
                    <a:pt x="6144" y="11750"/>
                    <a:pt x="6176" y="11750"/>
                  </a:cubicBezTo>
                  <a:cubicBezTo>
                    <a:pt x="6239" y="11750"/>
                    <a:pt x="6302" y="11718"/>
                    <a:pt x="6334" y="11655"/>
                  </a:cubicBezTo>
                  <a:cubicBezTo>
                    <a:pt x="6397" y="11591"/>
                    <a:pt x="6366" y="11465"/>
                    <a:pt x="6271" y="11401"/>
                  </a:cubicBezTo>
                  <a:cubicBezTo>
                    <a:pt x="5764" y="11021"/>
                    <a:pt x="5289" y="10641"/>
                    <a:pt x="4845" y="10198"/>
                  </a:cubicBezTo>
                  <a:cubicBezTo>
                    <a:pt x="4814" y="10166"/>
                    <a:pt x="4766" y="10150"/>
                    <a:pt x="4715" y="1015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4"/>
            <p:cNvSpPr/>
            <p:nvPr/>
          </p:nvSpPr>
          <p:spPr>
            <a:xfrm>
              <a:off x="2729675" y="2921200"/>
              <a:ext cx="152050" cy="297725"/>
            </a:xfrm>
            <a:custGeom>
              <a:rect b="b" l="l" r="r" t="t"/>
              <a:pathLst>
                <a:path extrusionOk="0" h="11909" w="6082">
                  <a:moveTo>
                    <a:pt x="5891" y="1"/>
                  </a:moveTo>
                  <a:cubicBezTo>
                    <a:pt x="5796" y="1"/>
                    <a:pt x="5701" y="96"/>
                    <a:pt x="5701" y="191"/>
                  </a:cubicBezTo>
                  <a:cubicBezTo>
                    <a:pt x="5701" y="824"/>
                    <a:pt x="5669" y="1458"/>
                    <a:pt x="5574" y="2059"/>
                  </a:cubicBezTo>
                  <a:cubicBezTo>
                    <a:pt x="5574" y="2154"/>
                    <a:pt x="5638" y="2281"/>
                    <a:pt x="5733" y="2281"/>
                  </a:cubicBezTo>
                  <a:lnTo>
                    <a:pt x="5764" y="2281"/>
                  </a:lnTo>
                  <a:cubicBezTo>
                    <a:pt x="5859" y="2281"/>
                    <a:pt x="5954" y="2218"/>
                    <a:pt x="5954" y="2123"/>
                  </a:cubicBezTo>
                  <a:cubicBezTo>
                    <a:pt x="6049" y="1489"/>
                    <a:pt x="6081" y="824"/>
                    <a:pt x="6081" y="191"/>
                  </a:cubicBezTo>
                  <a:cubicBezTo>
                    <a:pt x="6081" y="96"/>
                    <a:pt x="5986" y="1"/>
                    <a:pt x="5891" y="1"/>
                  </a:cubicBezTo>
                  <a:close/>
                  <a:moveTo>
                    <a:pt x="5398" y="3761"/>
                  </a:moveTo>
                  <a:cubicBezTo>
                    <a:pt x="5321" y="3761"/>
                    <a:pt x="5252" y="3818"/>
                    <a:pt x="5226" y="3896"/>
                  </a:cubicBezTo>
                  <a:cubicBezTo>
                    <a:pt x="5068" y="4498"/>
                    <a:pt x="4846" y="5100"/>
                    <a:pt x="4624" y="5670"/>
                  </a:cubicBezTo>
                  <a:cubicBezTo>
                    <a:pt x="4561" y="5765"/>
                    <a:pt x="4624" y="5891"/>
                    <a:pt x="4719" y="5923"/>
                  </a:cubicBezTo>
                  <a:lnTo>
                    <a:pt x="4783" y="5923"/>
                  </a:lnTo>
                  <a:cubicBezTo>
                    <a:pt x="4846" y="5923"/>
                    <a:pt x="4941" y="5891"/>
                    <a:pt x="4973" y="5828"/>
                  </a:cubicBezTo>
                  <a:cubicBezTo>
                    <a:pt x="5194" y="5226"/>
                    <a:pt x="5416" y="4625"/>
                    <a:pt x="5574" y="3991"/>
                  </a:cubicBezTo>
                  <a:cubicBezTo>
                    <a:pt x="5606" y="3896"/>
                    <a:pt x="5543" y="3801"/>
                    <a:pt x="5448" y="3769"/>
                  </a:cubicBezTo>
                  <a:cubicBezTo>
                    <a:pt x="5431" y="3764"/>
                    <a:pt x="5414" y="3761"/>
                    <a:pt x="5398" y="3761"/>
                  </a:cubicBezTo>
                  <a:close/>
                  <a:moveTo>
                    <a:pt x="3946" y="7252"/>
                  </a:moveTo>
                  <a:cubicBezTo>
                    <a:pt x="3877" y="7252"/>
                    <a:pt x="3810" y="7287"/>
                    <a:pt x="3769" y="7348"/>
                  </a:cubicBezTo>
                  <a:cubicBezTo>
                    <a:pt x="3484" y="7886"/>
                    <a:pt x="3136" y="8425"/>
                    <a:pt x="2756" y="8900"/>
                  </a:cubicBezTo>
                  <a:cubicBezTo>
                    <a:pt x="2692" y="8995"/>
                    <a:pt x="2692" y="9121"/>
                    <a:pt x="2787" y="9185"/>
                  </a:cubicBezTo>
                  <a:cubicBezTo>
                    <a:pt x="2819" y="9216"/>
                    <a:pt x="2851" y="9216"/>
                    <a:pt x="2882" y="9216"/>
                  </a:cubicBezTo>
                  <a:cubicBezTo>
                    <a:pt x="2946" y="9216"/>
                    <a:pt x="3009" y="9185"/>
                    <a:pt x="3041" y="9153"/>
                  </a:cubicBezTo>
                  <a:cubicBezTo>
                    <a:pt x="3452" y="8646"/>
                    <a:pt x="3801" y="8108"/>
                    <a:pt x="4118" y="7538"/>
                  </a:cubicBezTo>
                  <a:cubicBezTo>
                    <a:pt x="4181" y="7443"/>
                    <a:pt x="4149" y="7348"/>
                    <a:pt x="4054" y="7285"/>
                  </a:cubicBezTo>
                  <a:cubicBezTo>
                    <a:pt x="4021" y="7262"/>
                    <a:pt x="3983" y="7252"/>
                    <a:pt x="3946" y="7252"/>
                  </a:cubicBezTo>
                  <a:close/>
                  <a:moveTo>
                    <a:pt x="1647" y="10277"/>
                  </a:moveTo>
                  <a:cubicBezTo>
                    <a:pt x="1600" y="10277"/>
                    <a:pt x="1552" y="10293"/>
                    <a:pt x="1521" y="10325"/>
                  </a:cubicBezTo>
                  <a:cubicBezTo>
                    <a:pt x="1077" y="10768"/>
                    <a:pt x="602" y="11180"/>
                    <a:pt x="96" y="11560"/>
                  </a:cubicBezTo>
                  <a:cubicBezTo>
                    <a:pt x="32" y="11623"/>
                    <a:pt x="1" y="11750"/>
                    <a:pt x="64" y="11813"/>
                  </a:cubicBezTo>
                  <a:cubicBezTo>
                    <a:pt x="96" y="11877"/>
                    <a:pt x="159" y="11908"/>
                    <a:pt x="222" y="11908"/>
                  </a:cubicBezTo>
                  <a:cubicBezTo>
                    <a:pt x="254" y="11908"/>
                    <a:pt x="317" y="11877"/>
                    <a:pt x="349" y="11877"/>
                  </a:cubicBezTo>
                  <a:cubicBezTo>
                    <a:pt x="856" y="11465"/>
                    <a:pt x="1331" y="11053"/>
                    <a:pt x="1774" y="10578"/>
                  </a:cubicBezTo>
                  <a:cubicBezTo>
                    <a:pt x="1869" y="10515"/>
                    <a:pt x="1869" y="10388"/>
                    <a:pt x="1774" y="10325"/>
                  </a:cubicBezTo>
                  <a:cubicBezTo>
                    <a:pt x="1742" y="10293"/>
                    <a:pt x="1695" y="10277"/>
                    <a:pt x="1647" y="10277"/>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4"/>
            <p:cNvSpPr/>
            <p:nvPr/>
          </p:nvSpPr>
          <p:spPr>
            <a:xfrm>
              <a:off x="2336200" y="2557800"/>
              <a:ext cx="330950" cy="52275"/>
            </a:xfrm>
            <a:custGeom>
              <a:rect b="b" l="l" r="r" t="t"/>
              <a:pathLst>
                <a:path extrusionOk="0" h="2091" w="13238">
                  <a:moveTo>
                    <a:pt x="7506" y="1"/>
                  </a:moveTo>
                  <a:cubicBezTo>
                    <a:pt x="7411" y="1"/>
                    <a:pt x="7316" y="64"/>
                    <a:pt x="7316" y="159"/>
                  </a:cubicBezTo>
                  <a:cubicBezTo>
                    <a:pt x="7316" y="286"/>
                    <a:pt x="7411" y="349"/>
                    <a:pt x="7506" y="381"/>
                  </a:cubicBezTo>
                  <a:cubicBezTo>
                    <a:pt x="8139" y="381"/>
                    <a:pt x="8772" y="444"/>
                    <a:pt x="9374" y="539"/>
                  </a:cubicBezTo>
                  <a:lnTo>
                    <a:pt x="9406" y="539"/>
                  </a:lnTo>
                  <a:cubicBezTo>
                    <a:pt x="9501" y="539"/>
                    <a:pt x="9564" y="476"/>
                    <a:pt x="9596" y="381"/>
                  </a:cubicBezTo>
                  <a:cubicBezTo>
                    <a:pt x="9596" y="286"/>
                    <a:pt x="9532" y="191"/>
                    <a:pt x="9437" y="159"/>
                  </a:cubicBezTo>
                  <a:cubicBezTo>
                    <a:pt x="8804" y="64"/>
                    <a:pt x="8171" y="1"/>
                    <a:pt x="7506" y="1"/>
                  </a:cubicBezTo>
                  <a:close/>
                  <a:moveTo>
                    <a:pt x="5643" y="58"/>
                  </a:moveTo>
                  <a:cubicBezTo>
                    <a:pt x="5631" y="58"/>
                    <a:pt x="5618" y="60"/>
                    <a:pt x="5605" y="64"/>
                  </a:cubicBezTo>
                  <a:cubicBezTo>
                    <a:pt x="4972" y="128"/>
                    <a:pt x="4339" y="223"/>
                    <a:pt x="3705" y="349"/>
                  </a:cubicBezTo>
                  <a:cubicBezTo>
                    <a:pt x="3610" y="381"/>
                    <a:pt x="3547" y="508"/>
                    <a:pt x="3579" y="603"/>
                  </a:cubicBezTo>
                  <a:cubicBezTo>
                    <a:pt x="3579" y="698"/>
                    <a:pt x="3674" y="729"/>
                    <a:pt x="3737" y="729"/>
                  </a:cubicBezTo>
                  <a:lnTo>
                    <a:pt x="3800" y="729"/>
                  </a:lnTo>
                  <a:cubicBezTo>
                    <a:pt x="4402" y="603"/>
                    <a:pt x="5004" y="508"/>
                    <a:pt x="5637" y="444"/>
                  </a:cubicBezTo>
                  <a:cubicBezTo>
                    <a:pt x="5732" y="413"/>
                    <a:pt x="5827" y="318"/>
                    <a:pt x="5795" y="223"/>
                  </a:cubicBezTo>
                  <a:cubicBezTo>
                    <a:pt x="5795" y="140"/>
                    <a:pt x="5724" y="58"/>
                    <a:pt x="5643" y="58"/>
                  </a:cubicBezTo>
                  <a:close/>
                  <a:moveTo>
                    <a:pt x="11256" y="594"/>
                  </a:moveTo>
                  <a:cubicBezTo>
                    <a:pt x="11179" y="594"/>
                    <a:pt x="11110" y="651"/>
                    <a:pt x="11084" y="729"/>
                  </a:cubicBezTo>
                  <a:cubicBezTo>
                    <a:pt x="11053" y="824"/>
                    <a:pt x="11116" y="951"/>
                    <a:pt x="11211" y="983"/>
                  </a:cubicBezTo>
                  <a:cubicBezTo>
                    <a:pt x="11781" y="1141"/>
                    <a:pt x="12383" y="1363"/>
                    <a:pt x="12953" y="1616"/>
                  </a:cubicBezTo>
                  <a:cubicBezTo>
                    <a:pt x="12984" y="1648"/>
                    <a:pt x="13016" y="1648"/>
                    <a:pt x="13048" y="1648"/>
                  </a:cubicBezTo>
                  <a:cubicBezTo>
                    <a:pt x="13111" y="1648"/>
                    <a:pt x="13174" y="1616"/>
                    <a:pt x="13206" y="1521"/>
                  </a:cubicBezTo>
                  <a:cubicBezTo>
                    <a:pt x="13238" y="1426"/>
                    <a:pt x="13206" y="1331"/>
                    <a:pt x="13111" y="1268"/>
                  </a:cubicBezTo>
                  <a:cubicBezTo>
                    <a:pt x="12541" y="1014"/>
                    <a:pt x="11939" y="793"/>
                    <a:pt x="11306" y="603"/>
                  </a:cubicBezTo>
                  <a:cubicBezTo>
                    <a:pt x="11289" y="597"/>
                    <a:pt x="11272" y="594"/>
                    <a:pt x="11256" y="594"/>
                  </a:cubicBezTo>
                  <a:close/>
                  <a:moveTo>
                    <a:pt x="1921" y="911"/>
                  </a:moveTo>
                  <a:cubicBezTo>
                    <a:pt x="1903" y="911"/>
                    <a:pt x="1885" y="914"/>
                    <a:pt x="1869" y="919"/>
                  </a:cubicBezTo>
                  <a:cubicBezTo>
                    <a:pt x="1267" y="1141"/>
                    <a:pt x="697" y="1426"/>
                    <a:pt x="127" y="1711"/>
                  </a:cubicBezTo>
                  <a:cubicBezTo>
                    <a:pt x="32" y="1774"/>
                    <a:pt x="0" y="1901"/>
                    <a:pt x="32" y="1996"/>
                  </a:cubicBezTo>
                  <a:cubicBezTo>
                    <a:pt x="63" y="2059"/>
                    <a:pt x="127" y="2091"/>
                    <a:pt x="222" y="2091"/>
                  </a:cubicBezTo>
                  <a:cubicBezTo>
                    <a:pt x="253" y="2091"/>
                    <a:pt x="253" y="2059"/>
                    <a:pt x="285" y="2059"/>
                  </a:cubicBezTo>
                  <a:cubicBezTo>
                    <a:pt x="855" y="1774"/>
                    <a:pt x="1425" y="1521"/>
                    <a:pt x="1995" y="1299"/>
                  </a:cubicBezTo>
                  <a:cubicBezTo>
                    <a:pt x="2090" y="1236"/>
                    <a:pt x="2154" y="1141"/>
                    <a:pt x="2122" y="1046"/>
                  </a:cubicBezTo>
                  <a:cubicBezTo>
                    <a:pt x="2096" y="968"/>
                    <a:pt x="2005" y="911"/>
                    <a:pt x="1921" y="91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4"/>
            <p:cNvSpPr/>
            <p:nvPr/>
          </p:nvSpPr>
          <p:spPr>
            <a:xfrm>
              <a:off x="2610125" y="2667075"/>
              <a:ext cx="247825" cy="247825"/>
            </a:xfrm>
            <a:custGeom>
              <a:rect b="b" l="l" r="r" t="t"/>
              <a:pathLst>
                <a:path extrusionOk="0" h="9913" w="9913">
                  <a:moveTo>
                    <a:pt x="4973" y="0"/>
                  </a:moveTo>
                  <a:cubicBezTo>
                    <a:pt x="2217" y="0"/>
                    <a:pt x="1" y="2217"/>
                    <a:pt x="1" y="4940"/>
                  </a:cubicBezTo>
                  <a:cubicBezTo>
                    <a:pt x="1" y="7696"/>
                    <a:pt x="2217" y="9912"/>
                    <a:pt x="4973" y="9912"/>
                  </a:cubicBezTo>
                  <a:cubicBezTo>
                    <a:pt x="7696" y="9912"/>
                    <a:pt x="9913" y="7696"/>
                    <a:pt x="9913" y="4940"/>
                  </a:cubicBezTo>
                  <a:cubicBezTo>
                    <a:pt x="9913" y="2217"/>
                    <a:pt x="7696" y="0"/>
                    <a:pt x="49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4"/>
            <p:cNvSpPr/>
            <p:nvPr/>
          </p:nvSpPr>
          <p:spPr>
            <a:xfrm>
              <a:off x="2727300" y="2664700"/>
              <a:ext cx="135400" cy="254950"/>
            </a:xfrm>
            <a:custGeom>
              <a:rect b="b" l="l" r="r" t="t"/>
              <a:pathLst>
                <a:path extrusionOk="0" h="10198" w="5416">
                  <a:moveTo>
                    <a:pt x="1362" y="0"/>
                  </a:moveTo>
                  <a:cubicBezTo>
                    <a:pt x="1267" y="0"/>
                    <a:pt x="1172" y="63"/>
                    <a:pt x="1141" y="158"/>
                  </a:cubicBezTo>
                  <a:cubicBezTo>
                    <a:pt x="1109" y="253"/>
                    <a:pt x="1172" y="348"/>
                    <a:pt x="1299" y="380"/>
                  </a:cubicBezTo>
                  <a:cubicBezTo>
                    <a:pt x="1584" y="443"/>
                    <a:pt x="1869" y="539"/>
                    <a:pt x="2122" y="634"/>
                  </a:cubicBezTo>
                  <a:cubicBezTo>
                    <a:pt x="2692" y="887"/>
                    <a:pt x="3199" y="1235"/>
                    <a:pt x="3642" y="1679"/>
                  </a:cubicBezTo>
                  <a:cubicBezTo>
                    <a:pt x="4086" y="2090"/>
                    <a:pt x="4434" y="2629"/>
                    <a:pt x="4656" y="3167"/>
                  </a:cubicBezTo>
                  <a:cubicBezTo>
                    <a:pt x="4909" y="3769"/>
                    <a:pt x="5036" y="4402"/>
                    <a:pt x="5036" y="5035"/>
                  </a:cubicBezTo>
                  <a:cubicBezTo>
                    <a:pt x="5036" y="5669"/>
                    <a:pt x="4909" y="6302"/>
                    <a:pt x="4656" y="6872"/>
                  </a:cubicBezTo>
                  <a:cubicBezTo>
                    <a:pt x="4434" y="7442"/>
                    <a:pt x="4086" y="7949"/>
                    <a:pt x="3642" y="8392"/>
                  </a:cubicBezTo>
                  <a:cubicBezTo>
                    <a:pt x="3199" y="8836"/>
                    <a:pt x="2692" y="9184"/>
                    <a:pt x="2122" y="9437"/>
                  </a:cubicBezTo>
                  <a:cubicBezTo>
                    <a:pt x="1552" y="9691"/>
                    <a:pt x="919" y="9817"/>
                    <a:pt x="286" y="9817"/>
                  </a:cubicBezTo>
                  <a:lnTo>
                    <a:pt x="191" y="9817"/>
                  </a:lnTo>
                  <a:cubicBezTo>
                    <a:pt x="96" y="9817"/>
                    <a:pt x="1" y="9881"/>
                    <a:pt x="1" y="9976"/>
                  </a:cubicBezTo>
                  <a:cubicBezTo>
                    <a:pt x="1" y="10103"/>
                    <a:pt x="96" y="10166"/>
                    <a:pt x="191" y="10198"/>
                  </a:cubicBezTo>
                  <a:lnTo>
                    <a:pt x="286" y="10198"/>
                  </a:lnTo>
                  <a:cubicBezTo>
                    <a:pt x="951" y="10198"/>
                    <a:pt x="1647" y="10039"/>
                    <a:pt x="2281" y="9786"/>
                  </a:cubicBezTo>
                  <a:cubicBezTo>
                    <a:pt x="2882" y="9532"/>
                    <a:pt x="3421" y="9152"/>
                    <a:pt x="3896" y="8677"/>
                  </a:cubicBezTo>
                  <a:cubicBezTo>
                    <a:pt x="4371" y="8202"/>
                    <a:pt x="4751" y="7664"/>
                    <a:pt x="5004" y="7031"/>
                  </a:cubicBezTo>
                  <a:cubicBezTo>
                    <a:pt x="5289" y="6397"/>
                    <a:pt x="5416" y="5732"/>
                    <a:pt x="5416" y="5035"/>
                  </a:cubicBezTo>
                  <a:cubicBezTo>
                    <a:pt x="5416" y="4339"/>
                    <a:pt x="5289" y="3674"/>
                    <a:pt x="5004" y="3040"/>
                  </a:cubicBezTo>
                  <a:cubicBezTo>
                    <a:pt x="4751" y="2439"/>
                    <a:pt x="4371" y="1869"/>
                    <a:pt x="3896" y="1394"/>
                  </a:cubicBezTo>
                  <a:cubicBezTo>
                    <a:pt x="3452" y="919"/>
                    <a:pt x="2882" y="570"/>
                    <a:pt x="2281" y="285"/>
                  </a:cubicBezTo>
                  <a:cubicBezTo>
                    <a:pt x="1996" y="158"/>
                    <a:pt x="1679" y="63"/>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4"/>
            <p:cNvSpPr/>
            <p:nvPr/>
          </p:nvSpPr>
          <p:spPr>
            <a:xfrm>
              <a:off x="2605375" y="2662325"/>
              <a:ext cx="133825" cy="254950"/>
            </a:xfrm>
            <a:custGeom>
              <a:rect b="b" l="l" r="r" t="t"/>
              <a:pathLst>
                <a:path extrusionOk="0" h="10198" w="5353">
                  <a:moveTo>
                    <a:pt x="5163" y="0"/>
                  </a:moveTo>
                  <a:cubicBezTo>
                    <a:pt x="4466" y="0"/>
                    <a:pt x="3801" y="127"/>
                    <a:pt x="3167" y="380"/>
                  </a:cubicBezTo>
                  <a:cubicBezTo>
                    <a:pt x="2534" y="665"/>
                    <a:pt x="1996" y="1014"/>
                    <a:pt x="1521" y="1489"/>
                  </a:cubicBezTo>
                  <a:cubicBezTo>
                    <a:pt x="1046" y="1964"/>
                    <a:pt x="666" y="2502"/>
                    <a:pt x="412" y="3135"/>
                  </a:cubicBezTo>
                  <a:cubicBezTo>
                    <a:pt x="159" y="3769"/>
                    <a:pt x="1" y="4434"/>
                    <a:pt x="1" y="5130"/>
                  </a:cubicBezTo>
                  <a:cubicBezTo>
                    <a:pt x="1" y="5827"/>
                    <a:pt x="159" y="6492"/>
                    <a:pt x="412" y="7126"/>
                  </a:cubicBezTo>
                  <a:cubicBezTo>
                    <a:pt x="666" y="7759"/>
                    <a:pt x="1046" y="8297"/>
                    <a:pt x="1521" y="8772"/>
                  </a:cubicBezTo>
                  <a:cubicBezTo>
                    <a:pt x="1996" y="9247"/>
                    <a:pt x="2534" y="9627"/>
                    <a:pt x="3167" y="9881"/>
                  </a:cubicBezTo>
                  <a:cubicBezTo>
                    <a:pt x="3484" y="10007"/>
                    <a:pt x="3801" y="10102"/>
                    <a:pt x="4149" y="10198"/>
                  </a:cubicBezTo>
                  <a:lnTo>
                    <a:pt x="4213" y="10198"/>
                  </a:lnTo>
                  <a:cubicBezTo>
                    <a:pt x="4276" y="10198"/>
                    <a:pt x="4371" y="10134"/>
                    <a:pt x="4403" y="10039"/>
                  </a:cubicBezTo>
                  <a:cubicBezTo>
                    <a:pt x="4403" y="9912"/>
                    <a:pt x="4339" y="9817"/>
                    <a:pt x="4244" y="9817"/>
                  </a:cubicBezTo>
                  <a:cubicBezTo>
                    <a:pt x="3927" y="9754"/>
                    <a:pt x="3611" y="9659"/>
                    <a:pt x="3294" y="9532"/>
                  </a:cubicBezTo>
                  <a:cubicBezTo>
                    <a:pt x="2724" y="9279"/>
                    <a:pt x="2217" y="8931"/>
                    <a:pt x="1774" y="8487"/>
                  </a:cubicBezTo>
                  <a:cubicBezTo>
                    <a:pt x="1362" y="8076"/>
                    <a:pt x="1014" y="7537"/>
                    <a:pt x="761" y="6999"/>
                  </a:cubicBezTo>
                  <a:cubicBezTo>
                    <a:pt x="507" y="6397"/>
                    <a:pt x="381" y="5764"/>
                    <a:pt x="381" y="5130"/>
                  </a:cubicBezTo>
                  <a:cubicBezTo>
                    <a:pt x="381" y="4497"/>
                    <a:pt x="507" y="3864"/>
                    <a:pt x="761" y="3294"/>
                  </a:cubicBezTo>
                  <a:cubicBezTo>
                    <a:pt x="1014" y="2724"/>
                    <a:pt x="1331" y="2217"/>
                    <a:pt x="1774" y="1774"/>
                  </a:cubicBezTo>
                  <a:cubicBezTo>
                    <a:pt x="2217" y="1330"/>
                    <a:pt x="2724" y="982"/>
                    <a:pt x="3294" y="729"/>
                  </a:cubicBezTo>
                  <a:cubicBezTo>
                    <a:pt x="3896" y="507"/>
                    <a:pt x="4529" y="380"/>
                    <a:pt x="5163" y="380"/>
                  </a:cubicBezTo>
                  <a:cubicBezTo>
                    <a:pt x="5258" y="380"/>
                    <a:pt x="5353" y="285"/>
                    <a:pt x="5353" y="190"/>
                  </a:cubicBezTo>
                  <a:cubicBezTo>
                    <a:pt x="5353" y="63"/>
                    <a:pt x="5258" y="0"/>
                    <a:pt x="516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4"/>
            <p:cNvSpPr/>
            <p:nvPr/>
          </p:nvSpPr>
          <p:spPr>
            <a:xfrm>
              <a:off x="2674250" y="2790575"/>
              <a:ext cx="219350" cy="175775"/>
            </a:xfrm>
            <a:custGeom>
              <a:rect b="b" l="l" r="r" t="t"/>
              <a:pathLst>
                <a:path extrusionOk="0" h="7031" w="8774">
                  <a:moveTo>
                    <a:pt x="7348" y="0"/>
                  </a:moveTo>
                  <a:cubicBezTo>
                    <a:pt x="7348" y="666"/>
                    <a:pt x="7221" y="1331"/>
                    <a:pt x="6968" y="1932"/>
                  </a:cubicBezTo>
                  <a:cubicBezTo>
                    <a:pt x="6715" y="2502"/>
                    <a:pt x="6366" y="3041"/>
                    <a:pt x="5891" y="3484"/>
                  </a:cubicBezTo>
                  <a:cubicBezTo>
                    <a:pt x="5448" y="3959"/>
                    <a:pt x="4909" y="4307"/>
                    <a:pt x="4339" y="4561"/>
                  </a:cubicBezTo>
                  <a:cubicBezTo>
                    <a:pt x="3738" y="4814"/>
                    <a:pt x="3073" y="4941"/>
                    <a:pt x="2408" y="4941"/>
                  </a:cubicBezTo>
                  <a:lnTo>
                    <a:pt x="2313" y="4941"/>
                  </a:lnTo>
                  <a:lnTo>
                    <a:pt x="2313" y="4339"/>
                  </a:lnTo>
                  <a:lnTo>
                    <a:pt x="1" y="5701"/>
                  </a:lnTo>
                  <a:lnTo>
                    <a:pt x="2313" y="7031"/>
                  </a:lnTo>
                  <a:lnTo>
                    <a:pt x="2313" y="6366"/>
                  </a:lnTo>
                  <a:lnTo>
                    <a:pt x="2408" y="6366"/>
                  </a:lnTo>
                  <a:cubicBezTo>
                    <a:pt x="3294" y="6366"/>
                    <a:pt x="4118" y="6208"/>
                    <a:pt x="4878" y="5859"/>
                  </a:cubicBezTo>
                  <a:cubicBezTo>
                    <a:pt x="5638" y="5543"/>
                    <a:pt x="6335" y="5099"/>
                    <a:pt x="6905" y="4497"/>
                  </a:cubicBezTo>
                  <a:cubicBezTo>
                    <a:pt x="7475" y="3927"/>
                    <a:pt x="7950" y="3231"/>
                    <a:pt x="8266" y="2471"/>
                  </a:cubicBezTo>
                  <a:cubicBezTo>
                    <a:pt x="8615" y="1711"/>
                    <a:pt x="8773" y="887"/>
                    <a:pt x="8773"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4"/>
            <p:cNvSpPr/>
            <p:nvPr/>
          </p:nvSpPr>
          <p:spPr>
            <a:xfrm>
              <a:off x="2669500" y="2785825"/>
              <a:ext cx="228850" cy="185275"/>
            </a:xfrm>
            <a:custGeom>
              <a:rect b="b" l="l" r="r" t="t"/>
              <a:pathLst>
                <a:path extrusionOk="0" h="7411" w="9154">
                  <a:moveTo>
                    <a:pt x="7538" y="0"/>
                  </a:moveTo>
                  <a:cubicBezTo>
                    <a:pt x="7443" y="0"/>
                    <a:pt x="7348" y="95"/>
                    <a:pt x="7348" y="190"/>
                  </a:cubicBezTo>
                  <a:cubicBezTo>
                    <a:pt x="7348" y="824"/>
                    <a:pt x="7221" y="1457"/>
                    <a:pt x="6968" y="2059"/>
                  </a:cubicBezTo>
                  <a:cubicBezTo>
                    <a:pt x="6746" y="2597"/>
                    <a:pt x="6398" y="3136"/>
                    <a:pt x="5954" y="3547"/>
                  </a:cubicBezTo>
                  <a:cubicBezTo>
                    <a:pt x="5511" y="3991"/>
                    <a:pt x="5004" y="4339"/>
                    <a:pt x="4434" y="4592"/>
                  </a:cubicBezTo>
                  <a:cubicBezTo>
                    <a:pt x="3896" y="4814"/>
                    <a:pt x="3294" y="4941"/>
                    <a:pt x="2693" y="4941"/>
                  </a:cubicBezTo>
                  <a:lnTo>
                    <a:pt x="2693" y="4561"/>
                  </a:lnTo>
                  <a:cubicBezTo>
                    <a:pt x="2693" y="4466"/>
                    <a:pt x="2661" y="4402"/>
                    <a:pt x="2598" y="4371"/>
                  </a:cubicBezTo>
                  <a:cubicBezTo>
                    <a:pt x="2566" y="4355"/>
                    <a:pt x="2534" y="4347"/>
                    <a:pt x="2503" y="4347"/>
                  </a:cubicBezTo>
                  <a:cubicBezTo>
                    <a:pt x="2471" y="4347"/>
                    <a:pt x="2439" y="4355"/>
                    <a:pt x="2408" y="4371"/>
                  </a:cubicBezTo>
                  <a:lnTo>
                    <a:pt x="96" y="5733"/>
                  </a:lnTo>
                  <a:cubicBezTo>
                    <a:pt x="32" y="5764"/>
                    <a:pt x="1" y="5828"/>
                    <a:pt x="1" y="5891"/>
                  </a:cubicBezTo>
                  <a:cubicBezTo>
                    <a:pt x="1" y="5954"/>
                    <a:pt x="32" y="6018"/>
                    <a:pt x="96" y="6049"/>
                  </a:cubicBezTo>
                  <a:lnTo>
                    <a:pt x="2408" y="7379"/>
                  </a:lnTo>
                  <a:cubicBezTo>
                    <a:pt x="2439" y="7411"/>
                    <a:pt x="2471" y="7411"/>
                    <a:pt x="2503" y="7411"/>
                  </a:cubicBezTo>
                  <a:cubicBezTo>
                    <a:pt x="2534" y="7411"/>
                    <a:pt x="2566" y="7411"/>
                    <a:pt x="2629" y="7379"/>
                  </a:cubicBezTo>
                  <a:cubicBezTo>
                    <a:pt x="2661" y="7348"/>
                    <a:pt x="2724" y="7284"/>
                    <a:pt x="2724" y="7221"/>
                  </a:cubicBezTo>
                  <a:lnTo>
                    <a:pt x="2724" y="6778"/>
                  </a:lnTo>
                  <a:cubicBezTo>
                    <a:pt x="3548" y="6746"/>
                    <a:pt x="4371" y="6588"/>
                    <a:pt x="5163" y="6239"/>
                  </a:cubicBezTo>
                  <a:cubicBezTo>
                    <a:pt x="5923" y="5923"/>
                    <a:pt x="6651" y="5448"/>
                    <a:pt x="7253" y="4846"/>
                  </a:cubicBezTo>
                  <a:cubicBezTo>
                    <a:pt x="7855" y="4244"/>
                    <a:pt x="8330" y="3547"/>
                    <a:pt x="8646" y="2756"/>
                  </a:cubicBezTo>
                  <a:cubicBezTo>
                    <a:pt x="8995" y="1932"/>
                    <a:pt x="9153" y="1077"/>
                    <a:pt x="9153" y="190"/>
                  </a:cubicBezTo>
                  <a:cubicBezTo>
                    <a:pt x="9153" y="95"/>
                    <a:pt x="9090" y="0"/>
                    <a:pt x="8963" y="0"/>
                  </a:cubicBezTo>
                  <a:cubicBezTo>
                    <a:pt x="8868" y="0"/>
                    <a:pt x="8773" y="95"/>
                    <a:pt x="8773" y="190"/>
                  </a:cubicBezTo>
                  <a:cubicBezTo>
                    <a:pt x="8773" y="1014"/>
                    <a:pt x="8615" y="1837"/>
                    <a:pt x="8298" y="2597"/>
                  </a:cubicBezTo>
                  <a:cubicBezTo>
                    <a:pt x="7981" y="3326"/>
                    <a:pt x="7538" y="3991"/>
                    <a:pt x="6968" y="4561"/>
                  </a:cubicBezTo>
                  <a:cubicBezTo>
                    <a:pt x="6398" y="5131"/>
                    <a:pt x="5733" y="5574"/>
                    <a:pt x="5004" y="5891"/>
                  </a:cubicBezTo>
                  <a:cubicBezTo>
                    <a:pt x="4244" y="6208"/>
                    <a:pt x="3421" y="6398"/>
                    <a:pt x="2598" y="6398"/>
                  </a:cubicBezTo>
                  <a:lnTo>
                    <a:pt x="2503" y="6398"/>
                  </a:lnTo>
                  <a:cubicBezTo>
                    <a:pt x="2408" y="6398"/>
                    <a:pt x="2313" y="6461"/>
                    <a:pt x="2313" y="6588"/>
                  </a:cubicBezTo>
                  <a:lnTo>
                    <a:pt x="2313" y="6904"/>
                  </a:lnTo>
                  <a:lnTo>
                    <a:pt x="571" y="5891"/>
                  </a:lnTo>
                  <a:lnTo>
                    <a:pt x="2313" y="4877"/>
                  </a:lnTo>
                  <a:lnTo>
                    <a:pt x="2313" y="5162"/>
                  </a:lnTo>
                  <a:cubicBezTo>
                    <a:pt x="2313" y="5258"/>
                    <a:pt x="2408" y="5321"/>
                    <a:pt x="2503" y="5353"/>
                  </a:cubicBezTo>
                  <a:lnTo>
                    <a:pt x="2598" y="5353"/>
                  </a:lnTo>
                  <a:cubicBezTo>
                    <a:pt x="3294" y="5353"/>
                    <a:pt x="3959" y="5194"/>
                    <a:pt x="4593" y="4941"/>
                  </a:cubicBezTo>
                  <a:cubicBezTo>
                    <a:pt x="5194" y="4687"/>
                    <a:pt x="5764" y="4307"/>
                    <a:pt x="6240" y="3832"/>
                  </a:cubicBezTo>
                  <a:cubicBezTo>
                    <a:pt x="6715" y="3357"/>
                    <a:pt x="7063" y="2819"/>
                    <a:pt x="7348" y="2186"/>
                  </a:cubicBezTo>
                  <a:cubicBezTo>
                    <a:pt x="7601" y="1552"/>
                    <a:pt x="7728" y="887"/>
                    <a:pt x="7728" y="190"/>
                  </a:cubicBezTo>
                  <a:cubicBezTo>
                    <a:pt x="7728" y="95"/>
                    <a:pt x="7633" y="0"/>
                    <a:pt x="753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4"/>
            <p:cNvSpPr/>
            <p:nvPr/>
          </p:nvSpPr>
          <p:spPr>
            <a:xfrm>
              <a:off x="2574500" y="2617975"/>
              <a:ext cx="217750" cy="172625"/>
            </a:xfrm>
            <a:custGeom>
              <a:rect b="b" l="l" r="r" t="t"/>
              <a:pathLst>
                <a:path extrusionOk="0" h="6905" w="8710">
                  <a:moveTo>
                    <a:pt x="6398" y="1"/>
                  </a:moveTo>
                  <a:lnTo>
                    <a:pt x="6398" y="444"/>
                  </a:lnTo>
                  <a:lnTo>
                    <a:pt x="6398" y="539"/>
                  </a:lnTo>
                  <a:cubicBezTo>
                    <a:pt x="5511" y="539"/>
                    <a:pt x="4656" y="697"/>
                    <a:pt x="3896" y="1014"/>
                  </a:cubicBezTo>
                  <a:cubicBezTo>
                    <a:pt x="3136" y="1362"/>
                    <a:pt x="2471" y="1806"/>
                    <a:pt x="1869" y="2408"/>
                  </a:cubicBezTo>
                  <a:cubicBezTo>
                    <a:pt x="1299" y="2978"/>
                    <a:pt x="824" y="3643"/>
                    <a:pt x="507" y="4434"/>
                  </a:cubicBezTo>
                  <a:cubicBezTo>
                    <a:pt x="190" y="5194"/>
                    <a:pt x="0" y="6018"/>
                    <a:pt x="0" y="6904"/>
                  </a:cubicBezTo>
                  <a:lnTo>
                    <a:pt x="1426" y="6904"/>
                  </a:lnTo>
                  <a:cubicBezTo>
                    <a:pt x="1426" y="6208"/>
                    <a:pt x="1584" y="5574"/>
                    <a:pt x="1806" y="4973"/>
                  </a:cubicBezTo>
                  <a:cubicBezTo>
                    <a:pt x="2059" y="4371"/>
                    <a:pt x="2439" y="3833"/>
                    <a:pt x="2882" y="3389"/>
                  </a:cubicBezTo>
                  <a:cubicBezTo>
                    <a:pt x="3326" y="2946"/>
                    <a:pt x="3864" y="2598"/>
                    <a:pt x="4466" y="2344"/>
                  </a:cubicBezTo>
                  <a:cubicBezTo>
                    <a:pt x="5067" y="2091"/>
                    <a:pt x="5701" y="1932"/>
                    <a:pt x="6398" y="1932"/>
                  </a:cubicBezTo>
                  <a:lnTo>
                    <a:pt x="6398" y="2661"/>
                  </a:lnTo>
                  <a:lnTo>
                    <a:pt x="8709" y="1331"/>
                  </a:lnTo>
                  <a:lnTo>
                    <a:pt x="6398"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4"/>
            <p:cNvSpPr/>
            <p:nvPr/>
          </p:nvSpPr>
          <p:spPr>
            <a:xfrm>
              <a:off x="2569750" y="2612625"/>
              <a:ext cx="227250" cy="182725"/>
            </a:xfrm>
            <a:custGeom>
              <a:rect b="b" l="l" r="r" t="t"/>
              <a:pathLst>
                <a:path extrusionOk="0" h="7309" w="9090">
                  <a:moveTo>
                    <a:pt x="6576" y="1"/>
                  </a:moveTo>
                  <a:cubicBezTo>
                    <a:pt x="6540" y="1"/>
                    <a:pt x="6508" y="9"/>
                    <a:pt x="6493" y="25"/>
                  </a:cubicBezTo>
                  <a:cubicBezTo>
                    <a:pt x="6429" y="88"/>
                    <a:pt x="6398" y="151"/>
                    <a:pt x="6398" y="215"/>
                  </a:cubicBezTo>
                  <a:lnTo>
                    <a:pt x="6398" y="531"/>
                  </a:lnTo>
                  <a:cubicBezTo>
                    <a:pt x="5574" y="563"/>
                    <a:pt x="4782" y="753"/>
                    <a:pt x="4022" y="1070"/>
                  </a:cubicBezTo>
                  <a:cubicBezTo>
                    <a:pt x="3231" y="1386"/>
                    <a:pt x="2534" y="1861"/>
                    <a:pt x="1932" y="2463"/>
                  </a:cubicBezTo>
                  <a:cubicBezTo>
                    <a:pt x="1331" y="3065"/>
                    <a:pt x="855" y="3762"/>
                    <a:pt x="507" y="4553"/>
                  </a:cubicBezTo>
                  <a:cubicBezTo>
                    <a:pt x="190" y="5377"/>
                    <a:pt x="0" y="6232"/>
                    <a:pt x="0" y="7118"/>
                  </a:cubicBezTo>
                  <a:cubicBezTo>
                    <a:pt x="0" y="7213"/>
                    <a:pt x="95" y="7308"/>
                    <a:pt x="190" y="7308"/>
                  </a:cubicBezTo>
                  <a:cubicBezTo>
                    <a:pt x="317" y="7308"/>
                    <a:pt x="380" y="7213"/>
                    <a:pt x="380" y="7118"/>
                  </a:cubicBezTo>
                  <a:cubicBezTo>
                    <a:pt x="380" y="6295"/>
                    <a:pt x="539" y="5472"/>
                    <a:pt x="887" y="4712"/>
                  </a:cubicBezTo>
                  <a:cubicBezTo>
                    <a:pt x="1172" y="3983"/>
                    <a:pt x="1616" y="3318"/>
                    <a:pt x="2186" y="2748"/>
                  </a:cubicBezTo>
                  <a:cubicBezTo>
                    <a:pt x="2756" y="2178"/>
                    <a:pt x="3421" y="1735"/>
                    <a:pt x="4181" y="1418"/>
                  </a:cubicBezTo>
                  <a:cubicBezTo>
                    <a:pt x="4941" y="1101"/>
                    <a:pt x="5733" y="943"/>
                    <a:pt x="6588" y="943"/>
                  </a:cubicBezTo>
                  <a:cubicBezTo>
                    <a:pt x="6683" y="943"/>
                    <a:pt x="6778" y="848"/>
                    <a:pt x="6778" y="753"/>
                  </a:cubicBezTo>
                  <a:lnTo>
                    <a:pt x="6778" y="531"/>
                  </a:lnTo>
                  <a:lnTo>
                    <a:pt x="8519" y="1545"/>
                  </a:lnTo>
                  <a:lnTo>
                    <a:pt x="6778" y="2558"/>
                  </a:lnTo>
                  <a:lnTo>
                    <a:pt x="6778" y="2146"/>
                  </a:lnTo>
                  <a:cubicBezTo>
                    <a:pt x="6778" y="2051"/>
                    <a:pt x="6683" y="1956"/>
                    <a:pt x="6588" y="1956"/>
                  </a:cubicBezTo>
                  <a:cubicBezTo>
                    <a:pt x="5891" y="1956"/>
                    <a:pt x="5194" y="2115"/>
                    <a:pt x="4561" y="2368"/>
                  </a:cubicBezTo>
                  <a:cubicBezTo>
                    <a:pt x="3959" y="2622"/>
                    <a:pt x="3421" y="3002"/>
                    <a:pt x="2946" y="3477"/>
                  </a:cubicBezTo>
                  <a:cubicBezTo>
                    <a:pt x="2471" y="3952"/>
                    <a:pt x="2091" y="4490"/>
                    <a:pt x="1837" y="5123"/>
                  </a:cubicBezTo>
                  <a:cubicBezTo>
                    <a:pt x="1552" y="5757"/>
                    <a:pt x="1426" y="6422"/>
                    <a:pt x="1426" y="7118"/>
                  </a:cubicBezTo>
                  <a:cubicBezTo>
                    <a:pt x="1426" y="7213"/>
                    <a:pt x="1521" y="7308"/>
                    <a:pt x="1616" y="7308"/>
                  </a:cubicBezTo>
                  <a:cubicBezTo>
                    <a:pt x="1711" y="7308"/>
                    <a:pt x="1806" y="7213"/>
                    <a:pt x="1806" y="7118"/>
                  </a:cubicBezTo>
                  <a:cubicBezTo>
                    <a:pt x="1806" y="6485"/>
                    <a:pt x="1932" y="5852"/>
                    <a:pt x="2186" y="5250"/>
                  </a:cubicBezTo>
                  <a:cubicBezTo>
                    <a:pt x="2407" y="4680"/>
                    <a:pt x="2756" y="4173"/>
                    <a:pt x="3199" y="3730"/>
                  </a:cubicBezTo>
                  <a:cubicBezTo>
                    <a:pt x="3642" y="3318"/>
                    <a:pt x="4149" y="2970"/>
                    <a:pt x="4719" y="2717"/>
                  </a:cubicBezTo>
                  <a:cubicBezTo>
                    <a:pt x="5257" y="2495"/>
                    <a:pt x="5796" y="2368"/>
                    <a:pt x="6398" y="2336"/>
                  </a:cubicBezTo>
                  <a:lnTo>
                    <a:pt x="6398" y="2875"/>
                  </a:lnTo>
                  <a:cubicBezTo>
                    <a:pt x="6398" y="2938"/>
                    <a:pt x="6429" y="3002"/>
                    <a:pt x="6493" y="3033"/>
                  </a:cubicBezTo>
                  <a:cubicBezTo>
                    <a:pt x="6508" y="3065"/>
                    <a:pt x="6540" y="3081"/>
                    <a:pt x="6576" y="3081"/>
                  </a:cubicBezTo>
                  <a:cubicBezTo>
                    <a:pt x="6611" y="3081"/>
                    <a:pt x="6651" y="3065"/>
                    <a:pt x="6683" y="3033"/>
                  </a:cubicBezTo>
                  <a:lnTo>
                    <a:pt x="8994" y="1703"/>
                  </a:lnTo>
                  <a:cubicBezTo>
                    <a:pt x="9058" y="1671"/>
                    <a:pt x="9089" y="1608"/>
                    <a:pt x="9089" y="1545"/>
                  </a:cubicBezTo>
                  <a:cubicBezTo>
                    <a:pt x="9089" y="1481"/>
                    <a:pt x="9058" y="1418"/>
                    <a:pt x="8994" y="1386"/>
                  </a:cubicBezTo>
                  <a:lnTo>
                    <a:pt x="6683" y="25"/>
                  </a:lnTo>
                  <a:cubicBezTo>
                    <a:pt x="6651" y="9"/>
                    <a:pt x="6611" y="1"/>
                    <a:pt x="657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4"/>
            <p:cNvSpPr/>
            <p:nvPr/>
          </p:nvSpPr>
          <p:spPr>
            <a:xfrm>
              <a:off x="2652875" y="2705075"/>
              <a:ext cx="163125" cy="163125"/>
            </a:xfrm>
            <a:custGeom>
              <a:rect b="b" l="l" r="r" t="t"/>
              <a:pathLst>
                <a:path extrusionOk="0" h="6525" w="6525">
                  <a:moveTo>
                    <a:pt x="3276" y="2141"/>
                  </a:moveTo>
                  <a:cubicBezTo>
                    <a:pt x="3519" y="2141"/>
                    <a:pt x="3761" y="2217"/>
                    <a:pt x="3959" y="2375"/>
                  </a:cubicBezTo>
                  <a:cubicBezTo>
                    <a:pt x="4434" y="2755"/>
                    <a:pt x="4529" y="3484"/>
                    <a:pt x="4149" y="3959"/>
                  </a:cubicBezTo>
                  <a:cubicBezTo>
                    <a:pt x="3932" y="4248"/>
                    <a:pt x="3601" y="4393"/>
                    <a:pt x="3269" y="4393"/>
                  </a:cubicBezTo>
                  <a:cubicBezTo>
                    <a:pt x="3020" y="4393"/>
                    <a:pt x="2769" y="4312"/>
                    <a:pt x="2566" y="4149"/>
                  </a:cubicBezTo>
                  <a:cubicBezTo>
                    <a:pt x="2059" y="3769"/>
                    <a:pt x="1996" y="3040"/>
                    <a:pt x="2376" y="2565"/>
                  </a:cubicBezTo>
                  <a:cubicBezTo>
                    <a:pt x="2597" y="2289"/>
                    <a:pt x="2937" y="2141"/>
                    <a:pt x="3276" y="2141"/>
                  </a:cubicBezTo>
                  <a:close/>
                  <a:moveTo>
                    <a:pt x="3453" y="0"/>
                  </a:moveTo>
                  <a:lnTo>
                    <a:pt x="2376" y="127"/>
                  </a:lnTo>
                  <a:cubicBezTo>
                    <a:pt x="2281" y="127"/>
                    <a:pt x="2249" y="190"/>
                    <a:pt x="2249" y="254"/>
                  </a:cubicBezTo>
                  <a:lnTo>
                    <a:pt x="2313" y="824"/>
                  </a:lnTo>
                  <a:cubicBezTo>
                    <a:pt x="2313" y="887"/>
                    <a:pt x="2281" y="950"/>
                    <a:pt x="2249" y="950"/>
                  </a:cubicBezTo>
                  <a:cubicBezTo>
                    <a:pt x="2122" y="1014"/>
                    <a:pt x="1996" y="1077"/>
                    <a:pt x="1869" y="1172"/>
                  </a:cubicBezTo>
                  <a:cubicBezTo>
                    <a:pt x="1853" y="1188"/>
                    <a:pt x="1830" y="1196"/>
                    <a:pt x="1802" y="1196"/>
                  </a:cubicBezTo>
                  <a:cubicBezTo>
                    <a:pt x="1774" y="1196"/>
                    <a:pt x="1742" y="1188"/>
                    <a:pt x="1711" y="1172"/>
                  </a:cubicBezTo>
                  <a:lnTo>
                    <a:pt x="1267" y="792"/>
                  </a:lnTo>
                  <a:cubicBezTo>
                    <a:pt x="1241" y="779"/>
                    <a:pt x="1215" y="771"/>
                    <a:pt x="1189" y="771"/>
                  </a:cubicBezTo>
                  <a:cubicBezTo>
                    <a:pt x="1152" y="771"/>
                    <a:pt x="1115" y="787"/>
                    <a:pt x="1077" y="824"/>
                  </a:cubicBezTo>
                  <a:lnTo>
                    <a:pt x="412" y="1679"/>
                  </a:lnTo>
                  <a:cubicBezTo>
                    <a:pt x="381" y="1742"/>
                    <a:pt x="381" y="1805"/>
                    <a:pt x="444" y="1869"/>
                  </a:cubicBezTo>
                  <a:lnTo>
                    <a:pt x="887" y="2217"/>
                  </a:lnTo>
                  <a:cubicBezTo>
                    <a:pt x="919" y="2249"/>
                    <a:pt x="951" y="2312"/>
                    <a:pt x="919" y="2375"/>
                  </a:cubicBezTo>
                  <a:cubicBezTo>
                    <a:pt x="856" y="2502"/>
                    <a:pt x="824" y="2629"/>
                    <a:pt x="792" y="2755"/>
                  </a:cubicBezTo>
                  <a:cubicBezTo>
                    <a:pt x="792" y="2819"/>
                    <a:pt x="761" y="2850"/>
                    <a:pt x="697" y="2882"/>
                  </a:cubicBezTo>
                  <a:lnTo>
                    <a:pt x="127" y="2945"/>
                  </a:lnTo>
                  <a:cubicBezTo>
                    <a:pt x="32" y="2945"/>
                    <a:pt x="1" y="3009"/>
                    <a:pt x="1" y="3072"/>
                  </a:cubicBezTo>
                  <a:lnTo>
                    <a:pt x="127" y="4149"/>
                  </a:lnTo>
                  <a:cubicBezTo>
                    <a:pt x="127" y="4244"/>
                    <a:pt x="191" y="4276"/>
                    <a:pt x="254" y="4276"/>
                  </a:cubicBezTo>
                  <a:lnTo>
                    <a:pt x="856" y="4212"/>
                  </a:lnTo>
                  <a:cubicBezTo>
                    <a:pt x="887" y="4212"/>
                    <a:pt x="951" y="4244"/>
                    <a:pt x="982" y="4276"/>
                  </a:cubicBezTo>
                  <a:cubicBezTo>
                    <a:pt x="1014" y="4402"/>
                    <a:pt x="1109" y="4529"/>
                    <a:pt x="1172" y="4656"/>
                  </a:cubicBezTo>
                  <a:cubicBezTo>
                    <a:pt x="1204" y="4687"/>
                    <a:pt x="1204" y="4751"/>
                    <a:pt x="1172" y="4814"/>
                  </a:cubicBezTo>
                  <a:lnTo>
                    <a:pt x="824" y="5257"/>
                  </a:lnTo>
                  <a:cubicBezTo>
                    <a:pt x="761" y="5321"/>
                    <a:pt x="761" y="5384"/>
                    <a:pt x="824" y="5447"/>
                  </a:cubicBezTo>
                  <a:lnTo>
                    <a:pt x="1679" y="6112"/>
                  </a:lnTo>
                  <a:cubicBezTo>
                    <a:pt x="1705" y="6125"/>
                    <a:pt x="1732" y="6133"/>
                    <a:pt x="1758" y="6133"/>
                  </a:cubicBezTo>
                  <a:cubicBezTo>
                    <a:pt x="1795" y="6133"/>
                    <a:pt x="1832" y="6118"/>
                    <a:pt x="1869" y="6081"/>
                  </a:cubicBezTo>
                  <a:lnTo>
                    <a:pt x="2217" y="5637"/>
                  </a:lnTo>
                  <a:cubicBezTo>
                    <a:pt x="2240" y="5615"/>
                    <a:pt x="2278" y="5593"/>
                    <a:pt x="2321" y="5593"/>
                  </a:cubicBezTo>
                  <a:cubicBezTo>
                    <a:pt x="2339" y="5593"/>
                    <a:pt x="2357" y="5596"/>
                    <a:pt x="2376" y="5606"/>
                  </a:cubicBezTo>
                  <a:cubicBezTo>
                    <a:pt x="2503" y="5669"/>
                    <a:pt x="2629" y="5701"/>
                    <a:pt x="2788" y="5732"/>
                  </a:cubicBezTo>
                  <a:cubicBezTo>
                    <a:pt x="2819" y="5732"/>
                    <a:pt x="2883" y="5764"/>
                    <a:pt x="2883" y="5827"/>
                  </a:cubicBezTo>
                  <a:lnTo>
                    <a:pt x="2946" y="6397"/>
                  </a:lnTo>
                  <a:cubicBezTo>
                    <a:pt x="2946" y="6461"/>
                    <a:pt x="3009" y="6524"/>
                    <a:pt x="3073" y="6524"/>
                  </a:cubicBezTo>
                  <a:lnTo>
                    <a:pt x="4149" y="6397"/>
                  </a:lnTo>
                  <a:cubicBezTo>
                    <a:pt x="4244" y="6397"/>
                    <a:pt x="4276" y="6334"/>
                    <a:pt x="4276" y="6239"/>
                  </a:cubicBezTo>
                  <a:lnTo>
                    <a:pt x="4213" y="5669"/>
                  </a:lnTo>
                  <a:cubicBezTo>
                    <a:pt x="4213" y="5637"/>
                    <a:pt x="4244" y="5574"/>
                    <a:pt x="4276" y="5542"/>
                  </a:cubicBezTo>
                  <a:cubicBezTo>
                    <a:pt x="4403" y="5479"/>
                    <a:pt x="4529" y="5416"/>
                    <a:pt x="4656" y="5352"/>
                  </a:cubicBezTo>
                  <a:cubicBezTo>
                    <a:pt x="4672" y="5336"/>
                    <a:pt x="4696" y="5329"/>
                    <a:pt x="4723" y="5329"/>
                  </a:cubicBezTo>
                  <a:cubicBezTo>
                    <a:pt x="4751" y="5329"/>
                    <a:pt x="4783" y="5336"/>
                    <a:pt x="4814" y="5352"/>
                  </a:cubicBezTo>
                  <a:lnTo>
                    <a:pt x="5258" y="5701"/>
                  </a:lnTo>
                  <a:cubicBezTo>
                    <a:pt x="5289" y="5732"/>
                    <a:pt x="5321" y="5748"/>
                    <a:pt x="5353" y="5748"/>
                  </a:cubicBezTo>
                  <a:cubicBezTo>
                    <a:pt x="5384" y="5748"/>
                    <a:pt x="5416" y="5732"/>
                    <a:pt x="5448" y="5701"/>
                  </a:cubicBezTo>
                  <a:lnTo>
                    <a:pt x="6113" y="4846"/>
                  </a:lnTo>
                  <a:cubicBezTo>
                    <a:pt x="6176" y="4782"/>
                    <a:pt x="6144" y="4687"/>
                    <a:pt x="6081" y="4656"/>
                  </a:cubicBezTo>
                  <a:lnTo>
                    <a:pt x="5638" y="4307"/>
                  </a:lnTo>
                  <a:cubicBezTo>
                    <a:pt x="5606" y="4244"/>
                    <a:pt x="5606" y="4212"/>
                    <a:pt x="5606" y="4149"/>
                  </a:cubicBezTo>
                  <a:cubicBezTo>
                    <a:pt x="5669" y="4022"/>
                    <a:pt x="5701" y="3896"/>
                    <a:pt x="5733" y="3737"/>
                  </a:cubicBezTo>
                  <a:cubicBezTo>
                    <a:pt x="5733" y="3706"/>
                    <a:pt x="5796" y="3642"/>
                    <a:pt x="5828" y="3642"/>
                  </a:cubicBezTo>
                  <a:lnTo>
                    <a:pt x="6303" y="3579"/>
                  </a:lnTo>
                  <a:cubicBezTo>
                    <a:pt x="6429" y="3579"/>
                    <a:pt x="6524" y="3452"/>
                    <a:pt x="6524" y="3325"/>
                  </a:cubicBezTo>
                  <a:lnTo>
                    <a:pt x="6398" y="2344"/>
                  </a:lnTo>
                  <a:cubicBezTo>
                    <a:pt x="6398" y="2280"/>
                    <a:pt x="6334" y="2249"/>
                    <a:pt x="6271" y="2249"/>
                  </a:cubicBezTo>
                  <a:lnTo>
                    <a:pt x="5669" y="2312"/>
                  </a:lnTo>
                  <a:cubicBezTo>
                    <a:pt x="5638" y="2312"/>
                    <a:pt x="5574" y="2280"/>
                    <a:pt x="5543" y="2249"/>
                  </a:cubicBezTo>
                  <a:cubicBezTo>
                    <a:pt x="5511" y="2090"/>
                    <a:pt x="5416" y="1995"/>
                    <a:pt x="5353" y="1869"/>
                  </a:cubicBezTo>
                  <a:cubicBezTo>
                    <a:pt x="5321" y="1805"/>
                    <a:pt x="5321" y="1774"/>
                    <a:pt x="5353" y="1710"/>
                  </a:cubicBezTo>
                  <a:lnTo>
                    <a:pt x="5701" y="1267"/>
                  </a:lnTo>
                  <a:cubicBezTo>
                    <a:pt x="5764" y="1204"/>
                    <a:pt x="5764" y="1140"/>
                    <a:pt x="5701" y="1077"/>
                  </a:cubicBezTo>
                  <a:lnTo>
                    <a:pt x="4846" y="412"/>
                  </a:lnTo>
                  <a:cubicBezTo>
                    <a:pt x="4819" y="385"/>
                    <a:pt x="4792" y="375"/>
                    <a:pt x="4766" y="375"/>
                  </a:cubicBezTo>
                  <a:cubicBezTo>
                    <a:pt x="4729" y="375"/>
                    <a:pt x="4693" y="394"/>
                    <a:pt x="4656" y="412"/>
                  </a:cubicBezTo>
                  <a:lnTo>
                    <a:pt x="4308" y="887"/>
                  </a:lnTo>
                  <a:cubicBezTo>
                    <a:pt x="4276" y="919"/>
                    <a:pt x="4213" y="919"/>
                    <a:pt x="4149" y="919"/>
                  </a:cubicBezTo>
                  <a:cubicBezTo>
                    <a:pt x="4023" y="855"/>
                    <a:pt x="3896" y="824"/>
                    <a:pt x="3738" y="792"/>
                  </a:cubicBezTo>
                  <a:cubicBezTo>
                    <a:pt x="3706" y="792"/>
                    <a:pt x="3643" y="729"/>
                    <a:pt x="3643" y="697"/>
                  </a:cubicBezTo>
                  <a:lnTo>
                    <a:pt x="3579" y="127"/>
                  </a:lnTo>
                  <a:cubicBezTo>
                    <a:pt x="3579" y="32"/>
                    <a:pt x="3516" y="0"/>
                    <a:pt x="3453"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4"/>
            <p:cNvSpPr/>
            <p:nvPr/>
          </p:nvSpPr>
          <p:spPr>
            <a:xfrm>
              <a:off x="2647325" y="2700325"/>
              <a:ext cx="173425" cy="172625"/>
            </a:xfrm>
            <a:custGeom>
              <a:rect b="b" l="l" r="r" t="t"/>
              <a:pathLst>
                <a:path extrusionOk="0" h="6905" w="6937">
                  <a:moveTo>
                    <a:pt x="3485" y="2502"/>
                  </a:moveTo>
                  <a:cubicBezTo>
                    <a:pt x="3706" y="2502"/>
                    <a:pt x="3896" y="2597"/>
                    <a:pt x="4055" y="2724"/>
                  </a:cubicBezTo>
                  <a:cubicBezTo>
                    <a:pt x="4276" y="2882"/>
                    <a:pt x="4371" y="3104"/>
                    <a:pt x="4403" y="3357"/>
                  </a:cubicBezTo>
                  <a:cubicBezTo>
                    <a:pt x="4435" y="3610"/>
                    <a:pt x="4371" y="3832"/>
                    <a:pt x="4213" y="4054"/>
                  </a:cubicBezTo>
                  <a:cubicBezTo>
                    <a:pt x="4055" y="4244"/>
                    <a:pt x="3833" y="4371"/>
                    <a:pt x="3580" y="4402"/>
                  </a:cubicBezTo>
                  <a:cubicBezTo>
                    <a:pt x="3326" y="4402"/>
                    <a:pt x="3073" y="4339"/>
                    <a:pt x="2883" y="4181"/>
                  </a:cubicBezTo>
                  <a:cubicBezTo>
                    <a:pt x="2693" y="4022"/>
                    <a:pt x="2566" y="3800"/>
                    <a:pt x="2535" y="3547"/>
                  </a:cubicBezTo>
                  <a:cubicBezTo>
                    <a:pt x="2535" y="3325"/>
                    <a:pt x="2598" y="3072"/>
                    <a:pt x="2756" y="2882"/>
                  </a:cubicBezTo>
                  <a:cubicBezTo>
                    <a:pt x="2915" y="2660"/>
                    <a:pt x="3136" y="2565"/>
                    <a:pt x="3358" y="2534"/>
                  </a:cubicBezTo>
                  <a:cubicBezTo>
                    <a:pt x="3421" y="2534"/>
                    <a:pt x="3453" y="2502"/>
                    <a:pt x="3485" y="2502"/>
                  </a:cubicBezTo>
                  <a:close/>
                  <a:moveTo>
                    <a:pt x="3511" y="2137"/>
                  </a:moveTo>
                  <a:cubicBezTo>
                    <a:pt x="3450" y="2137"/>
                    <a:pt x="3388" y="2142"/>
                    <a:pt x="3326" y="2154"/>
                  </a:cubicBezTo>
                  <a:cubicBezTo>
                    <a:pt x="2978" y="2185"/>
                    <a:pt x="2661" y="2344"/>
                    <a:pt x="2439" y="2629"/>
                  </a:cubicBezTo>
                  <a:cubicBezTo>
                    <a:pt x="2218" y="2914"/>
                    <a:pt x="2123" y="3262"/>
                    <a:pt x="2186" y="3610"/>
                  </a:cubicBezTo>
                  <a:cubicBezTo>
                    <a:pt x="2218" y="3959"/>
                    <a:pt x="2376" y="4276"/>
                    <a:pt x="2661" y="4497"/>
                  </a:cubicBezTo>
                  <a:cubicBezTo>
                    <a:pt x="2883" y="4687"/>
                    <a:pt x="3168" y="4782"/>
                    <a:pt x="3485" y="4782"/>
                  </a:cubicBezTo>
                  <a:cubicBezTo>
                    <a:pt x="3516" y="4782"/>
                    <a:pt x="3580" y="4782"/>
                    <a:pt x="3643" y="4751"/>
                  </a:cubicBezTo>
                  <a:cubicBezTo>
                    <a:pt x="3991" y="4719"/>
                    <a:pt x="4308" y="4561"/>
                    <a:pt x="4498" y="4276"/>
                  </a:cubicBezTo>
                  <a:cubicBezTo>
                    <a:pt x="4720" y="3991"/>
                    <a:pt x="4815" y="3642"/>
                    <a:pt x="4783" y="3294"/>
                  </a:cubicBezTo>
                  <a:cubicBezTo>
                    <a:pt x="4751" y="2945"/>
                    <a:pt x="4561" y="2629"/>
                    <a:pt x="4308" y="2407"/>
                  </a:cubicBezTo>
                  <a:cubicBezTo>
                    <a:pt x="4073" y="2251"/>
                    <a:pt x="3796" y="2137"/>
                    <a:pt x="3511" y="2137"/>
                  </a:cubicBezTo>
                  <a:close/>
                  <a:moveTo>
                    <a:pt x="3611" y="380"/>
                  </a:moveTo>
                  <a:lnTo>
                    <a:pt x="3675" y="887"/>
                  </a:lnTo>
                  <a:cubicBezTo>
                    <a:pt x="3675" y="1014"/>
                    <a:pt x="3801" y="1140"/>
                    <a:pt x="3928" y="1172"/>
                  </a:cubicBezTo>
                  <a:cubicBezTo>
                    <a:pt x="4055" y="1172"/>
                    <a:pt x="4181" y="1235"/>
                    <a:pt x="4308" y="1267"/>
                  </a:cubicBezTo>
                  <a:cubicBezTo>
                    <a:pt x="4343" y="1285"/>
                    <a:pt x="4381" y="1292"/>
                    <a:pt x="4419" y="1292"/>
                  </a:cubicBezTo>
                  <a:cubicBezTo>
                    <a:pt x="4516" y="1292"/>
                    <a:pt x="4611" y="1240"/>
                    <a:pt x="4656" y="1172"/>
                  </a:cubicBezTo>
                  <a:lnTo>
                    <a:pt x="4973" y="760"/>
                  </a:lnTo>
                  <a:lnTo>
                    <a:pt x="5733" y="1362"/>
                  </a:lnTo>
                  <a:lnTo>
                    <a:pt x="5416" y="1774"/>
                  </a:lnTo>
                  <a:cubicBezTo>
                    <a:pt x="5353" y="1869"/>
                    <a:pt x="5321" y="2027"/>
                    <a:pt x="5416" y="2154"/>
                  </a:cubicBezTo>
                  <a:cubicBezTo>
                    <a:pt x="5480" y="2249"/>
                    <a:pt x="5543" y="2375"/>
                    <a:pt x="5606" y="2502"/>
                  </a:cubicBezTo>
                  <a:cubicBezTo>
                    <a:pt x="5670" y="2629"/>
                    <a:pt x="5796" y="2692"/>
                    <a:pt x="5923" y="2692"/>
                  </a:cubicBezTo>
                  <a:lnTo>
                    <a:pt x="6430" y="2629"/>
                  </a:lnTo>
                  <a:lnTo>
                    <a:pt x="6556" y="3547"/>
                  </a:lnTo>
                  <a:cubicBezTo>
                    <a:pt x="6556" y="3547"/>
                    <a:pt x="6525" y="3579"/>
                    <a:pt x="6525" y="3579"/>
                  </a:cubicBezTo>
                  <a:lnTo>
                    <a:pt x="6493" y="3579"/>
                  </a:lnTo>
                  <a:lnTo>
                    <a:pt x="6050" y="3642"/>
                  </a:lnTo>
                  <a:cubicBezTo>
                    <a:pt x="5891" y="3674"/>
                    <a:pt x="5796" y="3769"/>
                    <a:pt x="5765" y="3896"/>
                  </a:cubicBezTo>
                  <a:cubicBezTo>
                    <a:pt x="5733" y="4022"/>
                    <a:pt x="5701" y="4149"/>
                    <a:pt x="5670" y="4276"/>
                  </a:cubicBezTo>
                  <a:cubicBezTo>
                    <a:pt x="5606" y="4402"/>
                    <a:pt x="5638" y="4561"/>
                    <a:pt x="5765" y="4624"/>
                  </a:cubicBezTo>
                  <a:lnTo>
                    <a:pt x="6145" y="4941"/>
                  </a:lnTo>
                  <a:lnTo>
                    <a:pt x="5543" y="5701"/>
                  </a:lnTo>
                  <a:lnTo>
                    <a:pt x="5163" y="5384"/>
                  </a:lnTo>
                  <a:cubicBezTo>
                    <a:pt x="5100" y="5352"/>
                    <a:pt x="5036" y="5336"/>
                    <a:pt x="4973" y="5336"/>
                  </a:cubicBezTo>
                  <a:cubicBezTo>
                    <a:pt x="4910" y="5336"/>
                    <a:pt x="4846" y="5352"/>
                    <a:pt x="4783" y="5384"/>
                  </a:cubicBezTo>
                  <a:cubicBezTo>
                    <a:pt x="4656" y="5447"/>
                    <a:pt x="4561" y="5511"/>
                    <a:pt x="4435" y="5574"/>
                  </a:cubicBezTo>
                  <a:cubicBezTo>
                    <a:pt x="4308" y="5637"/>
                    <a:pt x="4245" y="5764"/>
                    <a:pt x="4245" y="5891"/>
                  </a:cubicBezTo>
                  <a:lnTo>
                    <a:pt x="4308" y="6397"/>
                  </a:lnTo>
                  <a:lnTo>
                    <a:pt x="3358" y="6524"/>
                  </a:lnTo>
                  <a:lnTo>
                    <a:pt x="3295" y="6017"/>
                  </a:lnTo>
                  <a:cubicBezTo>
                    <a:pt x="3263" y="5859"/>
                    <a:pt x="3168" y="5764"/>
                    <a:pt x="3041" y="5732"/>
                  </a:cubicBezTo>
                  <a:cubicBezTo>
                    <a:pt x="2915" y="5701"/>
                    <a:pt x="2788" y="5669"/>
                    <a:pt x="2661" y="5637"/>
                  </a:cubicBezTo>
                  <a:cubicBezTo>
                    <a:pt x="2630" y="5606"/>
                    <a:pt x="2566" y="5606"/>
                    <a:pt x="2535" y="5606"/>
                  </a:cubicBezTo>
                  <a:cubicBezTo>
                    <a:pt x="2439" y="5606"/>
                    <a:pt x="2344" y="5637"/>
                    <a:pt x="2281" y="5701"/>
                  </a:cubicBezTo>
                  <a:lnTo>
                    <a:pt x="1964" y="6112"/>
                  </a:lnTo>
                  <a:lnTo>
                    <a:pt x="1204" y="5511"/>
                  </a:lnTo>
                  <a:lnTo>
                    <a:pt x="1521" y="5099"/>
                  </a:lnTo>
                  <a:cubicBezTo>
                    <a:pt x="1616" y="5004"/>
                    <a:pt x="1616" y="4846"/>
                    <a:pt x="1553" y="4751"/>
                  </a:cubicBezTo>
                  <a:cubicBezTo>
                    <a:pt x="1489" y="4624"/>
                    <a:pt x="1394" y="4529"/>
                    <a:pt x="1363" y="4402"/>
                  </a:cubicBezTo>
                  <a:cubicBezTo>
                    <a:pt x="1308" y="4292"/>
                    <a:pt x="1205" y="4206"/>
                    <a:pt x="1096" y="4206"/>
                  </a:cubicBezTo>
                  <a:cubicBezTo>
                    <a:pt x="1079" y="4206"/>
                    <a:pt x="1063" y="4208"/>
                    <a:pt x="1046" y="4212"/>
                  </a:cubicBezTo>
                  <a:lnTo>
                    <a:pt x="508" y="4276"/>
                  </a:lnTo>
                  <a:lnTo>
                    <a:pt x="413" y="3294"/>
                  </a:lnTo>
                  <a:lnTo>
                    <a:pt x="919" y="3262"/>
                  </a:lnTo>
                  <a:cubicBezTo>
                    <a:pt x="1046" y="3230"/>
                    <a:pt x="1173" y="3135"/>
                    <a:pt x="1204" y="3009"/>
                  </a:cubicBezTo>
                  <a:cubicBezTo>
                    <a:pt x="1204" y="2850"/>
                    <a:pt x="1268" y="2724"/>
                    <a:pt x="1299" y="2629"/>
                  </a:cubicBezTo>
                  <a:cubicBezTo>
                    <a:pt x="1363" y="2502"/>
                    <a:pt x="1299" y="2344"/>
                    <a:pt x="1204" y="2249"/>
                  </a:cubicBezTo>
                  <a:lnTo>
                    <a:pt x="793" y="1932"/>
                  </a:lnTo>
                  <a:lnTo>
                    <a:pt x="1394" y="1172"/>
                  </a:lnTo>
                  <a:lnTo>
                    <a:pt x="1806" y="1489"/>
                  </a:lnTo>
                  <a:cubicBezTo>
                    <a:pt x="1858" y="1541"/>
                    <a:pt x="1930" y="1564"/>
                    <a:pt x="2005" y="1564"/>
                  </a:cubicBezTo>
                  <a:cubicBezTo>
                    <a:pt x="2066" y="1564"/>
                    <a:pt x="2129" y="1549"/>
                    <a:pt x="2186" y="1520"/>
                  </a:cubicBezTo>
                  <a:cubicBezTo>
                    <a:pt x="2281" y="1425"/>
                    <a:pt x="2408" y="1362"/>
                    <a:pt x="2535" y="1330"/>
                  </a:cubicBezTo>
                  <a:cubicBezTo>
                    <a:pt x="2661" y="1267"/>
                    <a:pt x="2725" y="1140"/>
                    <a:pt x="2725" y="1014"/>
                  </a:cubicBezTo>
                  <a:lnTo>
                    <a:pt x="2661" y="475"/>
                  </a:lnTo>
                  <a:lnTo>
                    <a:pt x="3611" y="380"/>
                  </a:lnTo>
                  <a:close/>
                  <a:moveTo>
                    <a:pt x="3643" y="0"/>
                  </a:moveTo>
                  <a:lnTo>
                    <a:pt x="2535" y="127"/>
                  </a:lnTo>
                  <a:cubicBezTo>
                    <a:pt x="2471" y="127"/>
                    <a:pt x="2376" y="190"/>
                    <a:pt x="2344" y="254"/>
                  </a:cubicBezTo>
                  <a:cubicBezTo>
                    <a:pt x="2281" y="317"/>
                    <a:pt x="2249" y="412"/>
                    <a:pt x="2281" y="475"/>
                  </a:cubicBezTo>
                  <a:lnTo>
                    <a:pt x="2344" y="1014"/>
                  </a:lnTo>
                  <a:cubicBezTo>
                    <a:pt x="2218" y="1045"/>
                    <a:pt x="2123" y="1109"/>
                    <a:pt x="2028" y="1172"/>
                  </a:cubicBezTo>
                  <a:lnTo>
                    <a:pt x="1616" y="855"/>
                  </a:lnTo>
                  <a:cubicBezTo>
                    <a:pt x="1547" y="814"/>
                    <a:pt x="1472" y="790"/>
                    <a:pt x="1399" y="790"/>
                  </a:cubicBezTo>
                  <a:cubicBezTo>
                    <a:pt x="1304" y="790"/>
                    <a:pt x="1212" y="829"/>
                    <a:pt x="1141" y="919"/>
                  </a:cubicBezTo>
                  <a:lnTo>
                    <a:pt x="476" y="1774"/>
                  </a:lnTo>
                  <a:cubicBezTo>
                    <a:pt x="413" y="1837"/>
                    <a:pt x="413" y="1900"/>
                    <a:pt x="413" y="1995"/>
                  </a:cubicBezTo>
                  <a:cubicBezTo>
                    <a:pt x="413" y="2090"/>
                    <a:pt x="444" y="2154"/>
                    <a:pt x="539" y="2217"/>
                  </a:cubicBezTo>
                  <a:lnTo>
                    <a:pt x="951" y="2534"/>
                  </a:lnTo>
                  <a:cubicBezTo>
                    <a:pt x="888" y="2660"/>
                    <a:pt x="856" y="2755"/>
                    <a:pt x="824" y="2882"/>
                  </a:cubicBezTo>
                  <a:lnTo>
                    <a:pt x="318" y="2945"/>
                  </a:lnTo>
                  <a:cubicBezTo>
                    <a:pt x="128" y="2977"/>
                    <a:pt x="1" y="3135"/>
                    <a:pt x="33" y="3294"/>
                  </a:cubicBezTo>
                  <a:lnTo>
                    <a:pt x="159" y="4371"/>
                  </a:lnTo>
                  <a:cubicBezTo>
                    <a:pt x="188" y="4541"/>
                    <a:pt x="318" y="4660"/>
                    <a:pt x="459" y="4660"/>
                  </a:cubicBezTo>
                  <a:cubicBezTo>
                    <a:pt x="475" y="4660"/>
                    <a:pt x="491" y="4659"/>
                    <a:pt x="508" y="4656"/>
                  </a:cubicBezTo>
                  <a:lnTo>
                    <a:pt x="1046" y="4592"/>
                  </a:lnTo>
                  <a:cubicBezTo>
                    <a:pt x="1078" y="4719"/>
                    <a:pt x="1141" y="4814"/>
                    <a:pt x="1204" y="4909"/>
                  </a:cubicBezTo>
                  <a:lnTo>
                    <a:pt x="888" y="5321"/>
                  </a:lnTo>
                  <a:cubicBezTo>
                    <a:pt x="761" y="5479"/>
                    <a:pt x="793" y="5669"/>
                    <a:pt x="951" y="5796"/>
                  </a:cubicBezTo>
                  <a:lnTo>
                    <a:pt x="1774" y="6461"/>
                  </a:lnTo>
                  <a:cubicBezTo>
                    <a:pt x="1821" y="6507"/>
                    <a:pt x="1884" y="6536"/>
                    <a:pt x="1952" y="6536"/>
                  </a:cubicBezTo>
                  <a:cubicBezTo>
                    <a:pt x="1977" y="6536"/>
                    <a:pt x="2002" y="6533"/>
                    <a:pt x="2028" y="6524"/>
                  </a:cubicBezTo>
                  <a:cubicBezTo>
                    <a:pt x="2091" y="6524"/>
                    <a:pt x="2186" y="6492"/>
                    <a:pt x="2249" y="6397"/>
                  </a:cubicBezTo>
                  <a:lnTo>
                    <a:pt x="2566" y="5986"/>
                  </a:lnTo>
                  <a:cubicBezTo>
                    <a:pt x="2693" y="6049"/>
                    <a:pt x="2788" y="6081"/>
                    <a:pt x="2915" y="6112"/>
                  </a:cubicBezTo>
                  <a:lnTo>
                    <a:pt x="2978" y="6619"/>
                  </a:lnTo>
                  <a:cubicBezTo>
                    <a:pt x="2978" y="6777"/>
                    <a:pt x="3136" y="6904"/>
                    <a:pt x="3295" y="6904"/>
                  </a:cubicBezTo>
                  <a:lnTo>
                    <a:pt x="3326" y="6904"/>
                  </a:lnTo>
                  <a:lnTo>
                    <a:pt x="4403" y="6777"/>
                  </a:lnTo>
                  <a:cubicBezTo>
                    <a:pt x="4498" y="6777"/>
                    <a:pt x="4561" y="6714"/>
                    <a:pt x="4625" y="6651"/>
                  </a:cubicBezTo>
                  <a:cubicBezTo>
                    <a:pt x="4688" y="6587"/>
                    <a:pt x="4688" y="6492"/>
                    <a:pt x="4688" y="6429"/>
                  </a:cubicBezTo>
                  <a:lnTo>
                    <a:pt x="4625" y="5891"/>
                  </a:lnTo>
                  <a:cubicBezTo>
                    <a:pt x="4751" y="5859"/>
                    <a:pt x="4846" y="5796"/>
                    <a:pt x="4941" y="5732"/>
                  </a:cubicBezTo>
                  <a:lnTo>
                    <a:pt x="5353" y="6049"/>
                  </a:lnTo>
                  <a:cubicBezTo>
                    <a:pt x="5416" y="6112"/>
                    <a:pt x="5511" y="6112"/>
                    <a:pt x="5606" y="6112"/>
                  </a:cubicBezTo>
                  <a:cubicBezTo>
                    <a:pt x="5670" y="6112"/>
                    <a:pt x="5765" y="6081"/>
                    <a:pt x="5796" y="5986"/>
                  </a:cubicBezTo>
                  <a:lnTo>
                    <a:pt x="6493" y="5162"/>
                  </a:lnTo>
                  <a:cubicBezTo>
                    <a:pt x="6525" y="5067"/>
                    <a:pt x="6556" y="5004"/>
                    <a:pt x="6556" y="4909"/>
                  </a:cubicBezTo>
                  <a:cubicBezTo>
                    <a:pt x="6556" y="4814"/>
                    <a:pt x="6493" y="4751"/>
                    <a:pt x="6430" y="4687"/>
                  </a:cubicBezTo>
                  <a:lnTo>
                    <a:pt x="6018" y="4371"/>
                  </a:lnTo>
                  <a:cubicBezTo>
                    <a:pt x="6050" y="4244"/>
                    <a:pt x="6113" y="4149"/>
                    <a:pt x="6113" y="4022"/>
                  </a:cubicBezTo>
                  <a:lnTo>
                    <a:pt x="6556" y="3959"/>
                  </a:lnTo>
                  <a:cubicBezTo>
                    <a:pt x="6651" y="3959"/>
                    <a:pt x="6746" y="3896"/>
                    <a:pt x="6841" y="3832"/>
                  </a:cubicBezTo>
                  <a:cubicBezTo>
                    <a:pt x="6905" y="3737"/>
                    <a:pt x="6937" y="3610"/>
                    <a:pt x="6905" y="3515"/>
                  </a:cubicBezTo>
                  <a:lnTo>
                    <a:pt x="6810" y="2534"/>
                  </a:lnTo>
                  <a:cubicBezTo>
                    <a:pt x="6781" y="2363"/>
                    <a:pt x="6651" y="2244"/>
                    <a:pt x="6510" y="2244"/>
                  </a:cubicBezTo>
                  <a:cubicBezTo>
                    <a:pt x="6494" y="2244"/>
                    <a:pt x="6478" y="2245"/>
                    <a:pt x="6461" y="2249"/>
                  </a:cubicBezTo>
                  <a:lnTo>
                    <a:pt x="5923" y="2312"/>
                  </a:lnTo>
                  <a:cubicBezTo>
                    <a:pt x="5860" y="2185"/>
                    <a:pt x="5828" y="2090"/>
                    <a:pt x="5733" y="1995"/>
                  </a:cubicBezTo>
                  <a:lnTo>
                    <a:pt x="6081" y="1584"/>
                  </a:lnTo>
                  <a:cubicBezTo>
                    <a:pt x="6176" y="1425"/>
                    <a:pt x="6176" y="1235"/>
                    <a:pt x="6018" y="1140"/>
                  </a:cubicBezTo>
                  <a:lnTo>
                    <a:pt x="5163" y="444"/>
                  </a:lnTo>
                  <a:cubicBezTo>
                    <a:pt x="5100" y="412"/>
                    <a:pt x="5005" y="380"/>
                    <a:pt x="4941" y="380"/>
                  </a:cubicBezTo>
                  <a:cubicBezTo>
                    <a:pt x="4846" y="380"/>
                    <a:pt x="4783" y="444"/>
                    <a:pt x="4720" y="507"/>
                  </a:cubicBezTo>
                  <a:lnTo>
                    <a:pt x="4403" y="919"/>
                  </a:lnTo>
                  <a:cubicBezTo>
                    <a:pt x="4276" y="887"/>
                    <a:pt x="4150" y="824"/>
                    <a:pt x="4055" y="824"/>
                  </a:cubicBezTo>
                  <a:lnTo>
                    <a:pt x="3991" y="285"/>
                  </a:lnTo>
                  <a:cubicBezTo>
                    <a:pt x="3960" y="127"/>
                    <a:pt x="3801" y="0"/>
                    <a:pt x="364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4"/>
            <p:cNvSpPr/>
            <p:nvPr/>
          </p:nvSpPr>
          <p:spPr>
            <a:xfrm>
              <a:off x="2572125" y="2992475"/>
              <a:ext cx="61775" cy="90275"/>
            </a:xfrm>
            <a:custGeom>
              <a:rect b="b" l="l" r="r" t="t"/>
              <a:pathLst>
                <a:path extrusionOk="0" h="3611" w="2471">
                  <a:moveTo>
                    <a:pt x="190" y="0"/>
                  </a:moveTo>
                  <a:cubicBezTo>
                    <a:pt x="64" y="0"/>
                    <a:pt x="0" y="95"/>
                    <a:pt x="0" y="190"/>
                  </a:cubicBezTo>
                  <a:cubicBezTo>
                    <a:pt x="0" y="317"/>
                    <a:pt x="64" y="380"/>
                    <a:pt x="190" y="380"/>
                  </a:cubicBezTo>
                  <a:lnTo>
                    <a:pt x="2027" y="380"/>
                  </a:lnTo>
                  <a:cubicBezTo>
                    <a:pt x="2059" y="380"/>
                    <a:pt x="2091" y="412"/>
                    <a:pt x="2091" y="443"/>
                  </a:cubicBezTo>
                  <a:lnTo>
                    <a:pt x="2091" y="3420"/>
                  </a:lnTo>
                  <a:cubicBezTo>
                    <a:pt x="2091" y="3515"/>
                    <a:pt x="2186" y="3610"/>
                    <a:pt x="2281" y="3610"/>
                  </a:cubicBezTo>
                  <a:cubicBezTo>
                    <a:pt x="2376" y="3610"/>
                    <a:pt x="2471" y="3515"/>
                    <a:pt x="2471" y="3420"/>
                  </a:cubicBezTo>
                  <a:lnTo>
                    <a:pt x="2471" y="443"/>
                  </a:lnTo>
                  <a:cubicBezTo>
                    <a:pt x="2471" y="190"/>
                    <a:pt x="2281" y="0"/>
                    <a:pt x="20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4"/>
            <p:cNvSpPr/>
            <p:nvPr/>
          </p:nvSpPr>
          <p:spPr>
            <a:xfrm>
              <a:off x="2458125" y="3210175"/>
              <a:ext cx="103725" cy="9550"/>
            </a:xfrm>
            <a:custGeom>
              <a:rect b="b" l="l" r="r" t="t"/>
              <a:pathLst>
                <a:path extrusionOk="0" h="382" w="4149">
                  <a:moveTo>
                    <a:pt x="190" y="1"/>
                  </a:moveTo>
                  <a:cubicBezTo>
                    <a:pt x="63" y="1"/>
                    <a:pt x="0" y="96"/>
                    <a:pt x="0" y="191"/>
                  </a:cubicBezTo>
                  <a:cubicBezTo>
                    <a:pt x="0" y="286"/>
                    <a:pt x="63" y="381"/>
                    <a:pt x="190" y="381"/>
                  </a:cubicBezTo>
                  <a:lnTo>
                    <a:pt x="3959" y="381"/>
                  </a:lnTo>
                  <a:cubicBezTo>
                    <a:pt x="4054" y="381"/>
                    <a:pt x="4149" y="286"/>
                    <a:pt x="4149" y="191"/>
                  </a:cubicBezTo>
                  <a:cubicBezTo>
                    <a:pt x="4149" y="96"/>
                    <a:pt x="4054"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4"/>
            <p:cNvSpPr/>
            <p:nvPr/>
          </p:nvSpPr>
          <p:spPr>
            <a:xfrm>
              <a:off x="2378150" y="2992475"/>
              <a:ext cx="61775" cy="90275"/>
            </a:xfrm>
            <a:custGeom>
              <a:rect b="b" l="l" r="r" t="t"/>
              <a:pathLst>
                <a:path extrusionOk="0" h="3611" w="2471">
                  <a:moveTo>
                    <a:pt x="476" y="0"/>
                  </a:moveTo>
                  <a:cubicBezTo>
                    <a:pt x="191" y="0"/>
                    <a:pt x="0" y="222"/>
                    <a:pt x="0" y="475"/>
                  </a:cubicBezTo>
                  <a:lnTo>
                    <a:pt x="0" y="3420"/>
                  </a:lnTo>
                  <a:cubicBezTo>
                    <a:pt x="0" y="3515"/>
                    <a:pt x="96" y="3610"/>
                    <a:pt x="191" y="3610"/>
                  </a:cubicBezTo>
                  <a:cubicBezTo>
                    <a:pt x="286" y="3610"/>
                    <a:pt x="381" y="3515"/>
                    <a:pt x="381" y="3420"/>
                  </a:cubicBezTo>
                  <a:lnTo>
                    <a:pt x="381" y="475"/>
                  </a:lnTo>
                  <a:cubicBezTo>
                    <a:pt x="381" y="412"/>
                    <a:pt x="412" y="380"/>
                    <a:pt x="476" y="380"/>
                  </a:cubicBezTo>
                  <a:lnTo>
                    <a:pt x="2281" y="380"/>
                  </a:lnTo>
                  <a:cubicBezTo>
                    <a:pt x="2376" y="380"/>
                    <a:pt x="2471" y="285"/>
                    <a:pt x="2471" y="190"/>
                  </a:cubicBezTo>
                  <a:cubicBezTo>
                    <a:pt x="2471" y="95"/>
                    <a:pt x="2376" y="0"/>
                    <a:pt x="228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4"/>
            <p:cNvSpPr/>
            <p:nvPr/>
          </p:nvSpPr>
          <p:spPr>
            <a:xfrm>
              <a:off x="2483450" y="2925175"/>
              <a:ext cx="47525" cy="49100"/>
            </a:xfrm>
            <a:custGeom>
              <a:rect b="b" l="l" r="r" t="t"/>
              <a:pathLst>
                <a:path extrusionOk="0" h="1964" w="1901">
                  <a:moveTo>
                    <a:pt x="951" y="0"/>
                  </a:moveTo>
                  <a:cubicBezTo>
                    <a:pt x="412" y="0"/>
                    <a:pt x="0" y="444"/>
                    <a:pt x="0" y="982"/>
                  </a:cubicBezTo>
                  <a:cubicBezTo>
                    <a:pt x="0" y="1520"/>
                    <a:pt x="412" y="1964"/>
                    <a:pt x="951" y="1964"/>
                  </a:cubicBezTo>
                  <a:cubicBezTo>
                    <a:pt x="1457" y="1964"/>
                    <a:pt x="1901" y="1520"/>
                    <a:pt x="1901" y="982"/>
                  </a:cubicBezTo>
                  <a:cubicBezTo>
                    <a:pt x="1901" y="444"/>
                    <a:pt x="1457"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4"/>
            <p:cNvSpPr/>
            <p:nvPr/>
          </p:nvSpPr>
          <p:spPr>
            <a:xfrm>
              <a:off x="2478700" y="2920425"/>
              <a:ext cx="57025" cy="58600"/>
            </a:xfrm>
            <a:custGeom>
              <a:rect b="b" l="l" r="r" t="t"/>
              <a:pathLst>
                <a:path extrusionOk="0" h="2344" w="2281">
                  <a:moveTo>
                    <a:pt x="1141" y="380"/>
                  </a:moveTo>
                  <a:cubicBezTo>
                    <a:pt x="1552" y="380"/>
                    <a:pt x="1901" y="729"/>
                    <a:pt x="1901" y="1172"/>
                  </a:cubicBezTo>
                  <a:cubicBezTo>
                    <a:pt x="1901" y="1615"/>
                    <a:pt x="1552" y="1964"/>
                    <a:pt x="1141" y="1964"/>
                  </a:cubicBezTo>
                  <a:cubicBezTo>
                    <a:pt x="697" y="1964"/>
                    <a:pt x="380" y="1615"/>
                    <a:pt x="380" y="1172"/>
                  </a:cubicBezTo>
                  <a:cubicBezTo>
                    <a:pt x="380" y="729"/>
                    <a:pt x="697" y="380"/>
                    <a:pt x="1141" y="380"/>
                  </a:cubicBezTo>
                  <a:close/>
                  <a:moveTo>
                    <a:pt x="1141" y="0"/>
                  </a:moveTo>
                  <a:cubicBezTo>
                    <a:pt x="507" y="0"/>
                    <a:pt x="0" y="539"/>
                    <a:pt x="0" y="1172"/>
                  </a:cubicBezTo>
                  <a:cubicBezTo>
                    <a:pt x="0" y="1805"/>
                    <a:pt x="507"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4"/>
            <p:cNvSpPr/>
            <p:nvPr/>
          </p:nvSpPr>
          <p:spPr>
            <a:xfrm>
              <a:off x="2462875" y="2986925"/>
              <a:ext cx="89475" cy="57025"/>
            </a:xfrm>
            <a:custGeom>
              <a:rect b="b" l="l" r="r" t="t"/>
              <a:pathLst>
                <a:path extrusionOk="0" h="2281" w="3579">
                  <a:moveTo>
                    <a:pt x="1172" y="0"/>
                  </a:moveTo>
                  <a:cubicBezTo>
                    <a:pt x="0" y="32"/>
                    <a:pt x="0" y="1964"/>
                    <a:pt x="0" y="1964"/>
                  </a:cubicBezTo>
                  <a:cubicBezTo>
                    <a:pt x="0" y="2122"/>
                    <a:pt x="823" y="2281"/>
                    <a:pt x="1805" y="2281"/>
                  </a:cubicBezTo>
                  <a:cubicBezTo>
                    <a:pt x="2787" y="2281"/>
                    <a:pt x="3579" y="2122"/>
                    <a:pt x="3579" y="1964"/>
                  </a:cubicBezTo>
                  <a:cubicBezTo>
                    <a:pt x="3579" y="1964"/>
                    <a:pt x="3579" y="1964"/>
                    <a:pt x="3579" y="1932"/>
                  </a:cubicBezTo>
                  <a:cubicBezTo>
                    <a:pt x="3579" y="1932"/>
                    <a:pt x="3484" y="32"/>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4"/>
            <p:cNvSpPr/>
            <p:nvPr/>
          </p:nvSpPr>
          <p:spPr>
            <a:xfrm>
              <a:off x="2458125" y="2982175"/>
              <a:ext cx="98975" cy="66525"/>
            </a:xfrm>
            <a:custGeom>
              <a:rect b="b" l="l" r="r" t="t"/>
              <a:pathLst>
                <a:path extrusionOk="0" h="2661" w="3959">
                  <a:moveTo>
                    <a:pt x="2120" y="366"/>
                  </a:moveTo>
                  <a:cubicBezTo>
                    <a:pt x="2259" y="366"/>
                    <a:pt x="2407" y="370"/>
                    <a:pt x="2565" y="380"/>
                  </a:cubicBezTo>
                  <a:cubicBezTo>
                    <a:pt x="3389" y="412"/>
                    <a:pt x="3547" y="1774"/>
                    <a:pt x="3579" y="2091"/>
                  </a:cubicBezTo>
                  <a:cubicBezTo>
                    <a:pt x="3420" y="2154"/>
                    <a:pt x="2882" y="2281"/>
                    <a:pt x="1995" y="2281"/>
                  </a:cubicBezTo>
                  <a:cubicBezTo>
                    <a:pt x="1077" y="2281"/>
                    <a:pt x="538" y="2154"/>
                    <a:pt x="380" y="2091"/>
                  </a:cubicBezTo>
                  <a:cubicBezTo>
                    <a:pt x="412" y="1774"/>
                    <a:pt x="507" y="380"/>
                    <a:pt x="1362" y="380"/>
                  </a:cubicBezTo>
                  <a:cubicBezTo>
                    <a:pt x="1594" y="380"/>
                    <a:pt x="1840" y="366"/>
                    <a:pt x="2120" y="366"/>
                  </a:cubicBezTo>
                  <a:close/>
                  <a:moveTo>
                    <a:pt x="1362" y="0"/>
                  </a:moveTo>
                  <a:cubicBezTo>
                    <a:pt x="0" y="32"/>
                    <a:pt x="0" y="2059"/>
                    <a:pt x="0" y="2154"/>
                  </a:cubicBezTo>
                  <a:cubicBezTo>
                    <a:pt x="0" y="2566"/>
                    <a:pt x="1077" y="2661"/>
                    <a:pt x="1995" y="2661"/>
                  </a:cubicBezTo>
                  <a:cubicBezTo>
                    <a:pt x="2882" y="2661"/>
                    <a:pt x="3959" y="2566"/>
                    <a:pt x="3959" y="2154"/>
                  </a:cubicBezTo>
                  <a:lnTo>
                    <a:pt x="3959" y="2122"/>
                  </a:lnTo>
                  <a:cubicBezTo>
                    <a:pt x="3959" y="2059"/>
                    <a:pt x="3864" y="32"/>
                    <a:pt x="25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4"/>
            <p:cNvSpPr/>
            <p:nvPr/>
          </p:nvSpPr>
          <p:spPr>
            <a:xfrm>
              <a:off x="2606175" y="3107275"/>
              <a:ext cx="47525" cy="49100"/>
            </a:xfrm>
            <a:custGeom>
              <a:rect b="b" l="l" r="r" t="t"/>
              <a:pathLst>
                <a:path extrusionOk="0" h="1964" w="1901">
                  <a:moveTo>
                    <a:pt x="950" y="0"/>
                  </a:moveTo>
                  <a:cubicBezTo>
                    <a:pt x="444" y="0"/>
                    <a:pt x="0" y="443"/>
                    <a:pt x="0" y="982"/>
                  </a:cubicBezTo>
                  <a:cubicBezTo>
                    <a:pt x="0" y="1520"/>
                    <a:pt x="444" y="1964"/>
                    <a:pt x="950" y="1964"/>
                  </a:cubicBezTo>
                  <a:cubicBezTo>
                    <a:pt x="1489" y="1964"/>
                    <a:pt x="1900" y="1520"/>
                    <a:pt x="1900" y="982"/>
                  </a:cubicBezTo>
                  <a:cubicBezTo>
                    <a:pt x="1900" y="443"/>
                    <a:pt x="1489"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4"/>
            <p:cNvSpPr/>
            <p:nvPr/>
          </p:nvSpPr>
          <p:spPr>
            <a:xfrm>
              <a:off x="2601425" y="3102525"/>
              <a:ext cx="57025" cy="58600"/>
            </a:xfrm>
            <a:custGeom>
              <a:rect b="b" l="l" r="r" t="t"/>
              <a:pathLst>
                <a:path extrusionOk="0" h="2344" w="2281">
                  <a:moveTo>
                    <a:pt x="1140" y="380"/>
                  </a:moveTo>
                  <a:cubicBezTo>
                    <a:pt x="1584" y="380"/>
                    <a:pt x="1900" y="728"/>
                    <a:pt x="1900" y="1172"/>
                  </a:cubicBezTo>
                  <a:cubicBezTo>
                    <a:pt x="1900" y="1615"/>
                    <a:pt x="1584" y="1963"/>
                    <a:pt x="1140" y="1963"/>
                  </a:cubicBezTo>
                  <a:cubicBezTo>
                    <a:pt x="729" y="1963"/>
                    <a:pt x="380" y="1615"/>
                    <a:pt x="380" y="1172"/>
                  </a:cubicBezTo>
                  <a:cubicBezTo>
                    <a:pt x="380" y="728"/>
                    <a:pt x="729" y="380"/>
                    <a:pt x="1140" y="380"/>
                  </a:cubicBezTo>
                  <a:close/>
                  <a:moveTo>
                    <a:pt x="1140" y="0"/>
                  </a:moveTo>
                  <a:cubicBezTo>
                    <a:pt x="539" y="0"/>
                    <a:pt x="0" y="538"/>
                    <a:pt x="0" y="1172"/>
                  </a:cubicBezTo>
                  <a:cubicBezTo>
                    <a:pt x="0" y="1805"/>
                    <a:pt x="539" y="2344"/>
                    <a:pt x="1140" y="2344"/>
                  </a:cubicBezTo>
                  <a:cubicBezTo>
                    <a:pt x="1774" y="2344"/>
                    <a:pt x="2280" y="1805"/>
                    <a:pt x="2280" y="1172"/>
                  </a:cubicBezTo>
                  <a:cubicBezTo>
                    <a:pt x="2280" y="538"/>
                    <a:pt x="1774" y="0"/>
                    <a:pt x="114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4"/>
            <p:cNvSpPr/>
            <p:nvPr/>
          </p:nvSpPr>
          <p:spPr>
            <a:xfrm>
              <a:off x="2586375" y="3168675"/>
              <a:ext cx="89500" cy="56575"/>
            </a:xfrm>
            <a:custGeom>
              <a:rect b="b" l="l" r="r" t="t"/>
              <a:pathLst>
                <a:path extrusionOk="0" h="2263" w="3580">
                  <a:moveTo>
                    <a:pt x="1914" y="0"/>
                  </a:moveTo>
                  <a:cubicBezTo>
                    <a:pt x="1637" y="0"/>
                    <a:pt x="1383" y="14"/>
                    <a:pt x="1172" y="14"/>
                  </a:cubicBezTo>
                  <a:cubicBezTo>
                    <a:pt x="0" y="46"/>
                    <a:pt x="0" y="1978"/>
                    <a:pt x="0" y="1978"/>
                  </a:cubicBezTo>
                  <a:cubicBezTo>
                    <a:pt x="0" y="2136"/>
                    <a:pt x="792" y="2263"/>
                    <a:pt x="1774" y="2263"/>
                  </a:cubicBezTo>
                  <a:cubicBezTo>
                    <a:pt x="2787" y="2263"/>
                    <a:pt x="3579" y="2136"/>
                    <a:pt x="3579" y="1978"/>
                  </a:cubicBezTo>
                  <a:cubicBezTo>
                    <a:pt x="3579" y="1978"/>
                    <a:pt x="3579" y="1946"/>
                    <a:pt x="3579" y="1946"/>
                  </a:cubicBezTo>
                  <a:cubicBezTo>
                    <a:pt x="3579" y="1946"/>
                    <a:pt x="3484" y="46"/>
                    <a:pt x="2344" y="14"/>
                  </a:cubicBezTo>
                  <a:cubicBezTo>
                    <a:pt x="2196" y="4"/>
                    <a:pt x="2052" y="0"/>
                    <a:pt x="19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4"/>
            <p:cNvSpPr/>
            <p:nvPr/>
          </p:nvSpPr>
          <p:spPr>
            <a:xfrm>
              <a:off x="2581625" y="3163675"/>
              <a:ext cx="99000" cy="67125"/>
            </a:xfrm>
            <a:custGeom>
              <a:rect b="b" l="l" r="r" t="t"/>
              <a:pathLst>
                <a:path extrusionOk="0" h="2685" w="3960">
                  <a:moveTo>
                    <a:pt x="2534" y="404"/>
                  </a:moveTo>
                  <a:cubicBezTo>
                    <a:pt x="3389" y="436"/>
                    <a:pt x="3547" y="1798"/>
                    <a:pt x="3579" y="2114"/>
                  </a:cubicBezTo>
                  <a:cubicBezTo>
                    <a:pt x="3421" y="2178"/>
                    <a:pt x="2882" y="2304"/>
                    <a:pt x="1964" y="2304"/>
                  </a:cubicBezTo>
                  <a:cubicBezTo>
                    <a:pt x="1077" y="2304"/>
                    <a:pt x="539" y="2178"/>
                    <a:pt x="380" y="2114"/>
                  </a:cubicBezTo>
                  <a:cubicBezTo>
                    <a:pt x="380" y="1798"/>
                    <a:pt x="475" y="404"/>
                    <a:pt x="1362" y="404"/>
                  </a:cubicBezTo>
                  <a:close/>
                  <a:moveTo>
                    <a:pt x="1905" y="0"/>
                  </a:moveTo>
                  <a:cubicBezTo>
                    <a:pt x="1703" y="0"/>
                    <a:pt x="1521" y="8"/>
                    <a:pt x="1362" y="24"/>
                  </a:cubicBezTo>
                  <a:cubicBezTo>
                    <a:pt x="0" y="56"/>
                    <a:pt x="0" y="2083"/>
                    <a:pt x="0" y="2178"/>
                  </a:cubicBezTo>
                  <a:cubicBezTo>
                    <a:pt x="0" y="2589"/>
                    <a:pt x="1077" y="2684"/>
                    <a:pt x="1964" y="2684"/>
                  </a:cubicBezTo>
                  <a:cubicBezTo>
                    <a:pt x="2882" y="2684"/>
                    <a:pt x="3959" y="2589"/>
                    <a:pt x="3959" y="2178"/>
                  </a:cubicBezTo>
                  <a:lnTo>
                    <a:pt x="3959" y="2146"/>
                  </a:lnTo>
                  <a:cubicBezTo>
                    <a:pt x="3959" y="2051"/>
                    <a:pt x="3832" y="56"/>
                    <a:pt x="2566" y="24"/>
                  </a:cubicBezTo>
                  <a:cubicBezTo>
                    <a:pt x="2328" y="8"/>
                    <a:pt x="2106" y="0"/>
                    <a:pt x="19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4"/>
            <p:cNvSpPr/>
            <p:nvPr/>
          </p:nvSpPr>
          <p:spPr>
            <a:xfrm>
              <a:off x="2360725" y="3101725"/>
              <a:ext cx="47525" cy="49100"/>
            </a:xfrm>
            <a:custGeom>
              <a:rect b="b" l="l" r="r" t="t"/>
              <a:pathLst>
                <a:path extrusionOk="0" h="1964" w="1901">
                  <a:moveTo>
                    <a:pt x="951" y="0"/>
                  </a:moveTo>
                  <a:cubicBezTo>
                    <a:pt x="444" y="0"/>
                    <a:pt x="1" y="444"/>
                    <a:pt x="1" y="982"/>
                  </a:cubicBezTo>
                  <a:cubicBezTo>
                    <a:pt x="1" y="1520"/>
                    <a:pt x="444" y="1964"/>
                    <a:pt x="951" y="1964"/>
                  </a:cubicBezTo>
                  <a:cubicBezTo>
                    <a:pt x="1489" y="1964"/>
                    <a:pt x="1901" y="1520"/>
                    <a:pt x="1901" y="982"/>
                  </a:cubicBezTo>
                  <a:cubicBezTo>
                    <a:pt x="1901" y="444"/>
                    <a:pt x="1489"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4"/>
            <p:cNvSpPr/>
            <p:nvPr/>
          </p:nvSpPr>
          <p:spPr>
            <a:xfrm>
              <a:off x="2355975" y="3096975"/>
              <a:ext cx="57025" cy="58600"/>
            </a:xfrm>
            <a:custGeom>
              <a:rect b="b" l="l" r="r" t="t"/>
              <a:pathLst>
                <a:path extrusionOk="0" h="2344" w="2281">
                  <a:moveTo>
                    <a:pt x="1141" y="380"/>
                  </a:moveTo>
                  <a:cubicBezTo>
                    <a:pt x="1584" y="380"/>
                    <a:pt x="1901" y="729"/>
                    <a:pt x="1901" y="1172"/>
                  </a:cubicBezTo>
                  <a:cubicBezTo>
                    <a:pt x="1901" y="1615"/>
                    <a:pt x="1584" y="1964"/>
                    <a:pt x="1141" y="1964"/>
                  </a:cubicBezTo>
                  <a:cubicBezTo>
                    <a:pt x="729" y="1964"/>
                    <a:pt x="381" y="1615"/>
                    <a:pt x="381" y="1172"/>
                  </a:cubicBezTo>
                  <a:cubicBezTo>
                    <a:pt x="381" y="729"/>
                    <a:pt x="729" y="380"/>
                    <a:pt x="1141" y="380"/>
                  </a:cubicBezTo>
                  <a:close/>
                  <a:moveTo>
                    <a:pt x="1141" y="0"/>
                  </a:moveTo>
                  <a:cubicBezTo>
                    <a:pt x="539" y="0"/>
                    <a:pt x="1" y="539"/>
                    <a:pt x="1" y="1172"/>
                  </a:cubicBezTo>
                  <a:cubicBezTo>
                    <a:pt x="1" y="1805"/>
                    <a:pt x="539"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4"/>
            <p:cNvSpPr/>
            <p:nvPr/>
          </p:nvSpPr>
          <p:spPr>
            <a:xfrm>
              <a:off x="2340950" y="3163475"/>
              <a:ext cx="89475" cy="57025"/>
            </a:xfrm>
            <a:custGeom>
              <a:rect b="b" l="l" r="r" t="t"/>
              <a:pathLst>
                <a:path extrusionOk="0" h="2281" w="3579">
                  <a:moveTo>
                    <a:pt x="1172" y="1"/>
                  </a:moveTo>
                  <a:cubicBezTo>
                    <a:pt x="0" y="32"/>
                    <a:pt x="0" y="1964"/>
                    <a:pt x="0" y="1964"/>
                  </a:cubicBezTo>
                  <a:cubicBezTo>
                    <a:pt x="0" y="2122"/>
                    <a:pt x="792" y="2281"/>
                    <a:pt x="1805" y="2281"/>
                  </a:cubicBezTo>
                  <a:cubicBezTo>
                    <a:pt x="2787" y="2281"/>
                    <a:pt x="3579" y="2122"/>
                    <a:pt x="3579" y="1964"/>
                  </a:cubicBezTo>
                  <a:cubicBezTo>
                    <a:pt x="3579" y="1964"/>
                    <a:pt x="3484" y="32"/>
                    <a:pt x="2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4"/>
            <p:cNvSpPr/>
            <p:nvPr/>
          </p:nvSpPr>
          <p:spPr>
            <a:xfrm>
              <a:off x="2336200" y="3158725"/>
              <a:ext cx="98975" cy="66525"/>
            </a:xfrm>
            <a:custGeom>
              <a:rect b="b" l="l" r="r" t="t"/>
              <a:pathLst>
                <a:path extrusionOk="0" h="2661" w="3959">
                  <a:moveTo>
                    <a:pt x="2534" y="381"/>
                  </a:moveTo>
                  <a:cubicBezTo>
                    <a:pt x="3389" y="412"/>
                    <a:pt x="3547" y="1774"/>
                    <a:pt x="3579" y="2091"/>
                  </a:cubicBezTo>
                  <a:cubicBezTo>
                    <a:pt x="3420" y="2154"/>
                    <a:pt x="2882" y="2281"/>
                    <a:pt x="1964" y="2281"/>
                  </a:cubicBezTo>
                  <a:cubicBezTo>
                    <a:pt x="1077" y="2281"/>
                    <a:pt x="538" y="2154"/>
                    <a:pt x="380" y="2091"/>
                  </a:cubicBezTo>
                  <a:cubicBezTo>
                    <a:pt x="380" y="1774"/>
                    <a:pt x="475" y="412"/>
                    <a:pt x="1362" y="381"/>
                  </a:cubicBezTo>
                  <a:close/>
                  <a:moveTo>
                    <a:pt x="1362" y="1"/>
                  </a:moveTo>
                  <a:cubicBezTo>
                    <a:pt x="0" y="32"/>
                    <a:pt x="0" y="2059"/>
                    <a:pt x="0" y="2154"/>
                  </a:cubicBezTo>
                  <a:cubicBezTo>
                    <a:pt x="0" y="2566"/>
                    <a:pt x="1077" y="2661"/>
                    <a:pt x="1964" y="2661"/>
                  </a:cubicBezTo>
                  <a:cubicBezTo>
                    <a:pt x="2882" y="2661"/>
                    <a:pt x="3959" y="2566"/>
                    <a:pt x="3959" y="2154"/>
                  </a:cubicBezTo>
                  <a:lnTo>
                    <a:pt x="3959" y="2122"/>
                  </a:lnTo>
                  <a:cubicBezTo>
                    <a:pt x="3959" y="2059"/>
                    <a:pt x="3832" y="32"/>
                    <a:pt x="25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4"/>
            <p:cNvSpPr/>
            <p:nvPr/>
          </p:nvSpPr>
          <p:spPr>
            <a:xfrm>
              <a:off x="2452575" y="3078750"/>
              <a:ext cx="114825" cy="84750"/>
            </a:xfrm>
            <a:custGeom>
              <a:rect b="b" l="l" r="r" t="t"/>
              <a:pathLst>
                <a:path extrusionOk="0" h="3390" w="4593">
                  <a:moveTo>
                    <a:pt x="159" y="1"/>
                  </a:moveTo>
                  <a:cubicBezTo>
                    <a:pt x="64" y="1"/>
                    <a:pt x="0" y="64"/>
                    <a:pt x="0" y="159"/>
                  </a:cubicBezTo>
                  <a:lnTo>
                    <a:pt x="0" y="3263"/>
                  </a:lnTo>
                  <a:cubicBezTo>
                    <a:pt x="0" y="3326"/>
                    <a:pt x="64" y="3390"/>
                    <a:pt x="159" y="3390"/>
                  </a:cubicBezTo>
                  <a:lnTo>
                    <a:pt x="4434" y="3390"/>
                  </a:lnTo>
                  <a:cubicBezTo>
                    <a:pt x="4529" y="3390"/>
                    <a:pt x="4592" y="3326"/>
                    <a:pt x="4592" y="3263"/>
                  </a:cubicBezTo>
                  <a:lnTo>
                    <a:pt x="4592" y="159"/>
                  </a:lnTo>
                  <a:cubicBezTo>
                    <a:pt x="4592" y="64"/>
                    <a:pt x="4497" y="1"/>
                    <a:pt x="4434"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4"/>
            <p:cNvSpPr/>
            <p:nvPr/>
          </p:nvSpPr>
          <p:spPr>
            <a:xfrm>
              <a:off x="2447825" y="3074000"/>
              <a:ext cx="124325" cy="94250"/>
            </a:xfrm>
            <a:custGeom>
              <a:rect b="b" l="l" r="r" t="t"/>
              <a:pathLst>
                <a:path extrusionOk="0" h="3770" w="4973">
                  <a:moveTo>
                    <a:pt x="4592" y="381"/>
                  </a:moveTo>
                  <a:lnTo>
                    <a:pt x="4592" y="3390"/>
                  </a:lnTo>
                  <a:lnTo>
                    <a:pt x="380" y="3390"/>
                  </a:lnTo>
                  <a:lnTo>
                    <a:pt x="380" y="381"/>
                  </a:lnTo>
                  <a:close/>
                  <a:moveTo>
                    <a:pt x="349" y="1"/>
                  </a:moveTo>
                  <a:cubicBezTo>
                    <a:pt x="159" y="1"/>
                    <a:pt x="0" y="159"/>
                    <a:pt x="0" y="349"/>
                  </a:cubicBezTo>
                  <a:lnTo>
                    <a:pt x="0" y="3453"/>
                  </a:lnTo>
                  <a:cubicBezTo>
                    <a:pt x="0" y="3643"/>
                    <a:pt x="159" y="3770"/>
                    <a:pt x="349" y="3770"/>
                  </a:cubicBezTo>
                  <a:lnTo>
                    <a:pt x="4624" y="3770"/>
                  </a:lnTo>
                  <a:cubicBezTo>
                    <a:pt x="4814" y="3770"/>
                    <a:pt x="4972" y="3643"/>
                    <a:pt x="4972" y="3453"/>
                  </a:cubicBezTo>
                  <a:lnTo>
                    <a:pt x="4972" y="349"/>
                  </a:lnTo>
                  <a:cubicBezTo>
                    <a:pt x="4972" y="159"/>
                    <a:pt x="4814" y="1"/>
                    <a:pt x="462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4"/>
            <p:cNvSpPr/>
            <p:nvPr/>
          </p:nvSpPr>
          <p:spPr>
            <a:xfrm>
              <a:off x="2452575" y="3092225"/>
              <a:ext cx="114825" cy="40400"/>
            </a:xfrm>
            <a:custGeom>
              <a:rect b="b" l="l" r="r" t="t"/>
              <a:pathLst>
                <a:path extrusionOk="0" h="1616" w="4593">
                  <a:moveTo>
                    <a:pt x="0" y="0"/>
                  </a:moveTo>
                  <a:lnTo>
                    <a:pt x="475" y="950"/>
                  </a:lnTo>
                  <a:lnTo>
                    <a:pt x="570" y="1140"/>
                  </a:lnTo>
                  <a:cubicBezTo>
                    <a:pt x="697" y="1457"/>
                    <a:pt x="1014" y="1615"/>
                    <a:pt x="1330" y="1615"/>
                  </a:cubicBezTo>
                  <a:lnTo>
                    <a:pt x="3262" y="1615"/>
                  </a:lnTo>
                  <a:cubicBezTo>
                    <a:pt x="3579" y="1615"/>
                    <a:pt x="3896" y="1425"/>
                    <a:pt x="4022" y="1140"/>
                  </a:cubicBezTo>
                  <a:lnTo>
                    <a:pt x="4117" y="950"/>
                  </a:lnTo>
                  <a:lnTo>
                    <a:pt x="4592"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4"/>
            <p:cNvSpPr/>
            <p:nvPr/>
          </p:nvSpPr>
          <p:spPr>
            <a:xfrm>
              <a:off x="2447025" y="3087625"/>
              <a:ext cx="125125" cy="49750"/>
            </a:xfrm>
            <a:custGeom>
              <a:rect b="b" l="l" r="r" t="t"/>
              <a:pathLst>
                <a:path extrusionOk="0" h="1990" w="5005">
                  <a:moveTo>
                    <a:pt x="212" y="0"/>
                  </a:moveTo>
                  <a:cubicBezTo>
                    <a:pt x="183" y="0"/>
                    <a:pt x="154" y="8"/>
                    <a:pt x="127" y="26"/>
                  </a:cubicBezTo>
                  <a:cubicBezTo>
                    <a:pt x="32" y="58"/>
                    <a:pt x="1" y="184"/>
                    <a:pt x="64" y="279"/>
                  </a:cubicBezTo>
                  <a:lnTo>
                    <a:pt x="507" y="1198"/>
                  </a:lnTo>
                  <a:lnTo>
                    <a:pt x="602" y="1419"/>
                  </a:lnTo>
                  <a:cubicBezTo>
                    <a:pt x="792" y="1768"/>
                    <a:pt x="1141" y="1989"/>
                    <a:pt x="1552" y="1989"/>
                  </a:cubicBezTo>
                  <a:lnTo>
                    <a:pt x="3484" y="1989"/>
                  </a:lnTo>
                  <a:cubicBezTo>
                    <a:pt x="3864" y="1989"/>
                    <a:pt x="4244" y="1768"/>
                    <a:pt x="4403" y="1419"/>
                  </a:cubicBezTo>
                  <a:lnTo>
                    <a:pt x="4973" y="279"/>
                  </a:lnTo>
                  <a:cubicBezTo>
                    <a:pt x="5004" y="184"/>
                    <a:pt x="4973" y="58"/>
                    <a:pt x="4878" y="26"/>
                  </a:cubicBezTo>
                  <a:cubicBezTo>
                    <a:pt x="4851" y="8"/>
                    <a:pt x="4825" y="0"/>
                    <a:pt x="4799" y="0"/>
                  </a:cubicBezTo>
                  <a:cubicBezTo>
                    <a:pt x="4732" y="0"/>
                    <a:pt x="4670" y="53"/>
                    <a:pt x="4624" y="121"/>
                  </a:cubicBezTo>
                  <a:lnTo>
                    <a:pt x="4149" y="1039"/>
                  </a:lnTo>
                  <a:lnTo>
                    <a:pt x="4086" y="1261"/>
                  </a:lnTo>
                  <a:cubicBezTo>
                    <a:pt x="3959" y="1483"/>
                    <a:pt x="3738" y="1609"/>
                    <a:pt x="3484" y="1609"/>
                  </a:cubicBezTo>
                  <a:lnTo>
                    <a:pt x="1552" y="1609"/>
                  </a:lnTo>
                  <a:cubicBezTo>
                    <a:pt x="1299" y="1609"/>
                    <a:pt x="1077" y="1483"/>
                    <a:pt x="951" y="1261"/>
                  </a:cubicBezTo>
                  <a:lnTo>
                    <a:pt x="381" y="121"/>
                  </a:lnTo>
                  <a:cubicBezTo>
                    <a:pt x="358" y="53"/>
                    <a:pt x="286" y="0"/>
                    <a:pt x="2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2497700" y="3123100"/>
              <a:ext cx="23775" cy="20600"/>
            </a:xfrm>
            <a:custGeom>
              <a:rect b="b" l="l" r="r" t="t"/>
              <a:pathLst>
                <a:path extrusionOk="0" h="824" w="951">
                  <a:moveTo>
                    <a:pt x="96" y="0"/>
                  </a:moveTo>
                  <a:cubicBezTo>
                    <a:pt x="64" y="0"/>
                    <a:pt x="1" y="32"/>
                    <a:pt x="1" y="95"/>
                  </a:cubicBezTo>
                  <a:lnTo>
                    <a:pt x="1" y="729"/>
                  </a:lnTo>
                  <a:cubicBezTo>
                    <a:pt x="1" y="792"/>
                    <a:pt x="64" y="824"/>
                    <a:pt x="96" y="824"/>
                  </a:cubicBezTo>
                  <a:lnTo>
                    <a:pt x="856" y="824"/>
                  </a:lnTo>
                  <a:cubicBezTo>
                    <a:pt x="919" y="824"/>
                    <a:pt x="951" y="792"/>
                    <a:pt x="951" y="729"/>
                  </a:cubicBezTo>
                  <a:lnTo>
                    <a:pt x="951" y="95"/>
                  </a:lnTo>
                  <a:cubicBezTo>
                    <a:pt x="951" y="32"/>
                    <a:pt x="919" y="0"/>
                    <a:pt x="856"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2492950" y="3118350"/>
              <a:ext cx="33275" cy="30100"/>
            </a:xfrm>
            <a:custGeom>
              <a:rect b="b" l="l" r="r" t="t"/>
              <a:pathLst>
                <a:path extrusionOk="0" h="1204" w="1331">
                  <a:moveTo>
                    <a:pt x="951" y="380"/>
                  </a:moveTo>
                  <a:lnTo>
                    <a:pt x="951" y="824"/>
                  </a:lnTo>
                  <a:lnTo>
                    <a:pt x="381" y="824"/>
                  </a:lnTo>
                  <a:lnTo>
                    <a:pt x="381" y="380"/>
                  </a:lnTo>
                  <a:close/>
                  <a:moveTo>
                    <a:pt x="286" y="0"/>
                  </a:moveTo>
                  <a:cubicBezTo>
                    <a:pt x="127" y="0"/>
                    <a:pt x="1" y="127"/>
                    <a:pt x="1" y="285"/>
                  </a:cubicBezTo>
                  <a:lnTo>
                    <a:pt x="1" y="919"/>
                  </a:lnTo>
                  <a:cubicBezTo>
                    <a:pt x="1" y="1077"/>
                    <a:pt x="127" y="1204"/>
                    <a:pt x="286" y="1204"/>
                  </a:cubicBezTo>
                  <a:lnTo>
                    <a:pt x="1046" y="1204"/>
                  </a:lnTo>
                  <a:cubicBezTo>
                    <a:pt x="1204" y="1204"/>
                    <a:pt x="1331" y="1077"/>
                    <a:pt x="1331" y="919"/>
                  </a:cubicBezTo>
                  <a:lnTo>
                    <a:pt x="1331" y="285"/>
                  </a:lnTo>
                  <a:cubicBezTo>
                    <a:pt x="1331" y="127"/>
                    <a:pt x="1204" y="0"/>
                    <a:pt x="104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2491375" y="3063725"/>
              <a:ext cx="37225" cy="15050"/>
            </a:xfrm>
            <a:custGeom>
              <a:rect b="b" l="l" r="r" t="t"/>
              <a:pathLst>
                <a:path extrusionOk="0" h="602" w="1489">
                  <a:moveTo>
                    <a:pt x="95" y="0"/>
                  </a:moveTo>
                  <a:cubicBezTo>
                    <a:pt x="32" y="0"/>
                    <a:pt x="0" y="64"/>
                    <a:pt x="0" y="127"/>
                  </a:cubicBezTo>
                  <a:lnTo>
                    <a:pt x="0" y="602"/>
                  </a:lnTo>
                  <a:lnTo>
                    <a:pt x="1489" y="602"/>
                  </a:lnTo>
                  <a:lnTo>
                    <a:pt x="1489" y="127"/>
                  </a:lnTo>
                  <a:cubicBezTo>
                    <a:pt x="1489" y="64"/>
                    <a:pt x="1425" y="0"/>
                    <a:pt x="1362"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2486625" y="3058975"/>
              <a:ext cx="46725" cy="24550"/>
            </a:xfrm>
            <a:custGeom>
              <a:rect b="b" l="l" r="r" t="t"/>
              <a:pathLst>
                <a:path extrusionOk="0" h="982" w="1869">
                  <a:moveTo>
                    <a:pt x="1489" y="380"/>
                  </a:moveTo>
                  <a:lnTo>
                    <a:pt x="1489" y="602"/>
                  </a:lnTo>
                  <a:lnTo>
                    <a:pt x="380" y="602"/>
                  </a:lnTo>
                  <a:lnTo>
                    <a:pt x="380" y="380"/>
                  </a:lnTo>
                  <a:close/>
                  <a:moveTo>
                    <a:pt x="285" y="0"/>
                  </a:moveTo>
                  <a:cubicBezTo>
                    <a:pt x="127" y="0"/>
                    <a:pt x="0" y="159"/>
                    <a:pt x="0" y="317"/>
                  </a:cubicBezTo>
                  <a:lnTo>
                    <a:pt x="0" y="792"/>
                  </a:lnTo>
                  <a:cubicBezTo>
                    <a:pt x="0" y="887"/>
                    <a:pt x="63" y="982"/>
                    <a:pt x="190" y="982"/>
                  </a:cubicBezTo>
                  <a:lnTo>
                    <a:pt x="1679" y="982"/>
                  </a:lnTo>
                  <a:cubicBezTo>
                    <a:pt x="1774" y="982"/>
                    <a:pt x="1869" y="887"/>
                    <a:pt x="1869" y="792"/>
                  </a:cubicBezTo>
                  <a:lnTo>
                    <a:pt x="1869" y="317"/>
                  </a:lnTo>
                  <a:cubicBezTo>
                    <a:pt x="1869" y="159"/>
                    <a:pt x="1710" y="0"/>
                    <a:pt x="155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4"/>
            <p:cNvSpPr/>
            <p:nvPr/>
          </p:nvSpPr>
          <p:spPr>
            <a:xfrm>
              <a:off x="2285525" y="2663100"/>
              <a:ext cx="218525" cy="157575"/>
            </a:xfrm>
            <a:custGeom>
              <a:rect b="b" l="l" r="r" t="t"/>
              <a:pathLst>
                <a:path extrusionOk="0" h="6303" w="8741">
                  <a:moveTo>
                    <a:pt x="0" y="1"/>
                  </a:moveTo>
                  <a:lnTo>
                    <a:pt x="0" y="6303"/>
                  </a:lnTo>
                  <a:lnTo>
                    <a:pt x="8741" y="6303"/>
                  </a:lnTo>
                  <a:lnTo>
                    <a:pt x="87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4"/>
            <p:cNvSpPr/>
            <p:nvPr/>
          </p:nvSpPr>
          <p:spPr>
            <a:xfrm>
              <a:off x="2281550" y="2658350"/>
              <a:ext cx="227250" cy="167075"/>
            </a:xfrm>
            <a:custGeom>
              <a:rect b="b" l="l" r="r" t="t"/>
              <a:pathLst>
                <a:path extrusionOk="0" h="6683" w="9090">
                  <a:moveTo>
                    <a:pt x="8710" y="381"/>
                  </a:moveTo>
                  <a:lnTo>
                    <a:pt x="8710" y="6303"/>
                  </a:lnTo>
                  <a:lnTo>
                    <a:pt x="381" y="6303"/>
                  </a:lnTo>
                  <a:lnTo>
                    <a:pt x="381" y="381"/>
                  </a:lnTo>
                  <a:close/>
                  <a:moveTo>
                    <a:pt x="191" y="1"/>
                  </a:moveTo>
                  <a:cubicBezTo>
                    <a:pt x="64" y="1"/>
                    <a:pt x="1" y="96"/>
                    <a:pt x="1" y="191"/>
                  </a:cubicBezTo>
                  <a:lnTo>
                    <a:pt x="1" y="6493"/>
                  </a:lnTo>
                  <a:cubicBezTo>
                    <a:pt x="1" y="6588"/>
                    <a:pt x="64" y="6683"/>
                    <a:pt x="191" y="6683"/>
                  </a:cubicBezTo>
                  <a:lnTo>
                    <a:pt x="8900" y="6683"/>
                  </a:lnTo>
                  <a:cubicBezTo>
                    <a:pt x="8995" y="6683"/>
                    <a:pt x="9090" y="6588"/>
                    <a:pt x="9090" y="6493"/>
                  </a:cubicBezTo>
                  <a:lnTo>
                    <a:pt x="9090" y="191"/>
                  </a:lnTo>
                  <a:cubicBezTo>
                    <a:pt x="9090" y="96"/>
                    <a:pt x="8995" y="1"/>
                    <a:pt x="890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4"/>
            <p:cNvSpPr/>
            <p:nvPr/>
          </p:nvSpPr>
          <p:spPr>
            <a:xfrm>
              <a:off x="2275225" y="2644100"/>
              <a:ext cx="237550" cy="24575"/>
            </a:xfrm>
            <a:custGeom>
              <a:rect b="b" l="l" r="r" t="t"/>
              <a:pathLst>
                <a:path extrusionOk="0" h="983" w="9502">
                  <a:moveTo>
                    <a:pt x="349" y="1"/>
                  </a:moveTo>
                  <a:cubicBezTo>
                    <a:pt x="159" y="1"/>
                    <a:pt x="1" y="159"/>
                    <a:pt x="1" y="349"/>
                  </a:cubicBezTo>
                  <a:lnTo>
                    <a:pt x="1" y="634"/>
                  </a:lnTo>
                  <a:cubicBezTo>
                    <a:pt x="1" y="824"/>
                    <a:pt x="159" y="982"/>
                    <a:pt x="349" y="982"/>
                  </a:cubicBezTo>
                  <a:lnTo>
                    <a:pt x="9153" y="982"/>
                  </a:lnTo>
                  <a:cubicBezTo>
                    <a:pt x="9343" y="982"/>
                    <a:pt x="9501" y="824"/>
                    <a:pt x="9501" y="634"/>
                  </a:cubicBezTo>
                  <a:lnTo>
                    <a:pt x="9501" y="349"/>
                  </a:lnTo>
                  <a:cubicBezTo>
                    <a:pt x="9501" y="159"/>
                    <a:pt x="9343" y="1"/>
                    <a:pt x="915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4"/>
            <p:cNvSpPr/>
            <p:nvPr/>
          </p:nvSpPr>
          <p:spPr>
            <a:xfrm>
              <a:off x="2270475" y="2639350"/>
              <a:ext cx="247050" cy="34075"/>
            </a:xfrm>
            <a:custGeom>
              <a:rect b="b" l="l" r="r" t="t"/>
              <a:pathLst>
                <a:path extrusionOk="0" h="1363" w="9882">
                  <a:moveTo>
                    <a:pt x="9343" y="381"/>
                  </a:moveTo>
                  <a:cubicBezTo>
                    <a:pt x="9438" y="381"/>
                    <a:pt x="9501" y="444"/>
                    <a:pt x="9501" y="539"/>
                  </a:cubicBezTo>
                  <a:lnTo>
                    <a:pt x="9501" y="824"/>
                  </a:lnTo>
                  <a:cubicBezTo>
                    <a:pt x="9501" y="887"/>
                    <a:pt x="9438" y="982"/>
                    <a:pt x="9343" y="982"/>
                  </a:cubicBezTo>
                  <a:lnTo>
                    <a:pt x="571" y="982"/>
                  </a:lnTo>
                  <a:cubicBezTo>
                    <a:pt x="476" y="982"/>
                    <a:pt x="412" y="887"/>
                    <a:pt x="412" y="824"/>
                  </a:cubicBezTo>
                  <a:lnTo>
                    <a:pt x="412" y="539"/>
                  </a:lnTo>
                  <a:cubicBezTo>
                    <a:pt x="412" y="444"/>
                    <a:pt x="476" y="381"/>
                    <a:pt x="571" y="381"/>
                  </a:cubicBezTo>
                  <a:close/>
                  <a:moveTo>
                    <a:pt x="539" y="1"/>
                  </a:moveTo>
                  <a:cubicBezTo>
                    <a:pt x="254" y="1"/>
                    <a:pt x="1" y="254"/>
                    <a:pt x="1" y="539"/>
                  </a:cubicBezTo>
                  <a:lnTo>
                    <a:pt x="1" y="824"/>
                  </a:lnTo>
                  <a:cubicBezTo>
                    <a:pt x="1" y="1109"/>
                    <a:pt x="254" y="1362"/>
                    <a:pt x="539" y="1362"/>
                  </a:cubicBezTo>
                  <a:lnTo>
                    <a:pt x="9343" y="1362"/>
                  </a:lnTo>
                  <a:cubicBezTo>
                    <a:pt x="9660" y="1362"/>
                    <a:pt x="9881" y="1109"/>
                    <a:pt x="9881" y="824"/>
                  </a:cubicBezTo>
                  <a:lnTo>
                    <a:pt x="9881" y="539"/>
                  </a:lnTo>
                  <a:cubicBezTo>
                    <a:pt x="9881" y="254"/>
                    <a:pt x="9628" y="1"/>
                    <a:pt x="934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4"/>
            <p:cNvSpPr/>
            <p:nvPr/>
          </p:nvSpPr>
          <p:spPr>
            <a:xfrm>
              <a:off x="2305300" y="2695175"/>
              <a:ext cx="167100" cy="111250"/>
            </a:xfrm>
            <a:custGeom>
              <a:rect b="b" l="l" r="r" t="t"/>
              <a:pathLst>
                <a:path extrusionOk="0" h="4450" w="6684">
                  <a:moveTo>
                    <a:pt x="6465" y="0"/>
                  </a:moveTo>
                  <a:cubicBezTo>
                    <a:pt x="6414" y="0"/>
                    <a:pt x="6366" y="16"/>
                    <a:pt x="6335" y="48"/>
                  </a:cubicBezTo>
                  <a:lnTo>
                    <a:pt x="4498" y="2233"/>
                  </a:lnTo>
                  <a:lnTo>
                    <a:pt x="3516" y="1536"/>
                  </a:lnTo>
                  <a:cubicBezTo>
                    <a:pt x="3457" y="1501"/>
                    <a:pt x="3393" y="1483"/>
                    <a:pt x="3331" y="1483"/>
                  </a:cubicBezTo>
                  <a:cubicBezTo>
                    <a:pt x="3229" y="1483"/>
                    <a:pt x="3132" y="1532"/>
                    <a:pt x="3073" y="1631"/>
                  </a:cubicBezTo>
                  <a:lnTo>
                    <a:pt x="2218" y="2835"/>
                  </a:lnTo>
                  <a:lnTo>
                    <a:pt x="1743" y="2455"/>
                  </a:lnTo>
                  <a:cubicBezTo>
                    <a:pt x="1679" y="2391"/>
                    <a:pt x="1616" y="2391"/>
                    <a:pt x="1521" y="2391"/>
                  </a:cubicBezTo>
                  <a:cubicBezTo>
                    <a:pt x="1426" y="2391"/>
                    <a:pt x="1363" y="2455"/>
                    <a:pt x="1299" y="2518"/>
                  </a:cubicBezTo>
                  <a:lnTo>
                    <a:pt x="64" y="4165"/>
                  </a:lnTo>
                  <a:cubicBezTo>
                    <a:pt x="1" y="4228"/>
                    <a:pt x="1" y="4355"/>
                    <a:pt x="96" y="4418"/>
                  </a:cubicBezTo>
                  <a:cubicBezTo>
                    <a:pt x="128" y="4450"/>
                    <a:pt x="159" y="4450"/>
                    <a:pt x="223" y="4450"/>
                  </a:cubicBezTo>
                  <a:cubicBezTo>
                    <a:pt x="286" y="4450"/>
                    <a:pt x="318" y="4418"/>
                    <a:pt x="349" y="4387"/>
                  </a:cubicBezTo>
                  <a:lnTo>
                    <a:pt x="1553" y="2803"/>
                  </a:lnTo>
                  <a:lnTo>
                    <a:pt x="2123" y="3246"/>
                  </a:lnTo>
                  <a:cubicBezTo>
                    <a:pt x="2154" y="3310"/>
                    <a:pt x="2218" y="3310"/>
                    <a:pt x="2281" y="3310"/>
                  </a:cubicBezTo>
                  <a:cubicBezTo>
                    <a:pt x="2313" y="3310"/>
                    <a:pt x="2376" y="3278"/>
                    <a:pt x="2408" y="3215"/>
                  </a:cubicBezTo>
                  <a:lnTo>
                    <a:pt x="3326" y="1885"/>
                  </a:lnTo>
                  <a:lnTo>
                    <a:pt x="4403" y="2645"/>
                  </a:lnTo>
                  <a:cubicBezTo>
                    <a:pt x="4439" y="2669"/>
                    <a:pt x="4476" y="2679"/>
                    <a:pt x="4510" y="2679"/>
                  </a:cubicBezTo>
                  <a:cubicBezTo>
                    <a:pt x="4566" y="2679"/>
                    <a:pt x="4617" y="2652"/>
                    <a:pt x="4656" y="2613"/>
                  </a:cubicBezTo>
                  <a:lnTo>
                    <a:pt x="6620" y="301"/>
                  </a:lnTo>
                  <a:cubicBezTo>
                    <a:pt x="6683" y="238"/>
                    <a:pt x="6683" y="111"/>
                    <a:pt x="6620" y="48"/>
                  </a:cubicBezTo>
                  <a:cubicBezTo>
                    <a:pt x="6572" y="16"/>
                    <a:pt x="6517" y="0"/>
                    <a:pt x="64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4"/>
            <p:cNvSpPr/>
            <p:nvPr/>
          </p:nvSpPr>
          <p:spPr>
            <a:xfrm>
              <a:off x="2453375" y="2682900"/>
              <a:ext cx="26150" cy="29325"/>
            </a:xfrm>
            <a:custGeom>
              <a:rect b="b" l="l" r="r" t="t"/>
              <a:pathLst>
                <a:path extrusionOk="0" h="1173" w="1046">
                  <a:moveTo>
                    <a:pt x="1045" y="1"/>
                  </a:moveTo>
                  <a:lnTo>
                    <a:pt x="0" y="602"/>
                  </a:lnTo>
                  <a:lnTo>
                    <a:pt x="728" y="1172"/>
                  </a:lnTo>
                  <a:lnTo>
                    <a:pt x="1045"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4"/>
            <p:cNvSpPr/>
            <p:nvPr/>
          </p:nvSpPr>
          <p:spPr>
            <a:xfrm>
              <a:off x="2448625" y="2678425"/>
              <a:ext cx="35650" cy="38550"/>
            </a:xfrm>
            <a:custGeom>
              <a:rect b="b" l="l" r="r" t="t"/>
              <a:pathLst>
                <a:path extrusionOk="0" h="1542" w="1426">
                  <a:moveTo>
                    <a:pt x="918" y="591"/>
                  </a:moveTo>
                  <a:lnTo>
                    <a:pt x="792" y="1035"/>
                  </a:lnTo>
                  <a:lnTo>
                    <a:pt x="507" y="813"/>
                  </a:lnTo>
                  <a:lnTo>
                    <a:pt x="918" y="591"/>
                  </a:lnTo>
                  <a:close/>
                  <a:moveTo>
                    <a:pt x="1219" y="0"/>
                  </a:moveTo>
                  <a:cubicBezTo>
                    <a:pt x="1193" y="0"/>
                    <a:pt x="1166" y="8"/>
                    <a:pt x="1140" y="21"/>
                  </a:cubicBezTo>
                  <a:lnTo>
                    <a:pt x="95" y="623"/>
                  </a:lnTo>
                  <a:cubicBezTo>
                    <a:pt x="32" y="655"/>
                    <a:pt x="0" y="718"/>
                    <a:pt x="0" y="781"/>
                  </a:cubicBezTo>
                  <a:cubicBezTo>
                    <a:pt x="0" y="845"/>
                    <a:pt x="32" y="908"/>
                    <a:pt x="63" y="940"/>
                  </a:cubicBezTo>
                  <a:lnTo>
                    <a:pt x="792" y="1510"/>
                  </a:lnTo>
                  <a:cubicBezTo>
                    <a:pt x="823" y="1541"/>
                    <a:pt x="855" y="1541"/>
                    <a:pt x="918" y="1541"/>
                  </a:cubicBezTo>
                  <a:lnTo>
                    <a:pt x="950" y="1541"/>
                  </a:lnTo>
                  <a:cubicBezTo>
                    <a:pt x="1013" y="1510"/>
                    <a:pt x="1077" y="1446"/>
                    <a:pt x="1077" y="1415"/>
                  </a:cubicBezTo>
                  <a:lnTo>
                    <a:pt x="1393" y="243"/>
                  </a:lnTo>
                  <a:cubicBezTo>
                    <a:pt x="1425" y="211"/>
                    <a:pt x="1425" y="211"/>
                    <a:pt x="1425" y="180"/>
                  </a:cubicBezTo>
                  <a:cubicBezTo>
                    <a:pt x="1425" y="116"/>
                    <a:pt x="1393" y="85"/>
                    <a:pt x="1330" y="53"/>
                  </a:cubicBezTo>
                  <a:cubicBezTo>
                    <a:pt x="1293" y="16"/>
                    <a:pt x="1256" y="0"/>
                    <a:pt x="12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4"/>
            <p:cNvSpPr/>
            <p:nvPr/>
          </p:nvSpPr>
          <p:spPr>
            <a:xfrm>
              <a:off x="2213475" y="2803250"/>
              <a:ext cx="77600" cy="251000"/>
            </a:xfrm>
            <a:custGeom>
              <a:rect b="b" l="l" r="r" t="t"/>
              <a:pathLst>
                <a:path extrusionOk="0" h="10040" w="3104">
                  <a:moveTo>
                    <a:pt x="0" y="0"/>
                  </a:moveTo>
                  <a:lnTo>
                    <a:pt x="95" y="4370"/>
                  </a:lnTo>
                  <a:lnTo>
                    <a:pt x="95" y="7569"/>
                  </a:lnTo>
                  <a:lnTo>
                    <a:pt x="95" y="9311"/>
                  </a:lnTo>
                  <a:cubicBezTo>
                    <a:pt x="95" y="9723"/>
                    <a:pt x="412" y="10039"/>
                    <a:pt x="824" y="10039"/>
                  </a:cubicBezTo>
                  <a:cubicBezTo>
                    <a:pt x="1235" y="10039"/>
                    <a:pt x="1584" y="9723"/>
                    <a:pt x="1584" y="9311"/>
                  </a:cubicBezTo>
                  <a:cubicBezTo>
                    <a:pt x="1584" y="9723"/>
                    <a:pt x="1932" y="10039"/>
                    <a:pt x="2344" y="10039"/>
                  </a:cubicBezTo>
                  <a:lnTo>
                    <a:pt x="2376" y="10039"/>
                  </a:lnTo>
                  <a:cubicBezTo>
                    <a:pt x="2787" y="10039"/>
                    <a:pt x="3104" y="9691"/>
                    <a:pt x="3104" y="9279"/>
                  </a:cubicBezTo>
                  <a:lnTo>
                    <a:pt x="3072" y="4877"/>
                  </a:lnTo>
                  <a:lnTo>
                    <a:pt x="3072" y="3515"/>
                  </a:lnTo>
                  <a:lnTo>
                    <a:pt x="297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4"/>
            <p:cNvSpPr/>
            <p:nvPr/>
          </p:nvSpPr>
          <p:spPr>
            <a:xfrm>
              <a:off x="2208725" y="2798500"/>
              <a:ext cx="87100" cy="261275"/>
            </a:xfrm>
            <a:custGeom>
              <a:rect b="b" l="l" r="r" t="t"/>
              <a:pathLst>
                <a:path extrusionOk="0" h="10451" w="3484">
                  <a:moveTo>
                    <a:pt x="2977" y="380"/>
                  </a:moveTo>
                  <a:lnTo>
                    <a:pt x="3072" y="3705"/>
                  </a:lnTo>
                  <a:lnTo>
                    <a:pt x="3072" y="5067"/>
                  </a:lnTo>
                  <a:lnTo>
                    <a:pt x="3104" y="9469"/>
                  </a:lnTo>
                  <a:cubicBezTo>
                    <a:pt x="3104" y="9786"/>
                    <a:pt x="2882" y="10039"/>
                    <a:pt x="2566" y="10039"/>
                  </a:cubicBezTo>
                  <a:lnTo>
                    <a:pt x="2534" y="10039"/>
                  </a:lnTo>
                  <a:cubicBezTo>
                    <a:pt x="2375" y="10039"/>
                    <a:pt x="2217" y="9976"/>
                    <a:pt x="2122" y="9881"/>
                  </a:cubicBezTo>
                  <a:cubicBezTo>
                    <a:pt x="2027" y="9786"/>
                    <a:pt x="1995" y="9691"/>
                    <a:pt x="1964" y="9564"/>
                  </a:cubicBezTo>
                  <a:cubicBezTo>
                    <a:pt x="1964" y="9564"/>
                    <a:pt x="1964" y="9533"/>
                    <a:pt x="1964" y="9501"/>
                  </a:cubicBezTo>
                  <a:cubicBezTo>
                    <a:pt x="1964" y="9469"/>
                    <a:pt x="1964" y="9438"/>
                    <a:pt x="1964" y="9438"/>
                  </a:cubicBezTo>
                  <a:lnTo>
                    <a:pt x="1964" y="5922"/>
                  </a:lnTo>
                  <a:cubicBezTo>
                    <a:pt x="1964" y="5827"/>
                    <a:pt x="1869" y="5732"/>
                    <a:pt x="1774" y="5732"/>
                  </a:cubicBezTo>
                  <a:cubicBezTo>
                    <a:pt x="1647" y="5732"/>
                    <a:pt x="1584" y="5827"/>
                    <a:pt x="1584" y="5922"/>
                  </a:cubicBezTo>
                  <a:lnTo>
                    <a:pt x="1584" y="9501"/>
                  </a:lnTo>
                  <a:cubicBezTo>
                    <a:pt x="1584" y="9533"/>
                    <a:pt x="1584" y="9564"/>
                    <a:pt x="1584" y="9564"/>
                  </a:cubicBezTo>
                  <a:cubicBezTo>
                    <a:pt x="1552" y="9849"/>
                    <a:pt x="1299" y="10039"/>
                    <a:pt x="1014" y="10039"/>
                  </a:cubicBezTo>
                  <a:cubicBezTo>
                    <a:pt x="729" y="10039"/>
                    <a:pt x="475" y="9818"/>
                    <a:pt x="475" y="9501"/>
                  </a:cubicBezTo>
                  <a:lnTo>
                    <a:pt x="475" y="4529"/>
                  </a:lnTo>
                  <a:lnTo>
                    <a:pt x="380" y="380"/>
                  </a:lnTo>
                  <a:close/>
                  <a:moveTo>
                    <a:pt x="190" y="0"/>
                  </a:moveTo>
                  <a:cubicBezTo>
                    <a:pt x="127" y="0"/>
                    <a:pt x="95" y="32"/>
                    <a:pt x="32" y="64"/>
                  </a:cubicBezTo>
                  <a:cubicBezTo>
                    <a:pt x="0" y="95"/>
                    <a:pt x="0" y="127"/>
                    <a:pt x="0" y="190"/>
                  </a:cubicBezTo>
                  <a:lnTo>
                    <a:pt x="95" y="4560"/>
                  </a:lnTo>
                  <a:lnTo>
                    <a:pt x="95" y="9501"/>
                  </a:lnTo>
                  <a:cubicBezTo>
                    <a:pt x="95" y="10008"/>
                    <a:pt x="507" y="10451"/>
                    <a:pt x="1014" y="10451"/>
                  </a:cubicBezTo>
                  <a:cubicBezTo>
                    <a:pt x="1330" y="10451"/>
                    <a:pt x="1615" y="10293"/>
                    <a:pt x="1774" y="10071"/>
                  </a:cubicBezTo>
                  <a:cubicBezTo>
                    <a:pt x="1805" y="10103"/>
                    <a:pt x="1837" y="10134"/>
                    <a:pt x="1869" y="10166"/>
                  </a:cubicBezTo>
                  <a:cubicBezTo>
                    <a:pt x="2007" y="10332"/>
                    <a:pt x="2218" y="10425"/>
                    <a:pt x="2437" y="10425"/>
                  </a:cubicBezTo>
                  <a:cubicBezTo>
                    <a:pt x="2469" y="10425"/>
                    <a:pt x="2502" y="10423"/>
                    <a:pt x="2534" y="10419"/>
                  </a:cubicBezTo>
                  <a:lnTo>
                    <a:pt x="2566" y="10419"/>
                  </a:lnTo>
                  <a:cubicBezTo>
                    <a:pt x="3072" y="10419"/>
                    <a:pt x="3484" y="10008"/>
                    <a:pt x="3484" y="9501"/>
                  </a:cubicBezTo>
                  <a:lnTo>
                    <a:pt x="3452" y="5067"/>
                  </a:lnTo>
                  <a:lnTo>
                    <a:pt x="3452" y="3705"/>
                  </a:lnTo>
                  <a:lnTo>
                    <a:pt x="3357" y="190"/>
                  </a:lnTo>
                  <a:cubicBezTo>
                    <a:pt x="3357" y="95"/>
                    <a:pt x="3262" y="32"/>
                    <a:pt x="3167" y="32"/>
                  </a:cubicBezTo>
                  <a:lnTo>
                    <a:pt x="19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4"/>
            <p:cNvSpPr/>
            <p:nvPr/>
          </p:nvSpPr>
          <p:spPr>
            <a:xfrm>
              <a:off x="2230900" y="2847575"/>
              <a:ext cx="68900" cy="82375"/>
            </a:xfrm>
            <a:custGeom>
              <a:rect b="b" l="l" r="r" t="t"/>
              <a:pathLst>
                <a:path extrusionOk="0" h="3295" w="2756">
                  <a:moveTo>
                    <a:pt x="1235" y="1"/>
                  </a:moveTo>
                  <a:lnTo>
                    <a:pt x="380" y="1046"/>
                  </a:lnTo>
                  <a:lnTo>
                    <a:pt x="0" y="2312"/>
                  </a:lnTo>
                  <a:lnTo>
                    <a:pt x="1077" y="3294"/>
                  </a:lnTo>
                  <a:lnTo>
                    <a:pt x="2755" y="1299"/>
                  </a:lnTo>
                  <a:lnTo>
                    <a:pt x="1235"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4"/>
            <p:cNvSpPr/>
            <p:nvPr/>
          </p:nvSpPr>
          <p:spPr>
            <a:xfrm>
              <a:off x="2225350" y="2842825"/>
              <a:ext cx="79200" cy="91875"/>
            </a:xfrm>
            <a:custGeom>
              <a:rect b="b" l="l" r="r" t="t"/>
              <a:pathLst>
                <a:path extrusionOk="0" h="3675" w="3168">
                  <a:moveTo>
                    <a:pt x="1425" y="1"/>
                  </a:moveTo>
                  <a:cubicBezTo>
                    <a:pt x="1394" y="1"/>
                    <a:pt x="1330" y="32"/>
                    <a:pt x="1299" y="64"/>
                  </a:cubicBezTo>
                  <a:lnTo>
                    <a:pt x="475" y="1109"/>
                  </a:lnTo>
                  <a:cubicBezTo>
                    <a:pt x="412" y="1172"/>
                    <a:pt x="412" y="1299"/>
                    <a:pt x="475" y="1362"/>
                  </a:cubicBezTo>
                  <a:cubicBezTo>
                    <a:pt x="523" y="1394"/>
                    <a:pt x="578" y="1410"/>
                    <a:pt x="630" y="1410"/>
                  </a:cubicBezTo>
                  <a:cubicBezTo>
                    <a:pt x="681" y="1410"/>
                    <a:pt x="729" y="1394"/>
                    <a:pt x="760" y="1362"/>
                  </a:cubicBezTo>
                  <a:lnTo>
                    <a:pt x="1489" y="476"/>
                  </a:lnTo>
                  <a:lnTo>
                    <a:pt x="2692" y="1521"/>
                  </a:lnTo>
                  <a:lnTo>
                    <a:pt x="1267" y="3199"/>
                  </a:lnTo>
                  <a:lnTo>
                    <a:pt x="349" y="2344"/>
                  </a:lnTo>
                  <a:cubicBezTo>
                    <a:pt x="301" y="2312"/>
                    <a:pt x="254" y="2297"/>
                    <a:pt x="206" y="2297"/>
                  </a:cubicBezTo>
                  <a:cubicBezTo>
                    <a:pt x="159" y="2297"/>
                    <a:pt x="111" y="2312"/>
                    <a:pt x="64" y="2344"/>
                  </a:cubicBezTo>
                  <a:cubicBezTo>
                    <a:pt x="0" y="2439"/>
                    <a:pt x="0" y="2566"/>
                    <a:pt x="95" y="2629"/>
                  </a:cubicBezTo>
                  <a:lnTo>
                    <a:pt x="1172" y="3611"/>
                  </a:lnTo>
                  <a:cubicBezTo>
                    <a:pt x="1204" y="3643"/>
                    <a:pt x="1267" y="3674"/>
                    <a:pt x="1299" y="3674"/>
                  </a:cubicBezTo>
                  <a:cubicBezTo>
                    <a:pt x="1362" y="3674"/>
                    <a:pt x="1394" y="3643"/>
                    <a:pt x="1425" y="3611"/>
                  </a:cubicBezTo>
                  <a:lnTo>
                    <a:pt x="3104" y="1616"/>
                  </a:lnTo>
                  <a:cubicBezTo>
                    <a:pt x="3167" y="1521"/>
                    <a:pt x="3167" y="1394"/>
                    <a:pt x="3072" y="1331"/>
                  </a:cubicBezTo>
                  <a:lnTo>
                    <a:pt x="1584" y="64"/>
                  </a:lnTo>
                  <a:cubicBezTo>
                    <a:pt x="1552" y="32"/>
                    <a:pt x="1489"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4"/>
            <p:cNvSpPr/>
            <p:nvPr/>
          </p:nvSpPr>
          <p:spPr>
            <a:xfrm>
              <a:off x="2188125" y="2800075"/>
              <a:ext cx="180550" cy="107875"/>
            </a:xfrm>
            <a:custGeom>
              <a:rect b="b" l="l" r="r" t="t"/>
              <a:pathLst>
                <a:path extrusionOk="0" h="4315" w="7222">
                  <a:moveTo>
                    <a:pt x="1204" y="1"/>
                  </a:moveTo>
                  <a:cubicBezTo>
                    <a:pt x="539" y="1"/>
                    <a:pt x="1" y="507"/>
                    <a:pt x="1" y="1172"/>
                  </a:cubicBezTo>
                  <a:lnTo>
                    <a:pt x="33" y="3547"/>
                  </a:lnTo>
                  <a:cubicBezTo>
                    <a:pt x="33" y="3985"/>
                    <a:pt x="409" y="4315"/>
                    <a:pt x="839" y="4315"/>
                  </a:cubicBezTo>
                  <a:cubicBezTo>
                    <a:pt x="876" y="4315"/>
                    <a:pt x="913" y="4312"/>
                    <a:pt x="951" y="4307"/>
                  </a:cubicBezTo>
                  <a:lnTo>
                    <a:pt x="2819" y="3927"/>
                  </a:lnTo>
                  <a:cubicBezTo>
                    <a:pt x="3136" y="3896"/>
                    <a:pt x="3326" y="3579"/>
                    <a:pt x="3263" y="3294"/>
                  </a:cubicBezTo>
                  <a:cubicBezTo>
                    <a:pt x="3208" y="3018"/>
                    <a:pt x="2984" y="2839"/>
                    <a:pt x="2719" y="2839"/>
                  </a:cubicBezTo>
                  <a:cubicBezTo>
                    <a:pt x="2679" y="2839"/>
                    <a:pt x="2639" y="2843"/>
                    <a:pt x="2598" y="2851"/>
                  </a:cubicBezTo>
                  <a:lnTo>
                    <a:pt x="1173" y="3136"/>
                  </a:lnTo>
                  <a:lnTo>
                    <a:pt x="1173" y="1394"/>
                  </a:lnTo>
                  <a:lnTo>
                    <a:pt x="3770" y="1457"/>
                  </a:lnTo>
                  <a:lnTo>
                    <a:pt x="4720" y="2534"/>
                  </a:lnTo>
                  <a:cubicBezTo>
                    <a:pt x="4800" y="2634"/>
                    <a:pt x="4931" y="2696"/>
                    <a:pt x="5072" y="2696"/>
                  </a:cubicBezTo>
                  <a:cubicBezTo>
                    <a:pt x="5154" y="2696"/>
                    <a:pt x="5240" y="2676"/>
                    <a:pt x="5321" y="2629"/>
                  </a:cubicBezTo>
                  <a:lnTo>
                    <a:pt x="6968" y="1742"/>
                  </a:lnTo>
                  <a:cubicBezTo>
                    <a:pt x="7126" y="1647"/>
                    <a:pt x="7221" y="1457"/>
                    <a:pt x="7221" y="1267"/>
                  </a:cubicBezTo>
                  <a:cubicBezTo>
                    <a:pt x="7221" y="976"/>
                    <a:pt x="6980" y="759"/>
                    <a:pt x="6710" y="759"/>
                  </a:cubicBezTo>
                  <a:cubicBezTo>
                    <a:pt x="6628" y="759"/>
                    <a:pt x="6543" y="779"/>
                    <a:pt x="6461" y="824"/>
                  </a:cubicBezTo>
                  <a:lnTo>
                    <a:pt x="5416" y="1426"/>
                  </a:lnTo>
                  <a:lnTo>
                    <a:pt x="4435" y="349"/>
                  </a:lnTo>
                  <a:cubicBezTo>
                    <a:pt x="4245" y="127"/>
                    <a:pt x="3991" y="1"/>
                    <a:pt x="36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4"/>
            <p:cNvSpPr/>
            <p:nvPr/>
          </p:nvSpPr>
          <p:spPr>
            <a:xfrm>
              <a:off x="2183375" y="2795325"/>
              <a:ext cx="190050" cy="117200"/>
            </a:xfrm>
            <a:custGeom>
              <a:rect b="b" l="l" r="r" t="t"/>
              <a:pathLst>
                <a:path extrusionOk="0" h="4688" w="7602">
                  <a:moveTo>
                    <a:pt x="1394" y="0"/>
                  </a:moveTo>
                  <a:cubicBezTo>
                    <a:pt x="634" y="0"/>
                    <a:pt x="1" y="571"/>
                    <a:pt x="1" y="1362"/>
                  </a:cubicBezTo>
                  <a:lnTo>
                    <a:pt x="33" y="3737"/>
                  </a:lnTo>
                  <a:cubicBezTo>
                    <a:pt x="33" y="4022"/>
                    <a:pt x="159" y="4276"/>
                    <a:pt x="381" y="4466"/>
                  </a:cubicBezTo>
                  <a:cubicBezTo>
                    <a:pt x="571" y="4624"/>
                    <a:pt x="793" y="4687"/>
                    <a:pt x="1014" y="4687"/>
                  </a:cubicBezTo>
                  <a:cubicBezTo>
                    <a:pt x="1078" y="4687"/>
                    <a:pt x="1109" y="4687"/>
                    <a:pt x="1173" y="4656"/>
                  </a:cubicBezTo>
                  <a:lnTo>
                    <a:pt x="3041" y="4307"/>
                  </a:lnTo>
                  <a:cubicBezTo>
                    <a:pt x="3231" y="4276"/>
                    <a:pt x="3421" y="4149"/>
                    <a:pt x="3516" y="3991"/>
                  </a:cubicBezTo>
                  <a:cubicBezTo>
                    <a:pt x="3643" y="3832"/>
                    <a:pt x="3675" y="3611"/>
                    <a:pt x="3643" y="3421"/>
                  </a:cubicBezTo>
                  <a:cubicBezTo>
                    <a:pt x="3558" y="3051"/>
                    <a:pt x="3243" y="2809"/>
                    <a:pt x="2882" y="2809"/>
                  </a:cubicBezTo>
                  <a:cubicBezTo>
                    <a:pt x="2840" y="2809"/>
                    <a:pt x="2798" y="2813"/>
                    <a:pt x="2756" y="2819"/>
                  </a:cubicBezTo>
                  <a:lnTo>
                    <a:pt x="1553" y="3072"/>
                  </a:lnTo>
                  <a:lnTo>
                    <a:pt x="1553" y="1584"/>
                  </a:lnTo>
                  <a:cubicBezTo>
                    <a:pt x="1553" y="1489"/>
                    <a:pt x="1458" y="1394"/>
                    <a:pt x="1363" y="1394"/>
                  </a:cubicBezTo>
                  <a:cubicBezTo>
                    <a:pt x="1268" y="1394"/>
                    <a:pt x="1173" y="1489"/>
                    <a:pt x="1173" y="1584"/>
                  </a:cubicBezTo>
                  <a:lnTo>
                    <a:pt x="1173" y="3326"/>
                  </a:lnTo>
                  <a:cubicBezTo>
                    <a:pt x="1173" y="3357"/>
                    <a:pt x="1204" y="3421"/>
                    <a:pt x="1236" y="3452"/>
                  </a:cubicBezTo>
                  <a:cubicBezTo>
                    <a:pt x="1281" y="3475"/>
                    <a:pt x="1326" y="3497"/>
                    <a:pt x="1359" y="3497"/>
                  </a:cubicBezTo>
                  <a:cubicBezTo>
                    <a:pt x="1373" y="3497"/>
                    <a:pt x="1385" y="3493"/>
                    <a:pt x="1394" y="3484"/>
                  </a:cubicBezTo>
                  <a:lnTo>
                    <a:pt x="2819" y="3199"/>
                  </a:lnTo>
                  <a:cubicBezTo>
                    <a:pt x="2842" y="3196"/>
                    <a:pt x="2865" y="3194"/>
                    <a:pt x="2887" y="3194"/>
                  </a:cubicBezTo>
                  <a:cubicBezTo>
                    <a:pt x="3079" y="3194"/>
                    <a:pt x="3234" y="3314"/>
                    <a:pt x="3263" y="3484"/>
                  </a:cubicBezTo>
                  <a:cubicBezTo>
                    <a:pt x="3294" y="3579"/>
                    <a:pt x="3263" y="3706"/>
                    <a:pt x="3199" y="3769"/>
                  </a:cubicBezTo>
                  <a:cubicBezTo>
                    <a:pt x="3168" y="3864"/>
                    <a:pt x="3073" y="3927"/>
                    <a:pt x="2978" y="3927"/>
                  </a:cubicBezTo>
                  <a:lnTo>
                    <a:pt x="1109" y="4276"/>
                  </a:lnTo>
                  <a:cubicBezTo>
                    <a:pt x="1070" y="4284"/>
                    <a:pt x="1028" y="4288"/>
                    <a:pt x="986" y="4288"/>
                  </a:cubicBezTo>
                  <a:cubicBezTo>
                    <a:pt x="860" y="4288"/>
                    <a:pt x="729" y="4252"/>
                    <a:pt x="634" y="4181"/>
                  </a:cubicBezTo>
                  <a:cubicBezTo>
                    <a:pt x="508" y="4054"/>
                    <a:pt x="413" y="3896"/>
                    <a:pt x="413" y="3706"/>
                  </a:cubicBezTo>
                  <a:lnTo>
                    <a:pt x="381" y="1331"/>
                  </a:lnTo>
                  <a:cubicBezTo>
                    <a:pt x="381" y="792"/>
                    <a:pt x="824" y="349"/>
                    <a:pt x="1394" y="349"/>
                  </a:cubicBezTo>
                  <a:lnTo>
                    <a:pt x="3865" y="349"/>
                  </a:lnTo>
                  <a:cubicBezTo>
                    <a:pt x="4118" y="349"/>
                    <a:pt x="4340" y="476"/>
                    <a:pt x="4498" y="634"/>
                  </a:cubicBezTo>
                  <a:lnTo>
                    <a:pt x="5448" y="1742"/>
                  </a:lnTo>
                  <a:cubicBezTo>
                    <a:pt x="5485" y="1779"/>
                    <a:pt x="5533" y="1795"/>
                    <a:pt x="5586" y="1795"/>
                  </a:cubicBezTo>
                  <a:cubicBezTo>
                    <a:pt x="5623" y="1795"/>
                    <a:pt x="5662" y="1787"/>
                    <a:pt x="5701" y="1774"/>
                  </a:cubicBezTo>
                  <a:lnTo>
                    <a:pt x="6746" y="1172"/>
                  </a:lnTo>
                  <a:cubicBezTo>
                    <a:pt x="6794" y="1141"/>
                    <a:pt x="6849" y="1125"/>
                    <a:pt x="6905" y="1125"/>
                  </a:cubicBezTo>
                  <a:cubicBezTo>
                    <a:pt x="6960" y="1125"/>
                    <a:pt x="7016" y="1141"/>
                    <a:pt x="7063" y="1172"/>
                  </a:cubicBezTo>
                  <a:cubicBezTo>
                    <a:pt x="7158" y="1236"/>
                    <a:pt x="7221" y="1331"/>
                    <a:pt x="7221" y="1457"/>
                  </a:cubicBezTo>
                  <a:cubicBezTo>
                    <a:pt x="7221" y="1584"/>
                    <a:pt x="7158" y="1679"/>
                    <a:pt x="7063" y="1742"/>
                  </a:cubicBezTo>
                  <a:lnTo>
                    <a:pt x="5416" y="2661"/>
                  </a:lnTo>
                  <a:cubicBezTo>
                    <a:pt x="5371" y="2683"/>
                    <a:pt x="5323" y="2694"/>
                    <a:pt x="5274" y="2694"/>
                  </a:cubicBezTo>
                  <a:cubicBezTo>
                    <a:pt x="5185" y="2694"/>
                    <a:pt x="5098" y="2659"/>
                    <a:pt x="5036" y="2597"/>
                  </a:cubicBezTo>
                  <a:lnTo>
                    <a:pt x="4086" y="1489"/>
                  </a:lnTo>
                  <a:cubicBezTo>
                    <a:pt x="4055" y="1457"/>
                    <a:pt x="4007" y="1441"/>
                    <a:pt x="3960" y="1441"/>
                  </a:cubicBezTo>
                  <a:cubicBezTo>
                    <a:pt x="3912" y="1441"/>
                    <a:pt x="3865" y="1457"/>
                    <a:pt x="3833" y="1489"/>
                  </a:cubicBezTo>
                  <a:cubicBezTo>
                    <a:pt x="3738" y="1552"/>
                    <a:pt x="3738" y="1679"/>
                    <a:pt x="3801" y="1774"/>
                  </a:cubicBezTo>
                  <a:lnTo>
                    <a:pt x="4751" y="2851"/>
                  </a:lnTo>
                  <a:cubicBezTo>
                    <a:pt x="4889" y="2989"/>
                    <a:pt x="5076" y="3065"/>
                    <a:pt x="5267" y="3065"/>
                  </a:cubicBezTo>
                  <a:cubicBezTo>
                    <a:pt x="5382" y="3065"/>
                    <a:pt x="5499" y="3037"/>
                    <a:pt x="5606" y="2977"/>
                  </a:cubicBezTo>
                  <a:lnTo>
                    <a:pt x="7253" y="2091"/>
                  </a:lnTo>
                  <a:cubicBezTo>
                    <a:pt x="7475" y="1964"/>
                    <a:pt x="7601" y="1711"/>
                    <a:pt x="7601" y="1457"/>
                  </a:cubicBezTo>
                  <a:cubicBezTo>
                    <a:pt x="7601" y="1204"/>
                    <a:pt x="7475" y="982"/>
                    <a:pt x="7253" y="856"/>
                  </a:cubicBezTo>
                  <a:cubicBezTo>
                    <a:pt x="7142" y="792"/>
                    <a:pt x="7024" y="761"/>
                    <a:pt x="6905" y="761"/>
                  </a:cubicBezTo>
                  <a:cubicBezTo>
                    <a:pt x="6786" y="761"/>
                    <a:pt x="6667" y="792"/>
                    <a:pt x="6556" y="856"/>
                  </a:cubicBezTo>
                  <a:lnTo>
                    <a:pt x="5638" y="1362"/>
                  </a:lnTo>
                  <a:lnTo>
                    <a:pt x="4783" y="412"/>
                  </a:lnTo>
                  <a:cubicBezTo>
                    <a:pt x="4561" y="127"/>
                    <a:pt x="4213" y="0"/>
                    <a:pt x="38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4"/>
            <p:cNvSpPr/>
            <p:nvPr/>
          </p:nvSpPr>
          <p:spPr>
            <a:xfrm>
              <a:off x="2234850" y="2781875"/>
              <a:ext cx="29325" cy="24675"/>
            </a:xfrm>
            <a:custGeom>
              <a:rect b="b" l="l" r="r" t="t"/>
              <a:pathLst>
                <a:path extrusionOk="0" h="987" w="1173">
                  <a:moveTo>
                    <a:pt x="0" y="0"/>
                  </a:moveTo>
                  <a:lnTo>
                    <a:pt x="0" y="634"/>
                  </a:lnTo>
                  <a:lnTo>
                    <a:pt x="0" y="697"/>
                  </a:lnTo>
                  <a:cubicBezTo>
                    <a:pt x="180" y="891"/>
                    <a:pt x="366" y="987"/>
                    <a:pt x="553" y="987"/>
                  </a:cubicBezTo>
                  <a:cubicBezTo>
                    <a:pt x="762" y="987"/>
                    <a:pt x="972" y="867"/>
                    <a:pt x="1172" y="634"/>
                  </a:cubicBezTo>
                  <a:lnTo>
                    <a:pt x="11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4"/>
            <p:cNvSpPr/>
            <p:nvPr/>
          </p:nvSpPr>
          <p:spPr>
            <a:xfrm>
              <a:off x="2230100" y="2777125"/>
              <a:ext cx="38825" cy="34050"/>
            </a:xfrm>
            <a:custGeom>
              <a:rect b="b" l="l" r="r" t="t"/>
              <a:pathLst>
                <a:path extrusionOk="0" h="1362" w="1553">
                  <a:moveTo>
                    <a:pt x="190" y="0"/>
                  </a:moveTo>
                  <a:cubicBezTo>
                    <a:pt x="64" y="0"/>
                    <a:pt x="0" y="63"/>
                    <a:pt x="0" y="190"/>
                  </a:cubicBezTo>
                  <a:lnTo>
                    <a:pt x="0" y="887"/>
                  </a:lnTo>
                  <a:cubicBezTo>
                    <a:pt x="0" y="919"/>
                    <a:pt x="0" y="982"/>
                    <a:pt x="32" y="1014"/>
                  </a:cubicBezTo>
                  <a:cubicBezTo>
                    <a:pt x="285" y="1235"/>
                    <a:pt x="507" y="1362"/>
                    <a:pt x="760" y="1362"/>
                  </a:cubicBezTo>
                  <a:cubicBezTo>
                    <a:pt x="1014" y="1362"/>
                    <a:pt x="1267" y="1204"/>
                    <a:pt x="1520" y="950"/>
                  </a:cubicBezTo>
                  <a:cubicBezTo>
                    <a:pt x="1552" y="919"/>
                    <a:pt x="1552" y="887"/>
                    <a:pt x="1552" y="824"/>
                  </a:cubicBezTo>
                  <a:lnTo>
                    <a:pt x="1552" y="190"/>
                  </a:lnTo>
                  <a:cubicBezTo>
                    <a:pt x="1552" y="95"/>
                    <a:pt x="1457" y="0"/>
                    <a:pt x="1362" y="0"/>
                  </a:cubicBezTo>
                  <a:cubicBezTo>
                    <a:pt x="1267" y="0"/>
                    <a:pt x="1172" y="95"/>
                    <a:pt x="1172" y="190"/>
                  </a:cubicBezTo>
                  <a:lnTo>
                    <a:pt x="1172" y="760"/>
                  </a:lnTo>
                  <a:cubicBezTo>
                    <a:pt x="1045" y="919"/>
                    <a:pt x="887" y="982"/>
                    <a:pt x="760" y="982"/>
                  </a:cubicBezTo>
                  <a:cubicBezTo>
                    <a:pt x="634" y="982"/>
                    <a:pt x="507" y="919"/>
                    <a:pt x="380" y="792"/>
                  </a:cubicBez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4"/>
            <p:cNvSpPr/>
            <p:nvPr/>
          </p:nvSpPr>
          <p:spPr>
            <a:xfrm>
              <a:off x="2213475" y="2710600"/>
              <a:ext cx="72850" cy="73675"/>
            </a:xfrm>
            <a:custGeom>
              <a:rect b="b" l="l" r="r" t="t"/>
              <a:pathLst>
                <a:path extrusionOk="0" h="2947" w="2914">
                  <a:moveTo>
                    <a:pt x="1457" y="1"/>
                  </a:moveTo>
                  <a:cubicBezTo>
                    <a:pt x="665" y="1"/>
                    <a:pt x="0" y="666"/>
                    <a:pt x="0" y="1489"/>
                  </a:cubicBezTo>
                  <a:cubicBezTo>
                    <a:pt x="0" y="2281"/>
                    <a:pt x="665" y="2946"/>
                    <a:pt x="1457" y="2946"/>
                  </a:cubicBezTo>
                  <a:cubicBezTo>
                    <a:pt x="2281" y="2946"/>
                    <a:pt x="2914" y="2281"/>
                    <a:pt x="2914" y="1489"/>
                  </a:cubicBezTo>
                  <a:cubicBezTo>
                    <a:pt x="2914" y="666"/>
                    <a:pt x="2281" y="1"/>
                    <a:pt x="14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4"/>
            <p:cNvSpPr/>
            <p:nvPr/>
          </p:nvSpPr>
          <p:spPr>
            <a:xfrm>
              <a:off x="2208725" y="2705850"/>
              <a:ext cx="83150" cy="83175"/>
            </a:xfrm>
            <a:custGeom>
              <a:rect b="b" l="l" r="r" t="t"/>
              <a:pathLst>
                <a:path extrusionOk="0" h="3327" w="3326">
                  <a:moveTo>
                    <a:pt x="1647" y="381"/>
                  </a:moveTo>
                  <a:cubicBezTo>
                    <a:pt x="2344" y="381"/>
                    <a:pt x="2946" y="951"/>
                    <a:pt x="2946" y="1679"/>
                  </a:cubicBezTo>
                  <a:cubicBezTo>
                    <a:pt x="2946" y="2376"/>
                    <a:pt x="2344" y="2946"/>
                    <a:pt x="1647" y="2946"/>
                  </a:cubicBezTo>
                  <a:cubicBezTo>
                    <a:pt x="950" y="2946"/>
                    <a:pt x="380" y="2376"/>
                    <a:pt x="380" y="1679"/>
                  </a:cubicBezTo>
                  <a:cubicBezTo>
                    <a:pt x="380" y="951"/>
                    <a:pt x="950" y="381"/>
                    <a:pt x="1647" y="381"/>
                  </a:cubicBezTo>
                  <a:close/>
                  <a:moveTo>
                    <a:pt x="1647" y="1"/>
                  </a:moveTo>
                  <a:cubicBezTo>
                    <a:pt x="729" y="1"/>
                    <a:pt x="0" y="761"/>
                    <a:pt x="0" y="1679"/>
                  </a:cubicBezTo>
                  <a:cubicBezTo>
                    <a:pt x="0" y="2566"/>
                    <a:pt x="729" y="3326"/>
                    <a:pt x="1647" y="3326"/>
                  </a:cubicBezTo>
                  <a:cubicBezTo>
                    <a:pt x="2566" y="3326"/>
                    <a:pt x="3326" y="2598"/>
                    <a:pt x="3326" y="1679"/>
                  </a:cubicBezTo>
                  <a:cubicBezTo>
                    <a:pt x="3326" y="761"/>
                    <a:pt x="2566" y="1"/>
                    <a:pt x="164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4"/>
            <p:cNvSpPr/>
            <p:nvPr/>
          </p:nvSpPr>
          <p:spPr>
            <a:xfrm>
              <a:off x="2199225" y="2682100"/>
              <a:ext cx="100575" cy="61000"/>
            </a:xfrm>
            <a:custGeom>
              <a:rect b="b" l="l" r="r" t="t"/>
              <a:pathLst>
                <a:path extrusionOk="0" h="2440" w="4023">
                  <a:moveTo>
                    <a:pt x="1774" y="1"/>
                  </a:moveTo>
                  <a:lnTo>
                    <a:pt x="1742" y="1109"/>
                  </a:lnTo>
                  <a:lnTo>
                    <a:pt x="1520" y="286"/>
                  </a:lnTo>
                  <a:cubicBezTo>
                    <a:pt x="855" y="476"/>
                    <a:pt x="349" y="1109"/>
                    <a:pt x="349" y="1869"/>
                  </a:cubicBezTo>
                  <a:cubicBezTo>
                    <a:pt x="159" y="1869"/>
                    <a:pt x="0" y="2028"/>
                    <a:pt x="0" y="2218"/>
                  </a:cubicBezTo>
                  <a:lnTo>
                    <a:pt x="0" y="2439"/>
                  </a:lnTo>
                  <a:lnTo>
                    <a:pt x="4022" y="2439"/>
                  </a:lnTo>
                  <a:lnTo>
                    <a:pt x="4022" y="2218"/>
                  </a:lnTo>
                  <a:cubicBezTo>
                    <a:pt x="4022" y="2028"/>
                    <a:pt x="3864" y="1869"/>
                    <a:pt x="3674" y="1869"/>
                  </a:cubicBezTo>
                  <a:cubicBezTo>
                    <a:pt x="3674" y="1109"/>
                    <a:pt x="3167" y="476"/>
                    <a:pt x="2502" y="286"/>
                  </a:cubicBezTo>
                  <a:lnTo>
                    <a:pt x="2249" y="1109"/>
                  </a:lnTo>
                  <a:lnTo>
                    <a:pt x="2249"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4"/>
            <p:cNvSpPr/>
            <p:nvPr/>
          </p:nvSpPr>
          <p:spPr>
            <a:xfrm>
              <a:off x="2194475" y="2677350"/>
              <a:ext cx="110075" cy="70500"/>
            </a:xfrm>
            <a:custGeom>
              <a:rect b="b" l="l" r="r" t="t"/>
              <a:pathLst>
                <a:path extrusionOk="0" h="2820" w="4403">
                  <a:moveTo>
                    <a:pt x="2249" y="381"/>
                  </a:moveTo>
                  <a:lnTo>
                    <a:pt x="2249" y="1299"/>
                  </a:lnTo>
                  <a:cubicBezTo>
                    <a:pt x="2249" y="1394"/>
                    <a:pt x="2312" y="1458"/>
                    <a:pt x="2407" y="1489"/>
                  </a:cubicBezTo>
                  <a:cubicBezTo>
                    <a:pt x="2502" y="1489"/>
                    <a:pt x="2565" y="1458"/>
                    <a:pt x="2597" y="1363"/>
                  </a:cubicBezTo>
                  <a:lnTo>
                    <a:pt x="2787" y="729"/>
                  </a:lnTo>
                  <a:cubicBezTo>
                    <a:pt x="3326" y="951"/>
                    <a:pt x="3674" y="1489"/>
                    <a:pt x="3674" y="2059"/>
                  </a:cubicBezTo>
                  <a:cubicBezTo>
                    <a:pt x="3674" y="2154"/>
                    <a:pt x="3737" y="2249"/>
                    <a:pt x="3864" y="2249"/>
                  </a:cubicBezTo>
                  <a:cubicBezTo>
                    <a:pt x="3959" y="2249"/>
                    <a:pt x="4022" y="2313"/>
                    <a:pt x="4022" y="2408"/>
                  </a:cubicBezTo>
                  <a:lnTo>
                    <a:pt x="4022" y="2439"/>
                  </a:lnTo>
                  <a:lnTo>
                    <a:pt x="380" y="2439"/>
                  </a:lnTo>
                  <a:lnTo>
                    <a:pt x="380" y="2408"/>
                  </a:lnTo>
                  <a:cubicBezTo>
                    <a:pt x="380" y="2313"/>
                    <a:pt x="444" y="2249"/>
                    <a:pt x="539" y="2249"/>
                  </a:cubicBezTo>
                  <a:cubicBezTo>
                    <a:pt x="665" y="2249"/>
                    <a:pt x="729" y="2154"/>
                    <a:pt x="729" y="2059"/>
                  </a:cubicBezTo>
                  <a:cubicBezTo>
                    <a:pt x="729" y="1489"/>
                    <a:pt x="1077" y="951"/>
                    <a:pt x="1584" y="729"/>
                  </a:cubicBezTo>
                  <a:lnTo>
                    <a:pt x="1742" y="1331"/>
                  </a:lnTo>
                  <a:cubicBezTo>
                    <a:pt x="1774" y="1426"/>
                    <a:pt x="1869" y="1489"/>
                    <a:pt x="1964" y="1489"/>
                  </a:cubicBezTo>
                  <a:cubicBezTo>
                    <a:pt x="2059" y="1489"/>
                    <a:pt x="2122" y="1394"/>
                    <a:pt x="2122" y="1299"/>
                  </a:cubicBezTo>
                  <a:lnTo>
                    <a:pt x="2154" y="381"/>
                  </a:lnTo>
                  <a:close/>
                  <a:moveTo>
                    <a:pt x="1964" y="1"/>
                  </a:moveTo>
                  <a:cubicBezTo>
                    <a:pt x="1869" y="1"/>
                    <a:pt x="1805" y="96"/>
                    <a:pt x="1774" y="191"/>
                  </a:cubicBezTo>
                  <a:lnTo>
                    <a:pt x="1774" y="286"/>
                  </a:lnTo>
                  <a:lnTo>
                    <a:pt x="1679" y="286"/>
                  </a:lnTo>
                  <a:cubicBezTo>
                    <a:pt x="950" y="508"/>
                    <a:pt x="444" y="1173"/>
                    <a:pt x="380" y="1901"/>
                  </a:cubicBezTo>
                  <a:cubicBezTo>
                    <a:pt x="159" y="1964"/>
                    <a:pt x="0" y="2186"/>
                    <a:pt x="0" y="2408"/>
                  </a:cubicBezTo>
                  <a:lnTo>
                    <a:pt x="0" y="2629"/>
                  </a:lnTo>
                  <a:cubicBezTo>
                    <a:pt x="0" y="2756"/>
                    <a:pt x="95" y="2819"/>
                    <a:pt x="190" y="2819"/>
                  </a:cubicBezTo>
                  <a:lnTo>
                    <a:pt x="4212" y="2819"/>
                  </a:lnTo>
                  <a:cubicBezTo>
                    <a:pt x="4339" y="2819"/>
                    <a:pt x="4402" y="2724"/>
                    <a:pt x="4402" y="2629"/>
                  </a:cubicBezTo>
                  <a:lnTo>
                    <a:pt x="4402" y="2408"/>
                  </a:lnTo>
                  <a:cubicBezTo>
                    <a:pt x="4402" y="2186"/>
                    <a:pt x="4244" y="1964"/>
                    <a:pt x="4022" y="1901"/>
                  </a:cubicBezTo>
                  <a:cubicBezTo>
                    <a:pt x="3959" y="1173"/>
                    <a:pt x="3452" y="508"/>
                    <a:pt x="2724" y="286"/>
                  </a:cubicBezTo>
                  <a:cubicBezTo>
                    <a:pt x="2692" y="286"/>
                    <a:pt x="2660" y="286"/>
                    <a:pt x="2597" y="318"/>
                  </a:cubicBezTo>
                  <a:lnTo>
                    <a:pt x="2597" y="191"/>
                  </a:lnTo>
                  <a:cubicBezTo>
                    <a:pt x="2597" y="96"/>
                    <a:pt x="2534" y="1"/>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4"/>
            <p:cNvSpPr/>
            <p:nvPr/>
          </p:nvSpPr>
          <p:spPr>
            <a:xfrm>
              <a:off x="2359950" y="2770750"/>
              <a:ext cx="68900" cy="54675"/>
            </a:xfrm>
            <a:custGeom>
              <a:rect b="b" l="l" r="r" t="t"/>
              <a:pathLst>
                <a:path extrusionOk="0" h="2187" w="2756">
                  <a:moveTo>
                    <a:pt x="2524" y="0"/>
                  </a:moveTo>
                  <a:cubicBezTo>
                    <a:pt x="2491" y="0"/>
                    <a:pt x="2461" y="11"/>
                    <a:pt x="2439" y="33"/>
                  </a:cubicBezTo>
                  <a:lnTo>
                    <a:pt x="95" y="1839"/>
                  </a:lnTo>
                  <a:cubicBezTo>
                    <a:pt x="0" y="1902"/>
                    <a:pt x="0" y="2029"/>
                    <a:pt x="63" y="2092"/>
                  </a:cubicBezTo>
                  <a:cubicBezTo>
                    <a:pt x="95" y="2155"/>
                    <a:pt x="158" y="2187"/>
                    <a:pt x="190" y="2187"/>
                  </a:cubicBezTo>
                  <a:cubicBezTo>
                    <a:pt x="253" y="2187"/>
                    <a:pt x="285" y="2155"/>
                    <a:pt x="317" y="2124"/>
                  </a:cubicBezTo>
                  <a:lnTo>
                    <a:pt x="2660" y="350"/>
                  </a:lnTo>
                  <a:cubicBezTo>
                    <a:pt x="2755" y="287"/>
                    <a:pt x="2755" y="160"/>
                    <a:pt x="2692" y="97"/>
                  </a:cubicBezTo>
                  <a:cubicBezTo>
                    <a:pt x="2651" y="35"/>
                    <a:pt x="2584" y="0"/>
                    <a:pt x="25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4"/>
            <p:cNvSpPr/>
            <p:nvPr/>
          </p:nvSpPr>
          <p:spPr>
            <a:xfrm>
              <a:off x="2283925" y="2840450"/>
              <a:ext cx="9525" cy="34075"/>
            </a:xfrm>
            <a:custGeom>
              <a:rect b="b" l="l" r="r" t="t"/>
              <a:pathLst>
                <a:path extrusionOk="0" h="1363" w="381">
                  <a:moveTo>
                    <a:pt x="191" y="1"/>
                  </a:moveTo>
                  <a:cubicBezTo>
                    <a:pt x="96" y="1"/>
                    <a:pt x="1" y="64"/>
                    <a:pt x="1" y="191"/>
                  </a:cubicBezTo>
                  <a:lnTo>
                    <a:pt x="1" y="1172"/>
                  </a:lnTo>
                  <a:cubicBezTo>
                    <a:pt x="1" y="1267"/>
                    <a:pt x="96" y="1362"/>
                    <a:pt x="191" y="1362"/>
                  </a:cubicBezTo>
                  <a:cubicBezTo>
                    <a:pt x="318" y="1362"/>
                    <a:pt x="381" y="1267"/>
                    <a:pt x="381" y="1172"/>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8" name="Google Shape;718;p24"/>
          <p:cNvSpPr txBox="1"/>
          <p:nvPr/>
        </p:nvSpPr>
        <p:spPr>
          <a:xfrm>
            <a:off x="710250" y="411475"/>
            <a:ext cx="7723500" cy="53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lang="en" sz="2800"/>
              <a:t>Project Lifecycle</a:t>
            </a:r>
            <a:endParaRPr b="1" i="0" sz="2800" u="none" cap="none" strike="noStrike">
              <a:solidFill>
                <a:srgbClr val="000000"/>
              </a:solidFill>
            </a:endParaRPr>
          </a:p>
        </p:txBody>
      </p:sp>
      <p:sp>
        <p:nvSpPr>
          <p:cNvPr id="719" name="Google Shape;719;p24"/>
          <p:cNvSpPr txBox="1"/>
          <p:nvPr/>
        </p:nvSpPr>
        <p:spPr>
          <a:xfrm>
            <a:off x="620800" y="2939950"/>
            <a:ext cx="1402800" cy="74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Fira Sans"/>
                <a:ea typeface="Fira Sans"/>
                <a:cs typeface="Fira Sans"/>
                <a:sym typeface="Fira Sans"/>
              </a:rPr>
              <a:t>1.</a:t>
            </a:r>
            <a:endParaRPr b="1">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Load the Dataset</a:t>
            </a:r>
            <a:endParaRPr b="0" i="0" sz="1400" u="none" cap="none" strike="noStrike">
              <a:solidFill>
                <a:srgbClr val="000000"/>
              </a:solidFill>
              <a:latin typeface="Fira Sans Medium"/>
              <a:ea typeface="Fira Sans Medium"/>
              <a:cs typeface="Fira Sans Medium"/>
              <a:sym typeface="Fira Sans Medium"/>
            </a:endParaRPr>
          </a:p>
        </p:txBody>
      </p:sp>
      <p:sp>
        <p:nvSpPr>
          <p:cNvPr id="720" name="Google Shape;720;p24"/>
          <p:cNvSpPr txBox="1"/>
          <p:nvPr/>
        </p:nvSpPr>
        <p:spPr>
          <a:xfrm>
            <a:off x="2215800" y="3339307"/>
            <a:ext cx="1402800" cy="95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Fira Sans"/>
                <a:ea typeface="Fira Sans"/>
                <a:cs typeface="Fira Sans"/>
                <a:sym typeface="Fira Sans"/>
              </a:rPr>
              <a:t>2.</a:t>
            </a:r>
            <a:endParaRPr b="1">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Data Cleaning and Preprocessing</a:t>
            </a:r>
            <a:endParaRPr>
              <a:latin typeface="Fira Sans Medium"/>
              <a:ea typeface="Fira Sans Medium"/>
              <a:cs typeface="Fira Sans Medium"/>
              <a:sym typeface="Fira Sans Medium"/>
            </a:endParaRPr>
          </a:p>
        </p:txBody>
      </p:sp>
      <p:sp>
        <p:nvSpPr>
          <p:cNvPr id="721" name="Google Shape;721;p24"/>
          <p:cNvSpPr txBox="1"/>
          <p:nvPr/>
        </p:nvSpPr>
        <p:spPr>
          <a:xfrm>
            <a:off x="5502425" y="3339306"/>
            <a:ext cx="1402800" cy="95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Fira Sans"/>
                <a:ea typeface="Fira Sans"/>
                <a:cs typeface="Fira Sans"/>
                <a:sym typeface="Fira Sans"/>
              </a:rPr>
              <a:t>4.</a:t>
            </a:r>
            <a:endParaRPr b="1">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Generating summaries </a:t>
            </a:r>
            <a:endParaRPr>
              <a:latin typeface="Fira Sans Medium"/>
              <a:ea typeface="Fira Sans Medium"/>
              <a:cs typeface="Fira Sans Medium"/>
              <a:sym typeface="Fira Sans Medium"/>
            </a:endParaRPr>
          </a:p>
        </p:txBody>
      </p:sp>
      <p:sp>
        <p:nvSpPr>
          <p:cNvPr id="722" name="Google Shape;722;p24"/>
          <p:cNvSpPr txBox="1"/>
          <p:nvPr/>
        </p:nvSpPr>
        <p:spPr>
          <a:xfrm>
            <a:off x="7119425" y="2939950"/>
            <a:ext cx="1402800" cy="95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Fira Sans"/>
                <a:ea typeface="Fira Sans"/>
                <a:cs typeface="Fira Sans"/>
                <a:sym typeface="Fira Sans"/>
              </a:rPr>
              <a:t>5.</a:t>
            </a:r>
            <a:endParaRPr b="1">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Evaluating  summaries</a:t>
            </a:r>
            <a:endParaRPr>
              <a:latin typeface="Fira Sans Medium"/>
              <a:ea typeface="Fira Sans Medium"/>
              <a:cs typeface="Fira Sans Medium"/>
              <a:sym typeface="Fira Sans Medium"/>
            </a:endParaRPr>
          </a:p>
        </p:txBody>
      </p:sp>
      <p:sp>
        <p:nvSpPr>
          <p:cNvPr id="723" name="Google Shape;723;p24"/>
          <p:cNvSpPr txBox="1"/>
          <p:nvPr/>
        </p:nvSpPr>
        <p:spPr>
          <a:xfrm>
            <a:off x="3872600" y="2387275"/>
            <a:ext cx="1402800" cy="95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Fira Sans"/>
                <a:ea typeface="Fira Sans"/>
                <a:cs typeface="Fira Sans"/>
                <a:sym typeface="Fira Sans"/>
              </a:rPr>
              <a:t>3.</a:t>
            </a:r>
            <a:endParaRPr b="1">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Define and Train the Model</a:t>
            </a:r>
            <a:endParaRPr>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rgbClr val="000000"/>
              </a:buClr>
              <a:buSzPts val="1400"/>
              <a:buFont typeface="Arial"/>
              <a:buNone/>
            </a:pPr>
            <a:r>
              <a:t/>
            </a:r>
            <a:endParaRPr>
              <a:latin typeface="Fira Sans Medium"/>
              <a:ea typeface="Fira Sans Medium"/>
              <a:cs typeface="Fira Sans Medium"/>
              <a:sym typeface="Fira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g2404bb9bf60_3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Data Overview</a:t>
            </a:r>
            <a:endParaRPr b="1"/>
          </a:p>
        </p:txBody>
      </p:sp>
      <p:sp>
        <p:nvSpPr>
          <p:cNvPr id="729" name="Google Shape;729;g2404bb9bf60_3_5"/>
          <p:cNvSpPr txBox="1"/>
          <p:nvPr>
            <p:ph idx="1" type="body"/>
          </p:nvPr>
        </p:nvSpPr>
        <p:spPr>
          <a:xfrm>
            <a:off x="457200" y="1298425"/>
            <a:ext cx="4009800" cy="3416400"/>
          </a:xfrm>
          <a:prstGeom prst="rect">
            <a:avLst/>
          </a:prstGeom>
          <a:noFill/>
        </p:spPr>
        <p:txBody>
          <a:bodyPr anchorCtr="0" anchor="t" bIns="91425" lIns="91425" spcFirstLastPara="1" rIns="91425" wrap="square" tIns="91425">
            <a:noAutofit/>
          </a:bodyPr>
          <a:lstStyle/>
          <a:p>
            <a:pPr indent="-323850" lvl="0" marL="457200" rtl="0" algn="just">
              <a:spcBef>
                <a:spcPts val="300"/>
              </a:spcBef>
              <a:spcAft>
                <a:spcPts val="0"/>
              </a:spcAft>
              <a:buClr>
                <a:srgbClr val="1F1F1F"/>
              </a:buClr>
              <a:buSzPts val="1500"/>
              <a:buChar char="●"/>
            </a:pPr>
            <a:r>
              <a:rPr lang="en" sz="1500">
                <a:solidFill>
                  <a:srgbClr val="1F1F1F"/>
                </a:solidFill>
                <a:highlight>
                  <a:srgbClr val="FFFFFF"/>
                </a:highlight>
              </a:rPr>
              <a:t>The CNN / Daily Mail Dataset is a large-scale dataset of news articles and corresponding summaries written by journalists from two major news websites: CNN and DailyMail.</a:t>
            </a:r>
            <a:endParaRPr sz="1500"/>
          </a:p>
          <a:p>
            <a:pPr indent="-317500" lvl="0" marL="457200" rtl="0" algn="just">
              <a:spcBef>
                <a:spcPts val="1000"/>
              </a:spcBef>
              <a:spcAft>
                <a:spcPts val="0"/>
              </a:spcAft>
              <a:buClr>
                <a:srgbClr val="1F1F1F"/>
              </a:buClr>
              <a:buSzPts val="1400"/>
              <a:buChar char="●"/>
            </a:pPr>
            <a:r>
              <a:rPr lang="en">
                <a:solidFill>
                  <a:srgbClr val="1F1F1F"/>
                </a:solidFill>
                <a:highlight>
                  <a:srgbClr val="FFFFFF"/>
                </a:highlight>
              </a:rPr>
              <a:t>The dataset is large and diverse, with over 300k unique news articles by CNN and DailyMail.</a:t>
            </a:r>
            <a:endParaRPr>
              <a:solidFill>
                <a:srgbClr val="1F1F1F"/>
              </a:solidFill>
              <a:highlight>
                <a:srgbClr val="FFFFFF"/>
              </a:highlight>
            </a:endParaRPr>
          </a:p>
          <a:p>
            <a:pPr indent="-317500" lvl="0" marL="457200" rtl="0" algn="just">
              <a:spcBef>
                <a:spcPts val="1000"/>
              </a:spcBef>
              <a:spcAft>
                <a:spcPts val="1000"/>
              </a:spcAft>
              <a:buClr>
                <a:srgbClr val="1F1F1F"/>
              </a:buClr>
              <a:buSzPts val="1400"/>
              <a:buChar char="●"/>
            </a:pPr>
            <a:r>
              <a:rPr lang="en">
                <a:solidFill>
                  <a:srgbClr val="1F1F1F"/>
                </a:solidFill>
                <a:highlight>
                  <a:srgbClr val="FFFFFF"/>
                </a:highlight>
              </a:rPr>
              <a:t>The articles cover a wide range of topics, including politics, sports, entertainment, technology, and more.</a:t>
            </a:r>
            <a:endParaRPr b="1" sz="1500"/>
          </a:p>
        </p:txBody>
      </p:sp>
      <p:pic>
        <p:nvPicPr>
          <p:cNvPr id="730" name="Google Shape;730;g2404bb9bf60_3_5"/>
          <p:cNvPicPr preferRelativeResize="0"/>
          <p:nvPr/>
        </p:nvPicPr>
        <p:blipFill>
          <a:blip r:embed="rId3">
            <a:alphaModFix/>
          </a:blip>
          <a:stretch>
            <a:fillRect/>
          </a:stretch>
        </p:blipFill>
        <p:spPr>
          <a:xfrm>
            <a:off x="4876800" y="1152475"/>
            <a:ext cx="3810000" cy="356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g2404bb9bf60_3_108"/>
          <p:cNvSpPr txBox="1"/>
          <p:nvPr>
            <p:ph type="title"/>
          </p:nvPr>
        </p:nvSpPr>
        <p:spPr>
          <a:xfrm>
            <a:off x="311700" y="513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Data Fields</a:t>
            </a:r>
            <a:endParaRPr b="1"/>
          </a:p>
        </p:txBody>
      </p:sp>
      <p:pic>
        <p:nvPicPr>
          <p:cNvPr id="736" name="Google Shape;736;g2404bb9bf60_3_108"/>
          <p:cNvPicPr preferRelativeResize="0"/>
          <p:nvPr/>
        </p:nvPicPr>
        <p:blipFill>
          <a:blip r:embed="rId3">
            <a:alphaModFix/>
          </a:blip>
          <a:stretch>
            <a:fillRect/>
          </a:stretch>
        </p:blipFill>
        <p:spPr>
          <a:xfrm>
            <a:off x="2400825" y="1766250"/>
            <a:ext cx="4836950" cy="1910000"/>
          </a:xfrm>
          <a:prstGeom prst="rect">
            <a:avLst/>
          </a:prstGeom>
          <a:noFill/>
          <a:ln cap="flat" cmpd="sng" w="38100">
            <a:solidFill>
              <a:srgbClr val="B45F06"/>
            </a:solidFill>
            <a:prstDash val="solid"/>
            <a:round/>
            <a:headEnd len="sm" w="sm" type="none"/>
            <a:tailEnd len="sm" w="sm" type="none"/>
          </a:ln>
        </p:spPr>
      </p:pic>
      <p:sp>
        <p:nvSpPr>
          <p:cNvPr id="737" name="Google Shape;737;g2404bb9bf60_3_108"/>
          <p:cNvSpPr txBox="1"/>
          <p:nvPr/>
        </p:nvSpPr>
        <p:spPr>
          <a:xfrm>
            <a:off x="311700" y="1249800"/>
            <a:ext cx="1849500" cy="1572300"/>
          </a:xfrm>
          <a:prstGeom prst="rect">
            <a:avLst/>
          </a:prstGeom>
          <a:noFill/>
          <a:ln cap="flat" cmpd="sng" w="3810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900">
                <a:solidFill>
                  <a:srgbClr val="292929"/>
                </a:solidFill>
                <a:highlight>
                  <a:schemeClr val="lt1"/>
                </a:highlight>
                <a:latin typeface="Lato"/>
                <a:ea typeface="Lato"/>
                <a:cs typeface="Lato"/>
                <a:sym typeface="Lato"/>
              </a:rPr>
              <a:t>         </a:t>
            </a:r>
            <a:r>
              <a:rPr b="1" lang="en" sz="1000">
                <a:solidFill>
                  <a:srgbClr val="292929"/>
                </a:solidFill>
                <a:highlight>
                  <a:schemeClr val="lt1"/>
                </a:highlight>
                <a:latin typeface="Lato"/>
                <a:ea typeface="Lato"/>
                <a:cs typeface="Lato"/>
                <a:sym typeface="Lato"/>
              </a:rPr>
              <a:t>    </a:t>
            </a:r>
            <a:r>
              <a:rPr b="1" lang="en" sz="1100">
                <a:solidFill>
                  <a:srgbClr val="292929"/>
                </a:solidFill>
                <a:highlight>
                  <a:schemeClr val="lt1"/>
                </a:highlight>
              </a:rPr>
              <a:t>Article ID</a:t>
            </a:r>
            <a:r>
              <a:rPr b="1" lang="en" sz="1000">
                <a:solidFill>
                  <a:srgbClr val="292929"/>
                </a:solidFill>
                <a:highlight>
                  <a:schemeClr val="lt1"/>
                </a:highlight>
              </a:rPr>
              <a:t> </a:t>
            </a:r>
            <a:r>
              <a:rPr lang="en" sz="1000">
                <a:solidFill>
                  <a:srgbClr val="292929"/>
                </a:solidFill>
                <a:highlight>
                  <a:schemeClr val="lt1"/>
                </a:highlight>
              </a:rPr>
              <a:t>(String)</a:t>
            </a:r>
            <a:endParaRPr sz="1000">
              <a:solidFill>
                <a:srgbClr val="292929"/>
              </a:solidFill>
              <a:highlight>
                <a:schemeClr val="lt1"/>
              </a:highlight>
            </a:endParaRPr>
          </a:p>
          <a:p>
            <a:pPr indent="0" lvl="0" marL="0" rtl="0" algn="just">
              <a:lnSpc>
                <a:spcPct val="115000"/>
              </a:lnSpc>
              <a:spcBef>
                <a:spcPts val="1200"/>
              </a:spcBef>
              <a:spcAft>
                <a:spcPts val="1200"/>
              </a:spcAft>
              <a:buNone/>
            </a:pPr>
            <a:r>
              <a:rPr lang="en" sz="1000">
                <a:solidFill>
                  <a:srgbClr val="292929"/>
                </a:solidFill>
                <a:highlight>
                  <a:schemeClr val="lt1"/>
                </a:highlight>
              </a:rPr>
              <a:t>A unique identifier for each article in the dataset. It is </a:t>
            </a:r>
            <a:r>
              <a:rPr lang="en" sz="1000">
                <a:solidFill>
                  <a:srgbClr val="3C4043"/>
                </a:solidFill>
                <a:highlight>
                  <a:srgbClr val="FFFFFF"/>
                </a:highlight>
              </a:rPr>
              <a:t>a string containing the heximal formatted SHA1 hash of the url where the story was retrieved from.</a:t>
            </a:r>
            <a:endParaRPr sz="1000"/>
          </a:p>
        </p:txBody>
      </p:sp>
      <p:sp>
        <p:nvSpPr>
          <p:cNvPr id="738" name="Google Shape;738;g2404bb9bf60_3_108"/>
          <p:cNvSpPr txBox="1"/>
          <p:nvPr/>
        </p:nvSpPr>
        <p:spPr>
          <a:xfrm>
            <a:off x="7477400" y="2064350"/>
            <a:ext cx="1474500" cy="1218300"/>
          </a:xfrm>
          <a:prstGeom prst="rect">
            <a:avLst/>
          </a:prstGeom>
          <a:noFill/>
          <a:ln cap="flat" cmpd="sng" w="3810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900">
                <a:solidFill>
                  <a:srgbClr val="292929"/>
                </a:solidFill>
                <a:highlight>
                  <a:schemeClr val="lt1"/>
                </a:highlight>
              </a:rPr>
              <a:t>   </a:t>
            </a:r>
            <a:r>
              <a:rPr b="1" lang="en" sz="1100">
                <a:solidFill>
                  <a:srgbClr val="292929"/>
                </a:solidFill>
                <a:highlight>
                  <a:schemeClr val="lt1"/>
                </a:highlight>
              </a:rPr>
              <a:t>Article Text </a:t>
            </a:r>
            <a:r>
              <a:rPr lang="en" sz="900">
                <a:solidFill>
                  <a:srgbClr val="292929"/>
                </a:solidFill>
                <a:highlight>
                  <a:schemeClr val="lt1"/>
                </a:highlight>
              </a:rPr>
              <a:t>(String) </a:t>
            </a:r>
            <a:endParaRPr sz="900">
              <a:solidFill>
                <a:srgbClr val="292929"/>
              </a:solidFill>
              <a:highlight>
                <a:schemeClr val="lt1"/>
              </a:highlight>
            </a:endParaRPr>
          </a:p>
          <a:p>
            <a:pPr indent="0" lvl="0" marL="0" rtl="0" algn="just">
              <a:lnSpc>
                <a:spcPct val="115000"/>
              </a:lnSpc>
              <a:spcBef>
                <a:spcPts val="1200"/>
              </a:spcBef>
              <a:spcAft>
                <a:spcPts val="1200"/>
              </a:spcAft>
              <a:buNone/>
            </a:pPr>
            <a:r>
              <a:rPr lang="en" sz="1000">
                <a:solidFill>
                  <a:srgbClr val="292929"/>
                </a:solidFill>
                <a:highlight>
                  <a:schemeClr val="lt1"/>
                </a:highlight>
              </a:rPr>
              <a:t>The main body of the news article, which contains the full text of the article.</a:t>
            </a:r>
            <a:endParaRPr sz="1000"/>
          </a:p>
        </p:txBody>
      </p:sp>
      <p:sp>
        <p:nvSpPr>
          <p:cNvPr id="739" name="Google Shape;739;g2404bb9bf60_3_108"/>
          <p:cNvSpPr txBox="1"/>
          <p:nvPr/>
        </p:nvSpPr>
        <p:spPr>
          <a:xfrm>
            <a:off x="311700" y="2942150"/>
            <a:ext cx="1849500" cy="1395300"/>
          </a:xfrm>
          <a:prstGeom prst="rect">
            <a:avLst/>
          </a:prstGeom>
          <a:noFill/>
          <a:ln cap="flat" cmpd="sng" w="38100">
            <a:solidFill>
              <a:srgbClr val="B45F06"/>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rgbClr val="292929"/>
                </a:solidFill>
                <a:highlight>
                  <a:schemeClr val="lt1"/>
                </a:highlight>
              </a:rPr>
              <a:t>Article Highlights</a:t>
            </a:r>
            <a:r>
              <a:rPr lang="en" sz="900">
                <a:solidFill>
                  <a:srgbClr val="292929"/>
                </a:solidFill>
                <a:highlight>
                  <a:schemeClr val="lt1"/>
                </a:highlight>
              </a:rPr>
              <a:t> (String) </a:t>
            </a:r>
            <a:endParaRPr sz="900">
              <a:solidFill>
                <a:srgbClr val="292929"/>
              </a:solidFill>
              <a:highlight>
                <a:schemeClr val="lt1"/>
              </a:highlight>
            </a:endParaRPr>
          </a:p>
          <a:p>
            <a:pPr indent="0" lvl="0" marL="0" rtl="0" algn="just">
              <a:lnSpc>
                <a:spcPct val="115000"/>
              </a:lnSpc>
              <a:spcBef>
                <a:spcPts val="1200"/>
              </a:spcBef>
              <a:spcAft>
                <a:spcPts val="1200"/>
              </a:spcAft>
              <a:buNone/>
            </a:pPr>
            <a:r>
              <a:rPr lang="en" sz="1000">
                <a:solidFill>
                  <a:srgbClr val="292929"/>
                </a:solidFill>
                <a:highlight>
                  <a:schemeClr val="lt1"/>
                </a:highlight>
              </a:rPr>
              <a:t>Human-generated summaries of the article, usually a few sentences long, highlighting the key points or main ideas of the article.</a:t>
            </a:r>
            <a:endParaRPr sz="1000"/>
          </a:p>
        </p:txBody>
      </p:sp>
      <p:cxnSp>
        <p:nvCxnSpPr>
          <p:cNvPr id="740" name="Google Shape;740;g2404bb9bf60_3_108"/>
          <p:cNvCxnSpPr/>
          <p:nvPr/>
        </p:nvCxnSpPr>
        <p:spPr>
          <a:xfrm>
            <a:off x="2155850" y="1418000"/>
            <a:ext cx="374100" cy="308100"/>
          </a:xfrm>
          <a:prstGeom prst="straightConnector1">
            <a:avLst/>
          </a:prstGeom>
          <a:noFill/>
          <a:ln cap="flat" cmpd="sng" w="19050">
            <a:solidFill>
              <a:schemeClr val="dk2"/>
            </a:solidFill>
            <a:prstDash val="solid"/>
            <a:round/>
            <a:headEnd len="med" w="med" type="none"/>
            <a:tailEnd len="med" w="med" type="triangle"/>
          </a:ln>
        </p:spPr>
      </p:cxnSp>
      <p:cxnSp>
        <p:nvCxnSpPr>
          <p:cNvPr id="741" name="Google Shape;741;g2404bb9bf60_3_108"/>
          <p:cNvCxnSpPr>
            <a:stCxn id="739" idx="3"/>
          </p:cNvCxnSpPr>
          <p:nvPr/>
        </p:nvCxnSpPr>
        <p:spPr>
          <a:xfrm flipH="1" rot="10800000">
            <a:off x="2161200" y="3435800"/>
            <a:ext cx="214800" cy="204000"/>
          </a:xfrm>
          <a:prstGeom prst="straightConnector1">
            <a:avLst/>
          </a:prstGeom>
          <a:noFill/>
          <a:ln cap="flat" cmpd="sng" w="19050">
            <a:solidFill>
              <a:schemeClr val="dk2"/>
            </a:solidFill>
            <a:prstDash val="solid"/>
            <a:round/>
            <a:headEnd len="med" w="med" type="none"/>
            <a:tailEnd len="med" w="med" type="triangle"/>
          </a:ln>
        </p:spPr>
      </p:cxnSp>
      <p:cxnSp>
        <p:nvCxnSpPr>
          <p:cNvPr id="742" name="Google Shape;742;g2404bb9bf60_3_108"/>
          <p:cNvCxnSpPr>
            <a:stCxn id="738" idx="1"/>
            <a:endCxn id="736" idx="3"/>
          </p:cNvCxnSpPr>
          <p:nvPr/>
        </p:nvCxnSpPr>
        <p:spPr>
          <a:xfrm flipH="1">
            <a:off x="7237700" y="2673500"/>
            <a:ext cx="239700" cy="47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2404bb9bf60_3_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500"/>
              <a:buFont typeface="Arial"/>
              <a:buNone/>
            </a:pPr>
            <a:r>
              <a:rPr b="1" lang="en"/>
              <a:t>Data Cleaning and Data Preprocessing</a:t>
            </a:r>
            <a:endParaRPr b="1"/>
          </a:p>
        </p:txBody>
      </p:sp>
      <p:sp>
        <p:nvSpPr>
          <p:cNvPr id="748" name="Google Shape;748;g2404bb9bf60_3_150"/>
          <p:cNvSpPr txBox="1"/>
          <p:nvPr>
            <p:ph idx="1" type="body"/>
          </p:nvPr>
        </p:nvSpPr>
        <p:spPr>
          <a:xfrm>
            <a:off x="112225" y="1152475"/>
            <a:ext cx="3087300" cy="3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Data Cleaning</a:t>
            </a:r>
            <a:endParaRPr b="1" sz="1600"/>
          </a:p>
          <a:p>
            <a:pPr indent="0" lvl="0" marL="0" rtl="0" algn="ctr">
              <a:spcBef>
                <a:spcPts val="0"/>
              </a:spcBef>
              <a:spcAft>
                <a:spcPts val="0"/>
              </a:spcAft>
              <a:buNone/>
            </a:pPr>
            <a:r>
              <a:t/>
            </a:r>
            <a:endParaRPr b="1" sz="1600"/>
          </a:p>
          <a:p>
            <a:pPr indent="-323850" lvl="0" marL="457200" rtl="0" algn="l">
              <a:spcBef>
                <a:spcPts val="0"/>
              </a:spcBef>
              <a:spcAft>
                <a:spcPts val="0"/>
              </a:spcAft>
              <a:buSzPts val="1500"/>
              <a:buChar char="●"/>
            </a:pPr>
            <a:r>
              <a:rPr lang="en" sz="1500"/>
              <a:t>Remove irrelevant data like images, videos, and ads</a:t>
            </a:r>
            <a:endParaRPr sz="1500"/>
          </a:p>
          <a:p>
            <a:pPr indent="-323850" lvl="0" marL="457200" rtl="0" algn="l">
              <a:spcBef>
                <a:spcPts val="1000"/>
              </a:spcBef>
              <a:spcAft>
                <a:spcPts val="0"/>
              </a:spcAft>
              <a:buSzPts val="1500"/>
              <a:buChar char="●"/>
            </a:pPr>
            <a:r>
              <a:rPr lang="en" sz="1500"/>
              <a:t>Remove HTML tags, special characters, and punctuation marks</a:t>
            </a:r>
            <a:endParaRPr sz="1500"/>
          </a:p>
          <a:p>
            <a:pPr indent="-323850" lvl="0" marL="457200" rtl="0" algn="l">
              <a:spcBef>
                <a:spcPts val="1000"/>
              </a:spcBef>
              <a:spcAft>
                <a:spcPts val="0"/>
              </a:spcAft>
              <a:buSzPts val="1500"/>
              <a:buChar char="●"/>
            </a:pPr>
            <a:r>
              <a:rPr lang="en" sz="1500"/>
              <a:t>Convert text to lowercase and remove stop words</a:t>
            </a:r>
            <a:endParaRPr sz="1500"/>
          </a:p>
          <a:p>
            <a:pPr indent="-323850" lvl="0" marL="457200" rtl="0" algn="l">
              <a:spcBef>
                <a:spcPts val="1000"/>
              </a:spcBef>
              <a:spcAft>
                <a:spcPts val="0"/>
              </a:spcAft>
              <a:buSzPts val="1500"/>
              <a:buChar char="●"/>
            </a:pPr>
            <a:r>
              <a:rPr lang="en" sz="1500"/>
              <a:t>Tokenize the text by splitting it into individual words or tokens.</a:t>
            </a:r>
            <a:endParaRPr sz="1500"/>
          </a:p>
          <a:p>
            <a:pPr indent="0" lvl="0" marL="0" rtl="0" algn="ctr">
              <a:spcBef>
                <a:spcPts val="1000"/>
              </a:spcBef>
              <a:spcAft>
                <a:spcPts val="0"/>
              </a:spcAft>
              <a:buNone/>
            </a:pPr>
            <a:r>
              <a:t/>
            </a:r>
            <a:endParaRPr b="1" sz="1600"/>
          </a:p>
        </p:txBody>
      </p:sp>
      <p:sp>
        <p:nvSpPr>
          <p:cNvPr id="749" name="Google Shape;749;g2404bb9bf60_3_150"/>
          <p:cNvSpPr txBox="1"/>
          <p:nvPr>
            <p:ph idx="2" type="body"/>
          </p:nvPr>
        </p:nvSpPr>
        <p:spPr>
          <a:xfrm>
            <a:off x="5384575" y="1152475"/>
            <a:ext cx="3674100" cy="3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Data Preprocessing</a:t>
            </a:r>
            <a:endParaRPr b="1" sz="1600"/>
          </a:p>
          <a:p>
            <a:pPr indent="0" lvl="0" marL="0" rtl="0" algn="ctr">
              <a:spcBef>
                <a:spcPts val="0"/>
              </a:spcBef>
              <a:spcAft>
                <a:spcPts val="0"/>
              </a:spcAft>
              <a:buNone/>
            </a:pPr>
            <a:r>
              <a:t/>
            </a:r>
            <a:endParaRPr b="1" sz="1600"/>
          </a:p>
          <a:p>
            <a:pPr indent="-323850" lvl="0" marL="457200" rtl="0" algn="l">
              <a:spcBef>
                <a:spcPts val="0"/>
              </a:spcBef>
              <a:spcAft>
                <a:spcPts val="0"/>
              </a:spcAft>
              <a:buSzPts val="1500"/>
              <a:buChar char="●"/>
            </a:pPr>
            <a:r>
              <a:rPr lang="en" sz="1500"/>
              <a:t>Data preprocessing is the next step after data cleaning.</a:t>
            </a:r>
            <a:endParaRPr sz="1500"/>
          </a:p>
          <a:p>
            <a:pPr indent="-323850" lvl="0" marL="457200" rtl="0" algn="l">
              <a:spcBef>
                <a:spcPts val="1000"/>
              </a:spcBef>
              <a:spcAft>
                <a:spcPts val="0"/>
              </a:spcAft>
              <a:buSzPts val="1500"/>
              <a:buChar char="●"/>
            </a:pPr>
            <a:r>
              <a:rPr lang="en" sz="1500"/>
              <a:t>Word embeddings are used to represent text as a vector of numbers.</a:t>
            </a:r>
            <a:endParaRPr sz="1500"/>
          </a:p>
          <a:p>
            <a:pPr indent="-323850" lvl="0" marL="457200" rtl="0" algn="l">
              <a:spcBef>
                <a:spcPts val="1000"/>
              </a:spcBef>
              <a:spcAft>
                <a:spcPts val="0"/>
              </a:spcAft>
              <a:buSzPts val="1500"/>
              <a:buChar char="●"/>
            </a:pPr>
            <a:r>
              <a:rPr lang="en" sz="1500"/>
              <a:t>Sequence padding is performed to ensure all input data has the same length, necessary for deep learning models.</a:t>
            </a:r>
            <a:endParaRPr sz="1500"/>
          </a:p>
          <a:p>
            <a:pPr indent="-323850" lvl="0" marL="457200" rtl="0" algn="l">
              <a:spcBef>
                <a:spcPts val="1000"/>
              </a:spcBef>
              <a:spcAft>
                <a:spcPts val="0"/>
              </a:spcAft>
              <a:buSzPts val="1500"/>
              <a:buChar char="●"/>
            </a:pPr>
            <a:r>
              <a:rPr lang="en" sz="1500"/>
              <a:t>The data is split into training, validation, and testing sets.</a:t>
            </a:r>
            <a:endParaRPr sz="1500"/>
          </a:p>
          <a:p>
            <a:pPr indent="0" lvl="0" marL="0" rtl="0" algn="ctr">
              <a:spcBef>
                <a:spcPts val="1000"/>
              </a:spcBef>
              <a:spcAft>
                <a:spcPts val="0"/>
              </a:spcAft>
              <a:buNone/>
            </a:pPr>
            <a:r>
              <a:t/>
            </a:r>
            <a:endParaRPr b="1" sz="1600"/>
          </a:p>
        </p:txBody>
      </p:sp>
      <p:sp>
        <p:nvSpPr>
          <p:cNvPr id="750" name="Google Shape;750;g2404bb9bf60_3_150"/>
          <p:cNvSpPr/>
          <p:nvPr/>
        </p:nvSpPr>
        <p:spPr>
          <a:xfrm>
            <a:off x="3472648" y="2265343"/>
            <a:ext cx="1597889" cy="1473119"/>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2404bb9bf60_3_150"/>
          <p:cNvSpPr/>
          <p:nvPr/>
        </p:nvSpPr>
        <p:spPr>
          <a:xfrm>
            <a:off x="3451192" y="2171798"/>
            <a:ext cx="1640800" cy="1660393"/>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2404bb9bf60_3_150"/>
          <p:cNvSpPr/>
          <p:nvPr/>
        </p:nvSpPr>
        <p:spPr>
          <a:xfrm>
            <a:off x="3199422" y="3290724"/>
            <a:ext cx="2165088" cy="637129"/>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2404bb9bf60_3_150"/>
          <p:cNvSpPr/>
          <p:nvPr/>
        </p:nvSpPr>
        <p:spPr>
          <a:xfrm>
            <a:off x="3521990" y="2787882"/>
            <a:ext cx="1445" cy="10148"/>
          </a:xfrm>
          <a:custGeom>
            <a:rect b="b" l="l" r="r" t="t"/>
            <a:pathLst>
              <a:path extrusionOk="0" h="444" w="64">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2404bb9bf60_3_150"/>
          <p:cNvSpPr/>
          <p:nvPr/>
        </p:nvSpPr>
        <p:spPr>
          <a:xfrm>
            <a:off x="3514831" y="2789322"/>
            <a:ext cx="11473" cy="56475"/>
          </a:xfrm>
          <a:custGeom>
            <a:rect b="b" l="l" r="r" t="t"/>
            <a:pathLst>
              <a:path extrusionOk="0" h="2471" w="508">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2404bb9bf60_3_150"/>
          <p:cNvSpPr/>
          <p:nvPr/>
        </p:nvSpPr>
        <p:spPr>
          <a:xfrm>
            <a:off x="3771593" y="2287750"/>
            <a:ext cx="2891" cy="6537"/>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2404bb9bf60_3_150"/>
          <p:cNvSpPr/>
          <p:nvPr/>
        </p:nvSpPr>
        <p:spPr>
          <a:xfrm>
            <a:off x="3523413" y="2798006"/>
            <a:ext cx="2891" cy="5828"/>
          </a:xfrm>
          <a:custGeom>
            <a:rect b="b" l="l" r="r" t="t"/>
            <a:pathLst>
              <a:path extrusionOk="0" h="255" w="128">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2404bb9bf60_3_150"/>
          <p:cNvSpPr/>
          <p:nvPr/>
        </p:nvSpPr>
        <p:spPr>
          <a:xfrm>
            <a:off x="3599229" y="1938162"/>
            <a:ext cx="191001" cy="269986"/>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2404bb9bf60_3_150"/>
          <p:cNvSpPr/>
          <p:nvPr/>
        </p:nvSpPr>
        <p:spPr>
          <a:xfrm>
            <a:off x="3432579" y="1933249"/>
            <a:ext cx="256791" cy="426177"/>
          </a:xfrm>
          <a:custGeom>
            <a:rect b="b" l="l" r="r" t="t"/>
            <a:pathLst>
              <a:path extrusionOk="0" h="18647" w="1137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2404bb9bf60_3_150"/>
          <p:cNvSpPr/>
          <p:nvPr/>
        </p:nvSpPr>
        <p:spPr>
          <a:xfrm>
            <a:off x="3519845" y="2457835"/>
            <a:ext cx="205298" cy="330072"/>
          </a:xfrm>
          <a:custGeom>
            <a:rect b="b" l="l" r="r" t="t"/>
            <a:pathLst>
              <a:path extrusionOk="0" h="14442" w="909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2404bb9bf60_3_150"/>
          <p:cNvSpPr/>
          <p:nvPr/>
        </p:nvSpPr>
        <p:spPr>
          <a:xfrm>
            <a:off x="3531995" y="2294264"/>
            <a:ext cx="239627" cy="25622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2404bb9bf60_3_150"/>
          <p:cNvSpPr/>
          <p:nvPr/>
        </p:nvSpPr>
        <p:spPr>
          <a:xfrm>
            <a:off x="3562032" y="2114031"/>
            <a:ext cx="222462" cy="252639"/>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2404bb9bf60_3_150"/>
          <p:cNvSpPr/>
          <p:nvPr/>
        </p:nvSpPr>
        <p:spPr>
          <a:xfrm>
            <a:off x="3388946" y="2202342"/>
            <a:ext cx="164532" cy="587008"/>
          </a:xfrm>
          <a:custGeom>
            <a:rect b="b" l="l" r="r" t="t"/>
            <a:pathLst>
              <a:path extrusionOk="0" h="25684" w="7285">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2404bb9bf60_3_150"/>
          <p:cNvSpPr/>
          <p:nvPr/>
        </p:nvSpPr>
        <p:spPr>
          <a:xfrm>
            <a:off x="3511963" y="2556271"/>
            <a:ext cx="19355" cy="243931"/>
          </a:xfrm>
          <a:custGeom>
            <a:rect b="b" l="l" r="r" t="t"/>
            <a:pathLst>
              <a:path extrusionOk="0" h="10673" w="857">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2404bb9bf60_3_150"/>
          <p:cNvSpPr/>
          <p:nvPr/>
        </p:nvSpPr>
        <p:spPr>
          <a:xfrm>
            <a:off x="3584933" y="2218248"/>
            <a:ext cx="2868" cy="4365"/>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2404bb9bf60_3_150"/>
          <p:cNvSpPr/>
          <p:nvPr/>
        </p:nvSpPr>
        <p:spPr>
          <a:xfrm>
            <a:off x="3552750" y="2371696"/>
            <a:ext cx="22" cy="754"/>
          </a:xfrm>
          <a:custGeom>
            <a:rect b="b" l="l" r="r" t="t"/>
            <a:pathLst>
              <a:path extrusionOk="0" h="33" w="1">
                <a:moveTo>
                  <a:pt x="0" y="32"/>
                </a:moveTo>
                <a:lnTo>
                  <a:pt x="0" y="32"/>
                </a:lnTo>
                <a:lnTo>
                  <a:pt x="0" y="1"/>
                </a:lnTo>
                <a:close/>
              </a:path>
            </a:pathLst>
          </a:custGeom>
          <a:solidFill>
            <a:srgbClr val="7AC6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2404bb9bf60_3_150"/>
          <p:cNvSpPr/>
          <p:nvPr/>
        </p:nvSpPr>
        <p:spPr>
          <a:xfrm>
            <a:off x="3526281" y="2550466"/>
            <a:ext cx="5737" cy="10879"/>
          </a:xfrm>
          <a:custGeom>
            <a:rect b="b" l="l" r="r" t="t"/>
            <a:pathLst>
              <a:path extrusionOk="0" h="476" w="254">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2404bb9bf60_3_150"/>
          <p:cNvSpPr/>
          <p:nvPr/>
        </p:nvSpPr>
        <p:spPr>
          <a:xfrm>
            <a:off x="3587078" y="2216809"/>
            <a:ext cx="1445" cy="2194"/>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2404bb9bf60_3_150"/>
          <p:cNvSpPr/>
          <p:nvPr/>
        </p:nvSpPr>
        <p:spPr>
          <a:xfrm>
            <a:off x="3430433" y="1935260"/>
            <a:ext cx="356933" cy="619576"/>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2404bb9bf60_3_150"/>
          <p:cNvSpPr/>
          <p:nvPr/>
        </p:nvSpPr>
        <p:spPr>
          <a:xfrm>
            <a:off x="3531295" y="2449151"/>
            <a:ext cx="194547" cy="112195"/>
          </a:xfrm>
          <a:custGeom>
            <a:rect b="b" l="l" r="r" t="t"/>
            <a:pathLst>
              <a:path extrusionOk="0" h="4909" w="8614">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2404bb9bf60_3_150"/>
          <p:cNvSpPr/>
          <p:nvPr/>
        </p:nvSpPr>
        <p:spPr>
          <a:xfrm>
            <a:off x="3418983" y="2402093"/>
            <a:ext cx="105878" cy="162156"/>
          </a:xfrm>
          <a:custGeom>
            <a:rect b="b" l="l" r="r" t="t"/>
            <a:pathLst>
              <a:path extrusionOk="0" h="7095" w="4688">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2404bb9bf60_3_150"/>
          <p:cNvSpPr/>
          <p:nvPr/>
        </p:nvSpPr>
        <p:spPr>
          <a:xfrm>
            <a:off x="3522690" y="2546855"/>
            <a:ext cx="5759" cy="17393"/>
          </a:xfrm>
          <a:custGeom>
            <a:rect b="b" l="l" r="r" t="t"/>
            <a:pathLst>
              <a:path extrusionOk="0" h="761" w="255">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2404bb9bf60_3_150"/>
          <p:cNvSpPr/>
          <p:nvPr/>
        </p:nvSpPr>
        <p:spPr>
          <a:xfrm>
            <a:off x="3526281" y="2554808"/>
            <a:ext cx="745" cy="1486"/>
          </a:xfrm>
          <a:custGeom>
            <a:rect b="b" l="l" r="r" t="t"/>
            <a:pathLst>
              <a:path extrusionOk="0" h="65" w="33">
                <a:moveTo>
                  <a:pt x="0" y="1"/>
                </a:moveTo>
                <a:cubicBezTo>
                  <a:pt x="0" y="1"/>
                  <a:pt x="0" y="33"/>
                  <a:pt x="0" y="33"/>
                </a:cubicBezTo>
                <a:lnTo>
                  <a:pt x="32" y="64"/>
                </a:lnTo>
                <a:cubicBezTo>
                  <a:pt x="32" y="33"/>
                  <a:pt x="0" y="33"/>
                  <a:pt x="0" y="1"/>
                </a:cubicBezTo>
                <a:close/>
              </a:path>
            </a:pathLst>
          </a:custGeom>
          <a:solidFill>
            <a:srgbClr val="7AC6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2404bb9bf60_3_150"/>
          <p:cNvSpPr/>
          <p:nvPr/>
        </p:nvSpPr>
        <p:spPr>
          <a:xfrm>
            <a:off x="3199418" y="2224305"/>
            <a:ext cx="365516" cy="610640"/>
          </a:xfrm>
          <a:custGeom>
            <a:rect b="b" l="l" r="r" t="t"/>
            <a:pathLst>
              <a:path extrusionOk="0" h="26718" w="16184">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2404bb9bf60_3_150"/>
          <p:cNvSpPr/>
          <p:nvPr/>
        </p:nvSpPr>
        <p:spPr>
          <a:xfrm>
            <a:off x="3233746" y="2206684"/>
            <a:ext cx="271110" cy="658658"/>
          </a:xfrm>
          <a:custGeom>
            <a:rect b="b" l="l" r="r" t="t"/>
            <a:pathLst>
              <a:path extrusionOk="0" h="28819" w="12004">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2404bb9bf60_3_150"/>
          <p:cNvSpPr/>
          <p:nvPr/>
        </p:nvSpPr>
        <p:spPr>
          <a:xfrm>
            <a:off x="3242328" y="2493169"/>
            <a:ext cx="172391" cy="39242"/>
          </a:xfrm>
          <a:custGeom>
            <a:rect b="b" l="l" r="r" t="t"/>
            <a:pathLst>
              <a:path extrusionOk="0" h="1717" w="7633">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2404bb9bf60_3_150"/>
          <p:cNvSpPr/>
          <p:nvPr/>
        </p:nvSpPr>
        <p:spPr>
          <a:xfrm>
            <a:off x="3284539" y="2604038"/>
            <a:ext cx="174537" cy="57206"/>
          </a:xfrm>
          <a:custGeom>
            <a:rect b="b" l="l" r="r" t="t"/>
            <a:pathLst>
              <a:path extrusionOk="0" h="2503" w="7728">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2404bb9bf60_3_150"/>
          <p:cNvSpPr/>
          <p:nvPr/>
        </p:nvSpPr>
        <p:spPr>
          <a:xfrm>
            <a:off x="3407556" y="2373867"/>
            <a:ext cx="77986" cy="151300"/>
          </a:xfrm>
          <a:custGeom>
            <a:rect b="b" l="l" r="r" t="t"/>
            <a:pathLst>
              <a:path extrusionOk="0" h="6620" w="3453">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2404bb9bf60_3_150"/>
          <p:cNvSpPr/>
          <p:nvPr/>
        </p:nvSpPr>
        <p:spPr>
          <a:xfrm>
            <a:off x="3456902" y="2528754"/>
            <a:ext cx="59376" cy="132490"/>
          </a:xfrm>
          <a:custGeom>
            <a:rect b="b" l="l" r="r" t="t"/>
            <a:pathLst>
              <a:path extrusionOk="0" h="5797" w="2629">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2404bb9bf60_3_150"/>
          <p:cNvSpPr/>
          <p:nvPr/>
        </p:nvSpPr>
        <p:spPr>
          <a:xfrm>
            <a:off x="3365345" y="2829135"/>
            <a:ext cx="258237" cy="261301"/>
          </a:xfrm>
          <a:custGeom>
            <a:rect b="b" l="l" r="r" t="t"/>
            <a:pathLst>
              <a:path extrusionOk="0" h="11433" w="11434">
                <a:moveTo>
                  <a:pt x="1" y="0"/>
                </a:moveTo>
                <a:lnTo>
                  <a:pt x="1996" y="11433"/>
                </a:lnTo>
                <a:lnTo>
                  <a:pt x="9438" y="11433"/>
                </a:lnTo>
                <a:lnTo>
                  <a:pt x="1143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2404bb9bf60_3_150"/>
          <p:cNvSpPr/>
          <p:nvPr/>
        </p:nvSpPr>
        <p:spPr>
          <a:xfrm>
            <a:off x="3333162" y="2755314"/>
            <a:ext cx="321881" cy="73845"/>
          </a:xfrm>
          <a:custGeom>
            <a:rect b="b" l="l" r="r" t="t"/>
            <a:pathLst>
              <a:path extrusionOk="0" h="3231" w="14252">
                <a:moveTo>
                  <a:pt x="1" y="0"/>
                </a:moveTo>
                <a:lnTo>
                  <a:pt x="1" y="3230"/>
                </a:lnTo>
                <a:lnTo>
                  <a:pt x="14252" y="3230"/>
                </a:lnTo>
                <a:lnTo>
                  <a:pt x="14252"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2404bb9bf60_3_150"/>
          <p:cNvSpPr/>
          <p:nvPr/>
        </p:nvSpPr>
        <p:spPr>
          <a:xfrm>
            <a:off x="3365345" y="2829135"/>
            <a:ext cx="258237" cy="34762"/>
          </a:xfrm>
          <a:custGeom>
            <a:rect b="b" l="l" r="r" t="t"/>
            <a:pathLst>
              <a:path extrusionOk="0" h="1521" w="11434">
                <a:moveTo>
                  <a:pt x="1" y="0"/>
                </a:moveTo>
                <a:lnTo>
                  <a:pt x="254" y="1521"/>
                </a:lnTo>
                <a:lnTo>
                  <a:pt x="11180" y="1521"/>
                </a:lnTo>
                <a:lnTo>
                  <a:pt x="11433" y="0"/>
                </a:ln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2404bb9bf60_3_150"/>
          <p:cNvSpPr/>
          <p:nvPr/>
        </p:nvSpPr>
        <p:spPr>
          <a:xfrm>
            <a:off x="3431160" y="3689563"/>
            <a:ext cx="1669415" cy="125245"/>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2404bb9bf60_3_150"/>
          <p:cNvSpPr/>
          <p:nvPr/>
        </p:nvSpPr>
        <p:spPr>
          <a:xfrm>
            <a:off x="3997621" y="2254121"/>
            <a:ext cx="675224" cy="730857"/>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2404bb9bf60_3_150"/>
          <p:cNvSpPr/>
          <p:nvPr/>
        </p:nvSpPr>
        <p:spPr>
          <a:xfrm>
            <a:off x="3999043" y="2240979"/>
            <a:ext cx="632312" cy="583694"/>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2404bb9bf60_3_150"/>
          <p:cNvSpPr/>
          <p:nvPr/>
        </p:nvSpPr>
        <p:spPr>
          <a:xfrm>
            <a:off x="3637874" y="3353141"/>
            <a:ext cx="1282444" cy="359806"/>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2404bb9bf60_3_150"/>
          <p:cNvSpPr/>
          <p:nvPr/>
        </p:nvSpPr>
        <p:spPr>
          <a:xfrm>
            <a:off x="3843143" y="2929569"/>
            <a:ext cx="265374" cy="40428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2404bb9bf60_3_150"/>
          <p:cNvSpPr/>
          <p:nvPr/>
        </p:nvSpPr>
        <p:spPr>
          <a:xfrm>
            <a:off x="4099905" y="2528356"/>
            <a:ext cx="365516" cy="326986"/>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2404bb9bf60_3_150"/>
          <p:cNvSpPr/>
          <p:nvPr/>
        </p:nvSpPr>
        <p:spPr>
          <a:xfrm>
            <a:off x="3836707" y="2577925"/>
            <a:ext cx="329018" cy="444096"/>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2404bb9bf60_3_150"/>
          <p:cNvSpPr/>
          <p:nvPr/>
        </p:nvSpPr>
        <p:spPr>
          <a:xfrm>
            <a:off x="4298711" y="2721744"/>
            <a:ext cx="264674" cy="40428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2404bb9bf60_3_150"/>
          <p:cNvSpPr/>
          <p:nvPr/>
        </p:nvSpPr>
        <p:spPr>
          <a:xfrm>
            <a:off x="4350229" y="2767075"/>
            <a:ext cx="329041" cy="444096"/>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2404bb9bf60_3_150"/>
          <p:cNvSpPr/>
          <p:nvPr/>
        </p:nvSpPr>
        <p:spPr>
          <a:xfrm>
            <a:off x="4029803" y="2738528"/>
            <a:ext cx="462067" cy="728869"/>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2404bb9bf60_3_150"/>
          <p:cNvSpPr/>
          <p:nvPr/>
        </p:nvSpPr>
        <p:spPr>
          <a:xfrm>
            <a:off x="4116346" y="2723079"/>
            <a:ext cx="309008" cy="168327"/>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2404bb9bf60_3_150"/>
          <p:cNvSpPr/>
          <p:nvPr/>
        </p:nvSpPr>
        <p:spPr>
          <a:xfrm>
            <a:off x="4170707" y="2599754"/>
            <a:ext cx="187410" cy="264044"/>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404bb9bf60_3_150"/>
          <p:cNvSpPr/>
          <p:nvPr/>
        </p:nvSpPr>
        <p:spPr>
          <a:xfrm>
            <a:off x="4245100" y="2307716"/>
            <a:ext cx="352620" cy="559673"/>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2404bb9bf60_3_150"/>
          <p:cNvSpPr/>
          <p:nvPr/>
        </p:nvSpPr>
        <p:spPr>
          <a:xfrm>
            <a:off x="4205758" y="2599754"/>
            <a:ext cx="117306" cy="131896"/>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2404bb9bf60_3_150"/>
          <p:cNvSpPr/>
          <p:nvPr/>
        </p:nvSpPr>
        <p:spPr>
          <a:xfrm>
            <a:off x="4105619" y="2346295"/>
            <a:ext cx="290421" cy="355670"/>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2404bb9bf60_3_150"/>
          <p:cNvSpPr/>
          <p:nvPr/>
        </p:nvSpPr>
        <p:spPr>
          <a:xfrm>
            <a:off x="4132088" y="2332559"/>
            <a:ext cx="269665" cy="243131"/>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2404bb9bf60_3_150"/>
          <p:cNvSpPr/>
          <p:nvPr/>
        </p:nvSpPr>
        <p:spPr>
          <a:xfrm>
            <a:off x="4093468" y="2316835"/>
            <a:ext cx="345483" cy="265918"/>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2404bb9bf60_3_150"/>
          <p:cNvSpPr/>
          <p:nvPr/>
        </p:nvSpPr>
        <p:spPr>
          <a:xfrm>
            <a:off x="3936123" y="3103314"/>
            <a:ext cx="649454" cy="14490"/>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2404bb9bf60_3_150"/>
          <p:cNvSpPr/>
          <p:nvPr/>
        </p:nvSpPr>
        <p:spPr>
          <a:xfrm>
            <a:off x="4187871" y="3643968"/>
            <a:ext cx="337623" cy="124514"/>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2404bb9bf60_3_150"/>
          <p:cNvSpPr/>
          <p:nvPr/>
        </p:nvSpPr>
        <p:spPr>
          <a:xfrm>
            <a:off x="4195730" y="3643968"/>
            <a:ext cx="329764" cy="114389"/>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2404bb9bf60_3_150"/>
          <p:cNvSpPr/>
          <p:nvPr/>
        </p:nvSpPr>
        <p:spPr>
          <a:xfrm>
            <a:off x="3939692" y="3096801"/>
            <a:ext cx="642317" cy="436462"/>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2404bb9bf60_3_150"/>
          <p:cNvSpPr/>
          <p:nvPr/>
        </p:nvSpPr>
        <p:spPr>
          <a:xfrm>
            <a:off x="4342370" y="3644722"/>
            <a:ext cx="214580" cy="135416"/>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2404bb9bf60_3_150"/>
          <p:cNvSpPr/>
          <p:nvPr/>
        </p:nvSpPr>
        <p:spPr>
          <a:xfrm>
            <a:off x="3934678" y="3109097"/>
            <a:ext cx="652323" cy="436462"/>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2404bb9bf60_3_150"/>
          <p:cNvSpPr/>
          <p:nvPr/>
        </p:nvSpPr>
        <p:spPr>
          <a:xfrm>
            <a:off x="3976165" y="3544824"/>
            <a:ext cx="568645" cy="26078"/>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2404bb9bf60_3_150"/>
          <p:cNvSpPr/>
          <p:nvPr/>
        </p:nvSpPr>
        <p:spPr>
          <a:xfrm>
            <a:off x="4218631" y="3287341"/>
            <a:ext cx="84423" cy="79810"/>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2404bb9bf60_3_150"/>
          <p:cNvSpPr/>
          <p:nvPr/>
        </p:nvSpPr>
        <p:spPr>
          <a:xfrm>
            <a:off x="3610593" y="3359311"/>
            <a:ext cx="711789" cy="389929"/>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2404bb9bf60_3_150"/>
          <p:cNvSpPr/>
          <p:nvPr/>
        </p:nvSpPr>
        <p:spPr>
          <a:xfrm>
            <a:off x="4345938" y="3359357"/>
            <a:ext cx="565190" cy="362092"/>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2404bb9bf60_3_150"/>
          <p:cNvSpPr/>
          <p:nvPr/>
        </p:nvSpPr>
        <p:spPr>
          <a:xfrm>
            <a:off x="4162125" y="3623719"/>
            <a:ext cx="223185" cy="128148"/>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2404bb9bf60_3_150"/>
          <p:cNvSpPr/>
          <p:nvPr/>
        </p:nvSpPr>
        <p:spPr>
          <a:xfrm>
            <a:off x="3973297" y="3637455"/>
            <a:ext cx="317590" cy="97019"/>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2404bb9bf60_3_150"/>
          <p:cNvSpPr/>
          <p:nvPr/>
        </p:nvSpPr>
        <p:spPr>
          <a:xfrm>
            <a:off x="3610570" y="3170207"/>
            <a:ext cx="565190" cy="362092"/>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2404bb9bf60_3_150"/>
          <p:cNvSpPr/>
          <p:nvPr/>
        </p:nvSpPr>
        <p:spPr>
          <a:xfrm>
            <a:off x="4006202" y="3648562"/>
            <a:ext cx="325450" cy="119920"/>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2404bb9bf60_3_150"/>
          <p:cNvSpPr/>
          <p:nvPr/>
        </p:nvSpPr>
        <p:spPr>
          <a:xfrm>
            <a:off x="3959724" y="3455572"/>
            <a:ext cx="214580" cy="135416"/>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grpSp>
        <p:nvGrpSpPr>
          <p:cNvPr id="818" name="Google Shape;818;p11"/>
          <p:cNvGrpSpPr/>
          <p:nvPr/>
        </p:nvGrpSpPr>
        <p:grpSpPr>
          <a:xfrm>
            <a:off x="2553878" y="1639762"/>
            <a:ext cx="4038381" cy="2311927"/>
            <a:chOff x="2553878" y="2422103"/>
            <a:chExt cx="4038381" cy="2311927"/>
          </a:xfrm>
        </p:grpSpPr>
        <p:sp>
          <p:nvSpPr>
            <p:cNvPr id="819" name="Google Shape;819;p11"/>
            <p:cNvSpPr/>
            <p:nvPr/>
          </p:nvSpPr>
          <p:spPr>
            <a:xfrm>
              <a:off x="3910378" y="2683739"/>
              <a:ext cx="114752" cy="149086"/>
            </a:xfrm>
            <a:custGeom>
              <a:rect b="b" l="l" r="r" t="t"/>
              <a:pathLst>
                <a:path extrusionOk="0" h="4403" w="3389">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1"/>
            <p:cNvSpPr/>
            <p:nvPr/>
          </p:nvSpPr>
          <p:spPr>
            <a:xfrm>
              <a:off x="3816010" y="2647306"/>
              <a:ext cx="209119" cy="271320"/>
            </a:xfrm>
            <a:custGeom>
              <a:rect b="b" l="l" r="r" t="t"/>
              <a:pathLst>
                <a:path extrusionOk="0" h="8013" w="6176">
                  <a:moveTo>
                    <a:pt x="0" y="0"/>
                  </a:moveTo>
                  <a:lnTo>
                    <a:pt x="6176" y="8012"/>
                  </a:lnTo>
                  <a:lnTo>
                    <a:pt x="6176" y="7664"/>
                  </a:lnTo>
                  <a:lnTo>
                    <a:pt x="349" y="64"/>
                  </a:lnTo>
                  <a:cubicBezTo>
                    <a:pt x="254" y="64"/>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1"/>
            <p:cNvSpPr/>
            <p:nvPr/>
          </p:nvSpPr>
          <p:spPr>
            <a:xfrm>
              <a:off x="3744159" y="2638705"/>
              <a:ext cx="280970" cy="365688"/>
            </a:xfrm>
            <a:custGeom>
              <a:rect b="b" l="l" r="r" t="t"/>
              <a:pathLst>
                <a:path extrusionOk="0" h="10800" w="8298">
                  <a:moveTo>
                    <a:pt x="1" y="1"/>
                  </a:moveTo>
                  <a:lnTo>
                    <a:pt x="8298" y="10800"/>
                  </a:lnTo>
                  <a:lnTo>
                    <a:pt x="8298" y="10452"/>
                  </a:lnTo>
                  <a:lnTo>
                    <a:pt x="286"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1"/>
            <p:cNvSpPr/>
            <p:nvPr/>
          </p:nvSpPr>
          <p:spPr>
            <a:xfrm>
              <a:off x="3681958" y="2641922"/>
              <a:ext cx="343171" cy="448273"/>
            </a:xfrm>
            <a:custGeom>
              <a:rect b="b" l="l" r="r" t="t"/>
              <a:pathLst>
                <a:path extrusionOk="0" h="13239" w="10135">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1"/>
            <p:cNvSpPr/>
            <p:nvPr/>
          </p:nvSpPr>
          <p:spPr>
            <a:xfrm>
              <a:off x="3627274" y="2654789"/>
              <a:ext cx="397855" cy="516907"/>
            </a:xfrm>
            <a:custGeom>
              <a:rect b="b" l="l" r="r" t="t"/>
              <a:pathLst>
                <a:path extrusionOk="0" h="15266" w="1175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1"/>
            <p:cNvSpPr/>
            <p:nvPr/>
          </p:nvSpPr>
          <p:spPr>
            <a:xfrm>
              <a:off x="3577940" y="2676256"/>
              <a:ext cx="416106" cy="538340"/>
            </a:xfrm>
            <a:custGeom>
              <a:rect b="b" l="l" r="r" t="t"/>
              <a:pathLst>
                <a:path extrusionOk="0" h="15899" w="12289">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1"/>
            <p:cNvSpPr/>
            <p:nvPr/>
          </p:nvSpPr>
          <p:spPr>
            <a:xfrm>
              <a:off x="3533990" y="2703039"/>
              <a:ext cx="422539" cy="545857"/>
            </a:xfrm>
            <a:custGeom>
              <a:rect b="b" l="l" r="r" t="t"/>
              <a:pathLst>
                <a:path extrusionOk="0" h="16121" w="12479">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1"/>
            <p:cNvSpPr/>
            <p:nvPr/>
          </p:nvSpPr>
          <p:spPr>
            <a:xfrm>
              <a:off x="3495390" y="2736290"/>
              <a:ext cx="418239" cy="541557"/>
            </a:xfrm>
            <a:custGeom>
              <a:rect b="b" l="l" r="r" t="t"/>
              <a:pathLst>
                <a:path extrusionOk="0" h="15994" w="12352">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1"/>
            <p:cNvSpPr/>
            <p:nvPr/>
          </p:nvSpPr>
          <p:spPr>
            <a:xfrm>
              <a:off x="3461056" y="2777057"/>
              <a:ext cx="405372" cy="523306"/>
            </a:xfrm>
            <a:custGeom>
              <a:rect b="b" l="l" r="r" t="t"/>
              <a:pathLst>
                <a:path extrusionOk="0" h="15455" w="11972">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1"/>
            <p:cNvSpPr/>
            <p:nvPr/>
          </p:nvSpPr>
          <p:spPr>
            <a:xfrm>
              <a:off x="3432105" y="2824224"/>
              <a:ext cx="380722" cy="491139"/>
            </a:xfrm>
            <a:custGeom>
              <a:rect b="b" l="l" r="r" t="t"/>
              <a:pathLst>
                <a:path extrusionOk="0" h="14505" w="11244">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1"/>
            <p:cNvSpPr/>
            <p:nvPr/>
          </p:nvSpPr>
          <p:spPr>
            <a:xfrm>
              <a:off x="3410672" y="2879991"/>
              <a:ext cx="342088" cy="441805"/>
            </a:xfrm>
            <a:custGeom>
              <a:rect b="b" l="l" r="r" t="t"/>
              <a:pathLst>
                <a:path extrusionOk="0" h="13048" w="10103">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1"/>
            <p:cNvSpPr/>
            <p:nvPr/>
          </p:nvSpPr>
          <p:spPr>
            <a:xfrm>
              <a:off x="3398889" y="2948626"/>
              <a:ext cx="284187" cy="368905"/>
            </a:xfrm>
            <a:custGeom>
              <a:rect b="b" l="l" r="r" t="t"/>
              <a:pathLst>
                <a:path extrusionOk="0" h="10895" w="8393">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1"/>
            <p:cNvSpPr/>
            <p:nvPr/>
          </p:nvSpPr>
          <p:spPr>
            <a:xfrm>
              <a:off x="3403155" y="3038693"/>
              <a:ext cx="194119" cy="252020"/>
            </a:xfrm>
            <a:custGeom>
              <a:rect b="b" l="l" r="r" t="t"/>
              <a:pathLst>
                <a:path extrusionOk="0" h="7443" w="5733">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1"/>
            <p:cNvSpPr/>
            <p:nvPr/>
          </p:nvSpPr>
          <p:spPr>
            <a:xfrm>
              <a:off x="3465356" y="4609628"/>
              <a:ext cx="2510313" cy="124402"/>
            </a:xfrm>
            <a:custGeom>
              <a:rect b="b" l="l" r="r" t="t"/>
              <a:pathLst>
                <a:path extrusionOk="0" h="3674" w="74138">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1"/>
            <p:cNvSpPr/>
            <p:nvPr/>
          </p:nvSpPr>
          <p:spPr>
            <a:xfrm>
              <a:off x="6219054" y="2870341"/>
              <a:ext cx="18284" cy="27901"/>
            </a:xfrm>
            <a:custGeom>
              <a:rect b="b" l="l" r="r" t="t"/>
              <a:pathLst>
                <a:path extrusionOk="0" h="824" w="54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1"/>
            <p:cNvSpPr/>
            <p:nvPr/>
          </p:nvSpPr>
          <p:spPr>
            <a:xfrm>
              <a:off x="6219054" y="3051560"/>
              <a:ext cx="13984" cy="10767"/>
            </a:xfrm>
            <a:custGeom>
              <a:rect b="b" l="l" r="r" t="t"/>
              <a:pathLst>
                <a:path extrusionOk="0" h="318" w="413">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1"/>
            <p:cNvSpPr/>
            <p:nvPr/>
          </p:nvSpPr>
          <p:spPr>
            <a:xfrm>
              <a:off x="6219054" y="3090160"/>
              <a:ext cx="9684" cy="20418"/>
            </a:xfrm>
            <a:custGeom>
              <a:rect b="b" l="l" r="r" t="t"/>
              <a:pathLst>
                <a:path extrusionOk="0" h="603" w="286">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1"/>
            <p:cNvSpPr/>
            <p:nvPr/>
          </p:nvSpPr>
          <p:spPr>
            <a:xfrm>
              <a:off x="6202971" y="2813490"/>
              <a:ext cx="3251" cy="1117"/>
            </a:xfrm>
            <a:custGeom>
              <a:rect b="b" l="l" r="r" t="t"/>
              <a:pathLst>
                <a:path extrusionOk="0" h="33" w="96">
                  <a:moveTo>
                    <a:pt x="1" y="1"/>
                  </a:moveTo>
                  <a:cubicBezTo>
                    <a:pt x="32" y="1"/>
                    <a:pt x="64" y="33"/>
                    <a:pt x="96" y="33"/>
                  </a:cubicBezTo>
                  <a:cubicBezTo>
                    <a:pt x="64" y="33"/>
                    <a:pt x="32" y="1"/>
                    <a:pt x="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1"/>
            <p:cNvSpPr/>
            <p:nvPr/>
          </p:nvSpPr>
          <p:spPr>
            <a:xfrm>
              <a:off x="6137553" y="2821007"/>
              <a:ext cx="19368" cy="22551"/>
            </a:xfrm>
            <a:custGeom>
              <a:rect b="b" l="l" r="r" t="t"/>
              <a:pathLst>
                <a:path extrusionOk="0" h="666" w="572">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1"/>
            <p:cNvSpPr/>
            <p:nvPr/>
          </p:nvSpPr>
          <p:spPr>
            <a:xfrm>
              <a:off x="6178321" y="2815657"/>
              <a:ext cx="20418" cy="27901"/>
            </a:xfrm>
            <a:custGeom>
              <a:rect b="b" l="l" r="r" t="t"/>
              <a:pathLst>
                <a:path extrusionOk="0" h="824" w="603">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1"/>
            <p:cNvSpPr/>
            <p:nvPr/>
          </p:nvSpPr>
          <p:spPr>
            <a:xfrm>
              <a:off x="6157937"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1"/>
            <p:cNvSpPr/>
            <p:nvPr/>
          </p:nvSpPr>
          <p:spPr>
            <a:xfrm>
              <a:off x="6199754"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1"/>
            <p:cNvSpPr/>
            <p:nvPr/>
          </p:nvSpPr>
          <p:spPr>
            <a:xfrm>
              <a:off x="6137553"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1"/>
            <p:cNvSpPr/>
            <p:nvPr/>
          </p:nvSpPr>
          <p:spPr>
            <a:xfrm>
              <a:off x="6178321" y="2870341"/>
              <a:ext cx="20418" cy="27901"/>
            </a:xfrm>
            <a:custGeom>
              <a:rect b="b" l="l" r="r" t="t"/>
              <a:pathLst>
                <a:path extrusionOk="0" h="824" w="603">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1"/>
            <p:cNvSpPr/>
            <p:nvPr/>
          </p:nvSpPr>
          <p:spPr>
            <a:xfrm>
              <a:off x="6157937"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1"/>
            <p:cNvSpPr/>
            <p:nvPr/>
          </p:nvSpPr>
          <p:spPr>
            <a:xfrm>
              <a:off x="6199754" y="2898208"/>
              <a:ext cx="19334" cy="23634"/>
            </a:xfrm>
            <a:custGeom>
              <a:rect b="b" l="l" r="r" t="t"/>
              <a:pathLst>
                <a:path extrusionOk="0" h="698" w="571">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1"/>
            <p:cNvSpPr/>
            <p:nvPr/>
          </p:nvSpPr>
          <p:spPr>
            <a:xfrm>
              <a:off x="6137553"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1"/>
            <p:cNvSpPr/>
            <p:nvPr/>
          </p:nvSpPr>
          <p:spPr>
            <a:xfrm>
              <a:off x="6178321" y="2925973"/>
              <a:ext cx="16117" cy="19469"/>
            </a:xfrm>
            <a:custGeom>
              <a:rect b="b" l="l" r="r" t="t"/>
              <a:pathLst>
                <a:path extrusionOk="0" h="575" w="476">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1"/>
            <p:cNvSpPr/>
            <p:nvPr/>
          </p:nvSpPr>
          <p:spPr>
            <a:xfrm>
              <a:off x="6157937" y="2952892"/>
              <a:ext cx="15068" cy="26851"/>
            </a:xfrm>
            <a:custGeom>
              <a:rect b="b" l="l" r="r" t="t"/>
              <a:pathLst>
                <a:path extrusionOk="0" h="793" w="445">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1"/>
            <p:cNvSpPr/>
            <p:nvPr/>
          </p:nvSpPr>
          <p:spPr>
            <a:xfrm>
              <a:off x="6137553"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1"/>
            <p:cNvSpPr/>
            <p:nvPr/>
          </p:nvSpPr>
          <p:spPr>
            <a:xfrm>
              <a:off x="6157937"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1"/>
            <p:cNvSpPr/>
            <p:nvPr/>
          </p:nvSpPr>
          <p:spPr>
            <a:xfrm>
              <a:off x="6137553"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1"/>
            <p:cNvSpPr/>
            <p:nvPr/>
          </p:nvSpPr>
          <p:spPr>
            <a:xfrm>
              <a:off x="6178321" y="3035477"/>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1"/>
            <p:cNvSpPr/>
            <p:nvPr/>
          </p:nvSpPr>
          <p:spPr>
            <a:xfrm>
              <a:off x="6157937"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1"/>
            <p:cNvSpPr/>
            <p:nvPr/>
          </p:nvSpPr>
          <p:spPr>
            <a:xfrm>
              <a:off x="6199754"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1"/>
            <p:cNvSpPr/>
            <p:nvPr/>
          </p:nvSpPr>
          <p:spPr>
            <a:xfrm>
              <a:off x="6137553"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1"/>
            <p:cNvSpPr/>
            <p:nvPr/>
          </p:nvSpPr>
          <p:spPr>
            <a:xfrm>
              <a:off x="6178321" y="3090160"/>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1"/>
            <p:cNvSpPr/>
            <p:nvPr/>
          </p:nvSpPr>
          <p:spPr>
            <a:xfrm>
              <a:off x="6157937" y="3116978"/>
              <a:ext cx="19334" cy="24684"/>
            </a:xfrm>
            <a:custGeom>
              <a:rect b="b" l="l" r="r" t="t"/>
              <a:pathLst>
                <a:path extrusionOk="0" h="729" w="571">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1"/>
            <p:cNvSpPr/>
            <p:nvPr/>
          </p:nvSpPr>
          <p:spPr>
            <a:xfrm>
              <a:off x="6199754" y="3116978"/>
              <a:ext cx="16117" cy="26817"/>
            </a:xfrm>
            <a:custGeom>
              <a:rect b="b" l="l" r="r" t="t"/>
              <a:pathLst>
                <a:path extrusionOk="0" h="792" w="476">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1"/>
            <p:cNvSpPr/>
            <p:nvPr/>
          </p:nvSpPr>
          <p:spPr>
            <a:xfrm>
              <a:off x="6187971" y="3144844"/>
              <a:ext cx="3251" cy="34"/>
            </a:xfrm>
            <a:custGeom>
              <a:rect b="b" l="l" r="r" t="t"/>
              <a:pathLst>
                <a:path extrusionOk="0" h="1" w="96">
                  <a:moveTo>
                    <a:pt x="0" y="1"/>
                  </a:moveTo>
                  <a:cubicBezTo>
                    <a:pt x="32" y="1"/>
                    <a:pt x="64" y="1"/>
                    <a:pt x="95" y="1"/>
                  </a:cubicBezTo>
                  <a:cubicBezTo>
                    <a:pt x="64" y="1"/>
                    <a:pt x="32"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1"/>
            <p:cNvSpPr/>
            <p:nvPr/>
          </p:nvSpPr>
          <p:spPr>
            <a:xfrm>
              <a:off x="6075386" y="2689123"/>
              <a:ext cx="10734" cy="17167"/>
            </a:xfrm>
            <a:custGeom>
              <a:rect b="b" l="l" r="r" t="t"/>
              <a:pathLst>
                <a:path extrusionOk="0" h="507" w="317">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1"/>
            <p:cNvSpPr/>
            <p:nvPr/>
          </p:nvSpPr>
          <p:spPr>
            <a:xfrm>
              <a:off x="6055002"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1"/>
            <p:cNvSpPr/>
            <p:nvPr/>
          </p:nvSpPr>
          <p:spPr>
            <a:xfrm>
              <a:off x="6075386" y="2738457"/>
              <a:ext cx="3251" cy="17167"/>
            </a:xfrm>
            <a:custGeom>
              <a:rect b="b" l="l" r="r" t="t"/>
              <a:pathLst>
                <a:path extrusionOk="0" h="507" w="96">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1"/>
            <p:cNvSpPr/>
            <p:nvPr/>
          </p:nvSpPr>
          <p:spPr>
            <a:xfrm>
              <a:off x="6055002"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1"/>
            <p:cNvSpPr/>
            <p:nvPr/>
          </p:nvSpPr>
          <p:spPr>
            <a:xfrm>
              <a:off x="6075386" y="3230646"/>
              <a:ext cx="7517" cy="22551"/>
            </a:xfrm>
            <a:custGeom>
              <a:rect b="b" l="l" r="r" t="t"/>
              <a:pathLst>
                <a:path extrusionOk="0" h="666" w="222">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1"/>
            <p:cNvSpPr/>
            <p:nvPr/>
          </p:nvSpPr>
          <p:spPr>
            <a:xfrm>
              <a:off x="6055002" y="3254212"/>
              <a:ext cx="19334" cy="24718"/>
            </a:xfrm>
            <a:custGeom>
              <a:rect b="b" l="l" r="r" t="t"/>
              <a:pathLst>
                <a:path extrusionOk="0" h="730" w="571">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1"/>
            <p:cNvSpPr/>
            <p:nvPr/>
          </p:nvSpPr>
          <p:spPr>
            <a:xfrm>
              <a:off x="6014269" y="2663389"/>
              <a:ext cx="19334" cy="16117"/>
            </a:xfrm>
            <a:custGeom>
              <a:rect b="b" l="l" r="r" t="t"/>
              <a:pathLst>
                <a:path extrusionOk="0" h="476" w="571">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1"/>
            <p:cNvSpPr/>
            <p:nvPr/>
          </p:nvSpPr>
          <p:spPr>
            <a:xfrm>
              <a:off x="5993885"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1"/>
            <p:cNvSpPr/>
            <p:nvPr/>
          </p:nvSpPr>
          <p:spPr>
            <a:xfrm>
              <a:off x="6035702"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1"/>
            <p:cNvSpPr/>
            <p:nvPr/>
          </p:nvSpPr>
          <p:spPr>
            <a:xfrm>
              <a:off x="5973501" y="270625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1"/>
            <p:cNvSpPr/>
            <p:nvPr/>
          </p:nvSpPr>
          <p:spPr>
            <a:xfrm>
              <a:off x="6014269" y="2706256"/>
              <a:ext cx="20384" cy="27935"/>
            </a:xfrm>
            <a:custGeom>
              <a:rect b="b" l="l" r="r" t="t"/>
              <a:pathLst>
                <a:path extrusionOk="0" h="825" w="602">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1"/>
            <p:cNvSpPr/>
            <p:nvPr/>
          </p:nvSpPr>
          <p:spPr>
            <a:xfrm>
              <a:off x="5993885"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1"/>
            <p:cNvSpPr/>
            <p:nvPr/>
          </p:nvSpPr>
          <p:spPr>
            <a:xfrm>
              <a:off x="6035702"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1"/>
            <p:cNvSpPr/>
            <p:nvPr/>
          </p:nvSpPr>
          <p:spPr>
            <a:xfrm>
              <a:off x="5973501" y="319952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1"/>
            <p:cNvSpPr/>
            <p:nvPr/>
          </p:nvSpPr>
          <p:spPr>
            <a:xfrm>
              <a:off x="6014269" y="3199528"/>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1"/>
            <p:cNvSpPr/>
            <p:nvPr/>
          </p:nvSpPr>
          <p:spPr>
            <a:xfrm>
              <a:off x="5993885"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1"/>
            <p:cNvSpPr/>
            <p:nvPr/>
          </p:nvSpPr>
          <p:spPr>
            <a:xfrm>
              <a:off x="6035702"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1"/>
            <p:cNvSpPr/>
            <p:nvPr/>
          </p:nvSpPr>
          <p:spPr>
            <a:xfrm>
              <a:off x="5974585" y="3254212"/>
              <a:ext cx="18251" cy="25767"/>
            </a:xfrm>
            <a:custGeom>
              <a:rect b="b" l="l" r="r" t="t"/>
              <a:pathLst>
                <a:path extrusionOk="0" h="761" w="539">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1"/>
            <p:cNvSpPr/>
            <p:nvPr/>
          </p:nvSpPr>
          <p:spPr>
            <a:xfrm>
              <a:off x="6014269" y="3254212"/>
              <a:ext cx="20384" cy="26851"/>
            </a:xfrm>
            <a:custGeom>
              <a:rect b="b" l="l" r="r" t="t"/>
              <a:pathLst>
                <a:path extrusionOk="0" h="793" w="602">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1"/>
            <p:cNvSpPr/>
            <p:nvPr/>
          </p:nvSpPr>
          <p:spPr>
            <a:xfrm>
              <a:off x="5994935" y="3282113"/>
              <a:ext cx="18284" cy="19334"/>
            </a:xfrm>
            <a:custGeom>
              <a:rect b="b" l="l" r="r" t="t"/>
              <a:pathLst>
                <a:path extrusionOk="0" h="571" w="54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1"/>
            <p:cNvSpPr/>
            <p:nvPr/>
          </p:nvSpPr>
          <p:spPr>
            <a:xfrm>
              <a:off x="6036786" y="3282113"/>
              <a:ext cx="12901" cy="6467"/>
            </a:xfrm>
            <a:custGeom>
              <a:rect b="b" l="l" r="r" t="t"/>
              <a:pathLst>
                <a:path extrusionOk="0" h="191" w="381">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1"/>
            <p:cNvSpPr/>
            <p:nvPr/>
          </p:nvSpPr>
          <p:spPr>
            <a:xfrm>
              <a:off x="5892000" y="2722373"/>
              <a:ext cx="16117" cy="11817"/>
            </a:xfrm>
            <a:custGeom>
              <a:rect b="b" l="l" r="r" t="t"/>
              <a:pathLst>
                <a:path extrusionOk="0" h="349" w="476">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1"/>
            <p:cNvSpPr/>
            <p:nvPr/>
          </p:nvSpPr>
          <p:spPr>
            <a:xfrm>
              <a:off x="5934901" y="2719156"/>
              <a:ext cx="17201" cy="15034"/>
            </a:xfrm>
            <a:custGeom>
              <a:rect b="b" l="l" r="r" t="t"/>
              <a:pathLst>
                <a:path extrusionOk="0" h="444" w="508">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1"/>
            <p:cNvSpPr/>
            <p:nvPr/>
          </p:nvSpPr>
          <p:spPr>
            <a:xfrm>
              <a:off x="5912384" y="2734156"/>
              <a:ext cx="19334" cy="26851"/>
            </a:xfrm>
            <a:custGeom>
              <a:rect b="b" l="l" r="r" t="t"/>
              <a:pathLst>
                <a:path extrusionOk="0" h="793" w="571">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1"/>
            <p:cNvSpPr/>
            <p:nvPr/>
          </p:nvSpPr>
          <p:spPr>
            <a:xfrm>
              <a:off x="5953118" y="2734156"/>
              <a:ext cx="20418" cy="26851"/>
            </a:xfrm>
            <a:custGeom>
              <a:rect b="b" l="l" r="r" t="t"/>
              <a:pathLst>
                <a:path extrusionOk="0" h="793" w="603">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1"/>
            <p:cNvSpPr/>
            <p:nvPr/>
          </p:nvSpPr>
          <p:spPr>
            <a:xfrm>
              <a:off x="5890951" y="3199528"/>
              <a:ext cx="20384" cy="26851"/>
            </a:xfrm>
            <a:custGeom>
              <a:rect b="b" l="l" r="r" t="t"/>
              <a:pathLst>
                <a:path extrusionOk="0" h="793" w="602">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1"/>
            <p:cNvSpPr/>
            <p:nvPr/>
          </p:nvSpPr>
          <p:spPr>
            <a:xfrm>
              <a:off x="5932768"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1"/>
            <p:cNvSpPr/>
            <p:nvPr/>
          </p:nvSpPr>
          <p:spPr>
            <a:xfrm>
              <a:off x="5916684" y="3226345"/>
              <a:ext cx="10734" cy="3251"/>
            </a:xfrm>
            <a:custGeom>
              <a:rect b="b" l="l" r="r" t="t"/>
              <a:pathLst>
                <a:path extrusionOk="0" h="96" w="317">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1"/>
            <p:cNvSpPr/>
            <p:nvPr/>
          </p:nvSpPr>
          <p:spPr>
            <a:xfrm>
              <a:off x="5953118" y="3226345"/>
              <a:ext cx="20418" cy="26851"/>
            </a:xfrm>
            <a:custGeom>
              <a:rect b="b" l="l" r="r" t="t"/>
              <a:pathLst>
                <a:path extrusionOk="0" h="793" w="603">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1"/>
            <p:cNvSpPr/>
            <p:nvPr/>
          </p:nvSpPr>
          <p:spPr>
            <a:xfrm>
              <a:off x="5809450" y="2661222"/>
              <a:ext cx="19334" cy="18284"/>
            </a:xfrm>
            <a:custGeom>
              <a:rect b="b" l="l" r="r" t="t"/>
              <a:pathLst>
                <a:path extrusionOk="0" h="540" w="571">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1"/>
            <p:cNvSpPr/>
            <p:nvPr/>
          </p:nvSpPr>
          <p:spPr>
            <a:xfrm>
              <a:off x="5829800" y="2679473"/>
              <a:ext cx="20418" cy="26817"/>
            </a:xfrm>
            <a:custGeom>
              <a:rect b="b" l="l" r="r" t="t"/>
              <a:pathLst>
                <a:path extrusionOk="0" h="792"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1"/>
            <p:cNvSpPr/>
            <p:nvPr/>
          </p:nvSpPr>
          <p:spPr>
            <a:xfrm>
              <a:off x="5809450"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1"/>
            <p:cNvSpPr/>
            <p:nvPr/>
          </p:nvSpPr>
          <p:spPr>
            <a:xfrm>
              <a:off x="5851267"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1"/>
            <p:cNvSpPr/>
            <p:nvPr/>
          </p:nvSpPr>
          <p:spPr>
            <a:xfrm>
              <a:off x="5829800" y="2734156"/>
              <a:ext cx="20418" cy="26851"/>
            </a:xfrm>
            <a:custGeom>
              <a:rect b="b" l="l" r="r" t="t"/>
              <a:pathLst>
                <a:path extrusionOk="0" h="793"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1"/>
            <p:cNvSpPr/>
            <p:nvPr/>
          </p:nvSpPr>
          <p:spPr>
            <a:xfrm>
              <a:off x="5871651" y="2734156"/>
              <a:ext cx="19334" cy="26851"/>
            </a:xfrm>
            <a:custGeom>
              <a:rect b="b" l="l" r="r" t="t"/>
              <a:pathLst>
                <a:path extrusionOk="0" h="793" w="571">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1"/>
            <p:cNvSpPr/>
            <p:nvPr/>
          </p:nvSpPr>
          <p:spPr>
            <a:xfrm>
              <a:off x="5809450"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1"/>
            <p:cNvSpPr/>
            <p:nvPr/>
          </p:nvSpPr>
          <p:spPr>
            <a:xfrm>
              <a:off x="5851267"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1"/>
            <p:cNvSpPr/>
            <p:nvPr/>
          </p:nvSpPr>
          <p:spPr>
            <a:xfrm>
              <a:off x="5829800" y="3226345"/>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1"/>
            <p:cNvSpPr/>
            <p:nvPr/>
          </p:nvSpPr>
          <p:spPr>
            <a:xfrm>
              <a:off x="5871651" y="3226345"/>
              <a:ext cx="19334" cy="23634"/>
            </a:xfrm>
            <a:custGeom>
              <a:rect b="b" l="l" r="r" t="t"/>
              <a:pathLst>
                <a:path extrusionOk="0" h="698" w="571">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1"/>
            <p:cNvSpPr/>
            <p:nvPr/>
          </p:nvSpPr>
          <p:spPr>
            <a:xfrm>
              <a:off x="5809450" y="3254212"/>
              <a:ext cx="19334" cy="26851"/>
            </a:xfrm>
            <a:custGeom>
              <a:rect b="b" l="l" r="r" t="t"/>
              <a:pathLst>
                <a:path extrusionOk="0" h="793" w="571">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1"/>
            <p:cNvSpPr/>
            <p:nvPr/>
          </p:nvSpPr>
          <p:spPr>
            <a:xfrm>
              <a:off x="5851267" y="3254212"/>
              <a:ext cx="16117" cy="21501"/>
            </a:xfrm>
            <a:custGeom>
              <a:rect b="b" l="l" r="r" t="t"/>
              <a:pathLst>
                <a:path extrusionOk="0" h="635" w="476">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1"/>
            <p:cNvSpPr/>
            <p:nvPr/>
          </p:nvSpPr>
          <p:spPr>
            <a:xfrm>
              <a:off x="5829800" y="3282113"/>
              <a:ext cx="16117" cy="18657"/>
            </a:xfrm>
            <a:custGeom>
              <a:rect b="b" l="l" r="r" t="t"/>
              <a:pathLst>
                <a:path extrusionOk="0" h="551" w="476">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1"/>
            <p:cNvSpPr/>
            <p:nvPr/>
          </p:nvSpPr>
          <p:spPr>
            <a:xfrm>
              <a:off x="5752599" y="2686956"/>
              <a:ext cx="15068" cy="19334"/>
            </a:xfrm>
            <a:custGeom>
              <a:rect b="b" l="l" r="r" t="t"/>
              <a:pathLst>
                <a:path extrusionOk="0" h="571" w="445">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1"/>
            <p:cNvSpPr/>
            <p:nvPr/>
          </p:nvSpPr>
          <p:spPr>
            <a:xfrm>
              <a:off x="5790150"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1"/>
            <p:cNvSpPr/>
            <p:nvPr/>
          </p:nvSpPr>
          <p:spPr>
            <a:xfrm>
              <a:off x="5768682" y="2706256"/>
              <a:ext cx="20418" cy="27935"/>
            </a:xfrm>
            <a:custGeom>
              <a:rect b="b" l="l" r="r" t="t"/>
              <a:pathLst>
                <a:path extrusionOk="0" h="825" w="603">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1"/>
            <p:cNvSpPr/>
            <p:nvPr/>
          </p:nvSpPr>
          <p:spPr>
            <a:xfrm>
              <a:off x="5790150"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1"/>
            <p:cNvSpPr/>
            <p:nvPr/>
          </p:nvSpPr>
          <p:spPr>
            <a:xfrm>
              <a:off x="5768682" y="3199528"/>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1"/>
            <p:cNvSpPr/>
            <p:nvPr/>
          </p:nvSpPr>
          <p:spPr>
            <a:xfrm>
              <a:off x="5757983" y="3232779"/>
              <a:ext cx="9684" cy="21467"/>
            </a:xfrm>
            <a:custGeom>
              <a:rect b="b" l="l" r="r" t="t"/>
              <a:pathLst>
                <a:path extrusionOk="0" h="634" w="286">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1"/>
            <p:cNvSpPr/>
            <p:nvPr/>
          </p:nvSpPr>
          <p:spPr>
            <a:xfrm>
              <a:off x="5790150"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1"/>
            <p:cNvSpPr/>
            <p:nvPr/>
          </p:nvSpPr>
          <p:spPr>
            <a:xfrm>
              <a:off x="5768682" y="3254212"/>
              <a:ext cx="20418" cy="25767"/>
            </a:xfrm>
            <a:custGeom>
              <a:rect b="b" l="l" r="r" t="t"/>
              <a:pathLst>
                <a:path extrusionOk="0" h="761" w="603">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1"/>
            <p:cNvSpPr/>
            <p:nvPr/>
          </p:nvSpPr>
          <p:spPr>
            <a:xfrm>
              <a:off x="5793366" y="3282113"/>
              <a:ext cx="15034" cy="9684"/>
            </a:xfrm>
            <a:custGeom>
              <a:rect b="b" l="l" r="r" t="t"/>
              <a:pathLst>
                <a:path extrusionOk="0" h="286" w="444">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1"/>
            <p:cNvSpPr/>
            <p:nvPr/>
          </p:nvSpPr>
          <p:spPr>
            <a:xfrm>
              <a:off x="5645364" y="2816707"/>
              <a:ext cx="19334" cy="26851"/>
            </a:xfrm>
            <a:custGeom>
              <a:rect b="b" l="l" r="r" t="t"/>
              <a:pathLst>
                <a:path extrusionOk="0" h="793" w="571">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1"/>
            <p:cNvSpPr/>
            <p:nvPr/>
          </p:nvSpPr>
          <p:spPr>
            <a:xfrm>
              <a:off x="5687181" y="2819924"/>
              <a:ext cx="19368" cy="23634"/>
            </a:xfrm>
            <a:custGeom>
              <a:rect b="b" l="l" r="r" t="t"/>
              <a:pathLst>
                <a:path extrusionOk="0" h="698" w="572">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1"/>
            <p:cNvSpPr/>
            <p:nvPr/>
          </p:nvSpPr>
          <p:spPr>
            <a:xfrm>
              <a:off x="5665748" y="2843524"/>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1"/>
            <p:cNvSpPr/>
            <p:nvPr/>
          </p:nvSpPr>
          <p:spPr>
            <a:xfrm>
              <a:off x="5707565"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1"/>
            <p:cNvSpPr/>
            <p:nvPr/>
          </p:nvSpPr>
          <p:spPr>
            <a:xfrm>
              <a:off x="5645364" y="2870341"/>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1"/>
            <p:cNvSpPr/>
            <p:nvPr/>
          </p:nvSpPr>
          <p:spPr>
            <a:xfrm>
              <a:off x="5687181"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1"/>
            <p:cNvSpPr/>
            <p:nvPr/>
          </p:nvSpPr>
          <p:spPr>
            <a:xfrm>
              <a:off x="5665748" y="2898208"/>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1"/>
            <p:cNvSpPr/>
            <p:nvPr/>
          </p:nvSpPr>
          <p:spPr>
            <a:xfrm>
              <a:off x="5707565"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1"/>
            <p:cNvSpPr/>
            <p:nvPr/>
          </p:nvSpPr>
          <p:spPr>
            <a:xfrm>
              <a:off x="5647531" y="2925025"/>
              <a:ext cx="17167" cy="24684"/>
            </a:xfrm>
            <a:custGeom>
              <a:rect b="b" l="l" r="r" t="t"/>
              <a:pathLst>
                <a:path extrusionOk="0" h="729" w="507">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1"/>
            <p:cNvSpPr/>
            <p:nvPr/>
          </p:nvSpPr>
          <p:spPr>
            <a:xfrm>
              <a:off x="5687181"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1"/>
            <p:cNvSpPr/>
            <p:nvPr/>
          </p:nvSpPr>
          <p:spPr>
            <a:xfrm>
              <a:off x="5667881" y="2952892"/>
              <a:ext cx="18284" cy="27935"/>
            </a:xfrm>
            <a:custGeom>
              <a:rect b="b" l="l" r="r" t="t"/>
              <a:pathLst>
                <a:path extrusionOk="0" h="825" w="54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1"/>
            <p:cNvSpPr/>
            <p:nvPr/>
          </p:nvSpPr>
          <p:spPr>
            <a:xfrm>
              <a:off x="5707565" y="2952892"/>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1"/>
            <p:cNvSpPr/>
            <p:nvPr/>
          </p:nvSpPr>
          <p:spPr>
            <a:xfrm>
              <a:off x="5687181"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1"/>
            <p:cNvSpPr/>
            <p:nvPr/>
          </p:nvSpPr>
          <p:spPr>
            <a:xfrm>
              <a:off x="5665748" y="3007576"/>
              <a:ext cx="20418" cy="27935"/>
            </a:xfrm>
            <a:custGeom>
              <a:rect b="b" l="l" r="r" t="t"/>
              <a:pathLst>
                <a:path extrusionOk="0" h="825" w="603">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1"/>
            <p:cNvSpPr/>
            <p:nvPr/>
          </p:nvSpPr>
          <p:spPr>
            <a:xfrm>
              <a:off x="5707565"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1"/>
            <p:cNvSpPr/>
            <p:nvPr/>
          </p:nvSpPr>
          <p:spPr>
            <a:xfrm>
              <a:off x="5645364" y="3035477"/>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1"/>
            <p:cNvSpPr/>
            <p:nvPr/>
          </p:nvSpPr>
          <p:spPr>
            <a:xfrm>
              <a:off x="5687181"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1"/>
            <p:cNvSpPr/>
            <p:nvPr/>
          </p:nvSpPr>
          <p:spPr>
            <a:xfrm>
              <a:off x="5665748" y="3062294"/>
              <a:ext cx="20418" cy="27901"/>
            </a:xfrm>
            <a:custGeom>
              <a:rect b="b" l="l" r="r" t="t"/>
              <a:pathLst>
                <a:path extrusionOk="0" h="824" w="603">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1"/>
            <p:cNvSpPr/>
            <p:nvPr/>
          </p:nvSpPr>
          <p:spPr>
            <a:xfrm>
              <a:off x="5707565"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1"/>
            <p:cNvSpPr/>
            <p:nvPr/>
          </p:nvSpPr>
          <p:spPr>
            <a:xfrm>
              <a:off x="5645364" y="3090160"/>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1"/>
            <p:cNvSpPr/>
            <p:nvPr/>
          </p:nvSpPr>
          <p:spPr>
            <a:xfrm>
              <a:off x="5687181"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1"/>
            <p:cNvSpPr/>
            <p:nvPr/>
          </p:nvSpPr>
          <p:spPr>
            <a:xfrm>
              <a:off x="5665748" y="3116978"/>
              <a:ext cx="20418" cy="23600"/>
            </a:xfrm>
            <a:custGeom>
              <a:rect b="b" l="l" r="r" t="t"/>
              <a:pathLst>
                <a:path extrusionOk="0" h="697" w="603">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1"/>
            <p:cNvSpPr/>
            <p:nvPr/>
          </p:nvSpPr>
          <p:spPr>
            <a:xfrm>
              <a:off x="5707565" y="3116978"/>
              <a:ext cx="20418" cy="25767"/>
            </a:xfrm>
            <a:custGeom>
              <a:rect b="b" l="l" r="r" t="t"/>
              <a:pathLst>
                <a:path extrusionOk="0" h="761" w="603">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1"/>
            <p:cNvSpPr/>
            <p:nvPr/>
          </p:nvSpPr>
          <p:spPr>
            <a:xfrm>
              <a:off x="5632497" y="2812441"/>
              <a:ext cx="8634" cy="3251"/>
            </a:xfrm>
            <a:custGeom>
              <a:rect b="b" l="l" r="r" t="t"/>
              <a:pathLst>
                <a:path extrusionOk="0" h="96" w="255">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1"/>
            <p:cNvSpPr/>
            <p:nvPr/>
          </p:nvSpPr>
          <p:spPr>
            <a:xfrm>
              <a:off x="5622847" y="2836007"/>
              <a:ext cx="1117" cy="1117"/>
            </a:xfrm>
            <a:custGeom>
              <a:rect b="b" l="l" r="r" t="t"/>
              <a:pathLst>
                <a:path extrusionOk="0" h="33" w="33">
                  <a:moveTo>
                    <a:pt x="1" y="33"/>
                  </a:moveTo>
                  <a:cubicBezTo>
                    <a:pt x="1" y="33"/>
                    <a:pt x="33" y="1"/>
                    <a:pt x="3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1"/>
            <p:cNvSpPr/>
            <p:nvPr/>
          </p:nvSpPr>
          <p:spPr>
            <a:xfrm>
              <a:off x="5626064"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1"/>
            <p:cNvSpPr/>
            <p:nvPr/>
          </p:nvSpPr>
          <p:spPr>
            <a:xfrm>
              <a:off x="5604631" y="2870341"/>
              <a:ext cx="20418" cy="27901"/>
            </a:xfrm>
            <a:custGeom>
              <a:rect b="b" l="l" r="r" t="t"/>
              <a:pathLst>
                <a:path extrusionOk="0" h="824" w="603">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1"/>
            <p:cNvSpPr/>
            <p:nvPr/>
          </p:nvSpPr>
          <p:spPr>
            <a:xfrm>
              <a:off x="5626064" y="2898208"/>
              <a:ext cx="19334" cy="25767"/>
            </a:xfrm>
            <a:custGeom>
              <a:rect b="b" l="l" r="r" t="t"/>
              <a:pathLst>
                <a:path extrusionOk="0" h="761" w="571">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1"/>
            <p:cNvSpPr/>
            <p:nvPr/>
          </p:nvSpPr>
          <p:spPr>
            <a:xfrm>
              <a:off x="5607847" y="3047260"/>
              <a:ext cx="17201" cy="15068"/>
            </a:xfrm>
            <a:custGeom>
              <a:rect b="b" l="l" r="r" t="t"/>
              <a:pathLst>
                <a:path extrusionOk="0" h="445" w="508">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1"/>
            <p:cNvSpPr/>
            <p:nvPr/>
          </p:nvSpPr>
          <p:spPr>
            <a:xfrm>
              <a:off x="5600330" y="3065510"/>
              <a:ext cx="3251" cy="10734"/>
            </a:xfrm>
            <a:custGeom>
              <a:rect b="b" l="l" r="r" t="t"/>
              <a:pathLst>
                <a:path extrusionOk="0" h="317" w="96">
                  <a:moveTo>
                    <a:pt x="1" y="0"/>
                  </a:moveTo>
                  <a:cubicBezTo>
                    <a:pt x="1" y="32"/>
                    <a:pt x="1" y="32"/>
                    <a:pt x="1" y="63"/>
                  </a:cubicBezTo>
                  <a:lnTo>
                    <a:pt x="96" y="317"/>
                  </a:lnTo>
                  <a:cubicBezTo>
                    <a:pt x="96" y="190"/>
                    <a:pt x="64" y="63"/>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1"/>
            <p:cNvSpPr/>
            <p:nvPr/>
          </p:nvSpPr>
          <p:spPr>
            <a:xfrm>
              <a:off x="5626064" y="3062294"/>
              <a:ext cx="19334" cy="27901"/>
            </a:xfrm>
            <a:custGeom>
              <a:rect b="b" l="l" r="r" t="t"/>
              <a:pathLst>
                <a:path extrusionOk="0" h="824" w="571">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1"/>
            <p:cNvSpPr/>
            <p:nvPr/>
          </p:nvSpPr>
          <p:spPr>
            <a:xfrm>
              <a:off x="5609980" y="3090160"/>
              <a:ext cx="15068" cy="25767"/>
            </a:xfrm>
            <a:custGeom>
              <a:rect b="b" l="l" r="r" t="t"/>
              <a:pathLst>
                <a:path extrusionOk="0" h="761" w="445">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1"/>
            <p:cNvSpPr/>
            <p:nvPr/>
          </p:nvSpPr>
          <p:spPr>
            <a:xfrm>
              <a:off x="5626064" y="3116978"/>
              <a:ext cx="19334" cy="27901"/>
            </a:xfrm>
            <a:custGeom>
              <a:rect b="b" l="l" r="r" t="t"/>
              <a:pathLst>
                <a:path extrusionOk="0" h="824" w="571">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1"/>
            <p:cNvSpPr/>
            <p:nvPr/>
          </p:nvSpPr>
          <p:spPr>
            <a:xfrm>
              <a:off x="6055002"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1"/>
            <p:cNvSpPr/>
            <p:nvPr/>
          </p:nvSpPr>
          <p:spPr>
            <a:xfrm>
              <a:off x="6075386" y="2788840"/>
              <a:ext cx="19334" cy="26851"/>
            </a:xfrm>
            <a:custGeom>
              <a:rect b="b" l="l" r="r" t="t"/>
              <a:pathLst>
                <a:path extrusionOk="0" h="793" w="571">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1"/>
            <p:cNvSpPr/>
            <p:nvPr/>
          </p:nvSpPr>
          <p:spPr>
            <a:xfrm>
              <a:off x="6055002"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1"/>
            <p:cNvSpPr/>
            <p:nvPr/>
          </p:nvSpPr>
          <p:spPr>
            <a:xfrm>
              <a:off x="6096820" y="2815657"/>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1"/>
            <p:cNvSpPr/>
            <p:nvPr/>
          </p:nvSpPr>
          <p:spPr>
            <a:xfrm>
              <a:off x="6076436"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1"/>
            <p:cNvSpPr/>
            <p:nvPr/>
          </p:nvSpPr>
          <p:spPr>
            <a:xfrm>
              <a:off x="6117203" y="2843524"/>
              <a:ext cx="20384" cy="26851"/>
            </a:xfrm>
            <a:custGeom>
              <a:rect b="b" l="l" r="r" t="t"/>
              <a:pathLst>
                <a:path extrusionOk="0" h="793" w="602">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1"/>
            <p:cNvSpPr/>
            <p:nvPr/>
          </p:nvSpPr>
          <p:spPr>
            <a:xfrm>
              <a:off x="6096820" y="2870341"/>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1"/>
            <p:cNvSpPr/>
            <p:nvPr/>
          </p:nvSpPr>
          <p:spPr>
            <a:xfrm>
              <a:off x="6088253" y="2899292"/>
              <a:ext cx="7517" cy="15034"/>
            </a:xfrm>
            <a:custGeom>
              <a:rect b="b" l="l" r="r" t="t"/>
              <a:pathLst>
                <a:path extrusionOk="0" h="444" w="222">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1"/>
            <p:cNvSpPr/>
            <p:nvPr/>
          </p:nvSpPr>
          <p:spPr>
            <a:xfrm>
              <a:off x="6117203" y="289820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1"/>
            <p:cNvSpPr/>
            <p:nvPr/>
          </p:nvSpPr>
          <p:spPr>
            <a:xfrm>
              <a:off x="6100036" y="2925025"/>
              <a:ext cx="16117" cy="27901"/>
            </a:xfrm>
            <a:custGeom>
              <a:rect b="b" l="l" r="r" t="t"/>
              <a:pathLst>
                <a:path extrusionOk="0" h="824" w="476">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1"/>
            <p:cNvSpPr/>
            <p:nvPr/>
          </p:nvSpPr>
          <p:spPr>
            <a:xfrm>
              <a:off x="6117203" y="2952892"/>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1"/>
            <p:cNvSpPr/>
            <p:nvPr/>
          </p:nvSpPr>
          <p:spPr>
            <a:xfrm>
              <a:off x="6104336" y="2980793"/>
              <a:ext cx="11817" cy="26817"/>
            </a:xfrm>
            <a:custGeom>
              <a:rect b="b" l="l" r="r" t="t"/>
              <a:pathLst>
                <a:path extrusionOk="0" h="792" w="349">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1"/>
            <p:cNvSpPr/>
            <p:nvPr/>
          </p:nvSpPr>
          <p:spPr>
            <a:xfrm>
              <a:off x="6117203" y="3007576"/>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1"/>
            <p:cNvSpPr/>
            <p:nvPr/>
          </p:nvSpPr>
          <p:spPr>
            <a:xfrm>
              <a:off x="6096820" y="3035477"/>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1"/>
            <p:cNvSpPr/>
            <p:nvPr/>
          </p:nvSpPr>
          <p:spPr>
            <a:xfrm>
              <a:off x="6076436" y="3063343"/>
              <a:ext cx="19334" cy="26851"/>
            </a:xfrm>
            <a:custGeom>
              <a:rect b="b" l="l" r="r" t="t"/>
              <a:pathLst>
                <a:path extrusionOk="0" h="793" w="571">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1"/>
            <p:cNvSpPr/>
            <p:nvPr/>
          </p:nvSpPr>
          <p:spPr>
            <a:xfrm>
              <a:off x="6117203" y="3062294"/>
              <a:ext cx="20384" cy="27901"/>
            </a:xfrm>
            <a:custGeom>
              <a:rect b="b" l="l" r="r" t="t"/>
              <a:pathLst>
                <a:path extrusionOk="0" h="824" w="602">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1"/>
            <p:cNvSpPr/>
            <p:nvPr/>
          </p:nvSpPr>
          <p:spPr>
            <a:xfrm>
              <a:off x="6056086" y="3092294"/>
              <a:ext cx="18251" cy="24718"/>
            </a:xfrm>
            <a:custGeom>
              <a:rect b="b" l="l" r="r" t="t"/>
              <a:pathLst>
                <a:path extrusionOk="0" h="730" w="539">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1"/>
            <p:cNvSpPr/>
            <p:nvPr/>
          </p:nvSpPr>
          <p:spPr>
            <a:xfrm>
              <a:off x="6096820" y="3090160"/>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1"/>
            <p:cNvSpPr/>
            <p:nvPr/>
          </p:nvSpPr>
          <p:spPr>
            <a:xfrm>
              <a:off x="6076436" y="3116978"/>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1"/>
            <p:cNvSpPr/>
            <p:nvPr/>
          </p:nvSpPr>
          <p:spPr>
            <a:xfrm>
              <a:off x="6117203" y="3116978"/>
              <a:ext cx="20384" cy="24684"/>
            </a:xfrm>
            <a:custGeom>
              <a:rect b="b" l="l" r="r" t="t"/>
              <a:pathLst>
                <a:path extrusionOk="0" h="729" w="602">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1"/>
            <p:cNvSpPr/>
            <p:nvPr/>
          </p:nvSpPr>
          <p:spPr>
            <a:xfrm>
              <a:off x="6055002"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1"/>
            <p:cNvSpPr/>
            <p:nvPr/>
          </p:nvSpPr>
          <p:spPr>
            <a:xfrm>
              <a:off x="6097903" y="3144844"/>
              <a:ext cx="11817" cy="7551"/>
            </a:xfrm>
            <a:custGeom>
              <a:rect b="b" l="l" r="r" t="t"/>
              <a:pathLst>
                <a:path extrusionOk="0" h="223" w="349">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1"/>
            <p:cNvSpPr/>
            <p:nvPr/>
          </p:nvSpPr>
          <p:spPr>
            <a:xfrm>
              <a:off x="6075386" y="3172711"/>
              <a:ext cx="7517" cy="21501"/>
            </a:xfrm>
            <a:custGeom>
              <a:rect b="b" l="l" r="r" t="t"/>
              <a:pathLst>
                <a:path extrusionOk="0" h="635" w="222">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1"/>
            <p:cNvSpPr/>
            <p:nvPr/>
          </p:nvSpPr>
          <p:spPr>
            <a:xfrm>
              <a:off x="5973501" y="276097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1"/>
            <p:cNvSpPr/>
            <p:nvPr/>
          </p:nvSpPr>
          <p:spPr>
            <a:xfrm>
              <a:off x="6014269" y="2760974"/>
              <a:ext cx="20384" cy="27901"/>
            </a:xfrm>
            <a:custGeom>
              <a:rect b="b" l="l" r="r" t="t"/>
              <a:pathLst>
                <a:path extrusionOk="0" h="824" w="602">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1"/>
            <p:cNvSpPr/>
            <p:nvPr/>
          </p:nvSpPr>
          <p:spPr>
            <a:xfrm>
              <a:off x="5993885" y="2788840"/>
              <a:ext cx="19334" cy="25767"/>
            </a:xfrm>
            <a:custGeom>
              <a:rect b="b" l="l" r="r" t="t"/>
              <a:pathLst>
                <a:path extrusionOk="0" h="761" w="571">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1"/>
            <p:cNvSpPr/>
            <p:nvPr/>
          </p:nvSpPr>
          <p:spPr>
            <a:xfrm>
              <a:off x="6035702"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1"/>
            <p:cNvSpPr/>
            <p:nvPr/>
          </p:nvSpPr>
          <p:spPr>
            <a:xfrm>
              <a:off x="6017486" y="2815657"/>
              <a:ext cx="17167" cy="15034"/>
            </a:xfrm>
            <a:custGeom>
              <a:rect b="b" l="l" r="r" t="t"/>
              <a:pathLst>
                <a:path extrusionOk="0" h="444" w="507">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1"/>
            <p:cNvSpPr/>
            <p:nvPr/>
          </p:nvSpPr>
          <p:spPr>
            <a:xfrm>
              <a:off x="6035702" y="3118027"/>
              <a:ext cx="19334" cy="26851"/>
            </a:xfrm>
            <a:custGeom>
              <a:rect b="b" l="l" r="r" t="t"/>
              <a:pathLst>
                <a:path extrusionOk="0" h="793" w="571">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1"/>
            <p:cNvSpPr/>
            <p:nvPr/>
          </p:nvSpPr>
          <p:spPr>
            <a:xfrm>
              <a:off x="5973501" y="3154494"/>
              <a:ext cx="19334" cy="17201"/>
            </a:xfrm>
            <a:custGeom>
              <a:rect b="b" l="l" r="r" t="t"/>
              <a:pathLst>
                <a:path extrusionOk="0" h="508" w="571">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1"/>
            <p:cNvSpPr/>
            <p:nvPr/>
          </p:nvSpPr>
          <p:spPr>
            <a:xfrm>
              <a:off x="6014269" y="3144844"/>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1"/>
            <p:cNvSpPr/>
            <p:nvPr/>
          </p:nvSpPr>
          <p:spPr>
            <a:xfrm>
              <a:off x="5993885"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1"/>
            <p:cNvSpPr/>
            <p:nvPr/>
          </p:nvSpPr>
          <p:spPr>
            <a:xfrm>
              <a:off x="6035702"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1"/>
            <p:cNvSpPr/>
            <p:nvPr/>
          </p:nvSpPr>
          <p:spPr>
            <a:xfrm>
              <a:off x="5890951" y="2760974"/>
              <a:ext cx="20384" cy="27901"/>
            </a:xfrm>
            <a:custGeom>
              <a:rect b="b" l="l" r="r" t="t"/>
              <a:pathLst>
                <a:path extrusionOk="0" h="824" w="602">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1"/>
            <p:cNvSpPr/>
            <p:nvPr/>
          </p:nvSpPr>
          <p:spPr>
            <a:xfrm>
              <a:off x="5932768"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1"/>
            <p:cNvSpPr/>
            <p:nvPr/>
          </p:nvSpPr>
          <p:spPr>
            <a:xfrm>
              <a:off x="5915601" y="2788840"/>
              <a:ext cx="11817" cy="2167"/>
            </a:xfrm>
            <a:custGeom>
              <a:rect b="b" l="l" r="r" t="t"/>
              <a:pathLst>
                <a:path extrusionOk="0" h="64" w="349">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1"/>
            <p:cNvSpPr/>
            <p:nvPr/>
          </p:nvSpPr>
          <p:spPr>
            <a:xfrm>
              <a:off x="5955285" y="2788840"/>
              <a:ext cx="18251" cy="10767"/>
            </a:xfrm>
            <a:custGeom>
              <a:rect b="b" l="l" r="r" t="t"/>
              <a:pathLst>
                <a:path extrusionOk="0" h="318" w="539">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1"/>
            <p:cNvSpPr/>
            <p:nvPr/>
          </p:nvSpPr>
          <p:spPr>
            <a:xfrm>
              <a:off x="5894167" y="3167361"/>
              <a:ext cx="12901" cy="4334"/>
            </a:xfrm>
            <a:custGeom>
              <a:rect b="b" l="l" r="r" t="t"/>
              <a:pathLst>
                <a:path extrusionOk="0" h="128" w="381">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1"/>
            <p:cNvSpPr/>
            <p:nvPr/>
          </p:nvSpPr>
          <p:spPr>
            <a:xfrm>
              <a:off x="5935985" y="3166278"/>
              <a:ext cx="15034" cy="5418"/>
            </a:xfrm>
            <a:custGeom>
              <a:rect b="b" l="l" r="r" t="t"/>
              <a:pathLst>
                <a:path extrusionOk="0" h="160" w="444">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1"/>
            <p:cNvSpPr/>
            <p:nvPr/>
          </p:nvSpPr>
          <p:spPr>
            <a:xfrm>
              <a:off x="5912384" y="3171661"/>
              <a:ext cx="19334" cy="27901"/>
            </a:xfrm>
            <a:custGeom>
              <a:rect b="b" l="l" r="r" t="t"/>
              <a:pathLst>
                <a:path extrusionOk="0" h="824" w="571">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1"/>
            <p:cNvSpPr/>
            <p:nvPr/>
          </p:nvSpPr>
          <p:spPr>
            <a:xfrm>
              <a:off x="5953118" y="3171661"/>
              <a:ext cx="20418" cy="27901"/>
            </a:xfrm>
            <a:custGeom>
              <a:rect b="b" l="l" r="r" t="t"/>
              <a:pathLst>
                <a:path extrusionOk="0" h="824" w="603">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1"/>
            <p:cNvSpPr/>
            <p:nvPr/>
          </p:nvSpPr>
          <p:spPr>
            <a:xfrm>
              <a:off x="5809450"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1"/>
            <p:cNvSpPr/>
            <p:nvPr/>
          </p:nvSpPr>
          <p:spPr>
            <a:xfrm>
              <a:off x="5851267"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1"/>
            <p:cNvSpPr/>
            <p:nvPr/>
          </p:nvSpPr>
          <p:spPr>
            <a:xfrm>
              <a:off x="5829800" y="2788840"/>
              <a:ext cx="20418" cy="23634"/>
            </a:xfrm>
            <a:custGeom>
              <a:rect b="b" l="l" r="r" t="t"/>
              <a:pathLst>
                <a:path extrusionOk="0" h="698" w="603">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1"/>
            <p:cNvSpPr/>
            <p:nvPr/>
          </p:nvSpPr>
          <p:spPr>
            <a:xfrm>
              <a:off x="5872700" y="2788840"/>
              <a:ext cx="16117" cy="8600"/>
            </a:xfrm>
            <a:custGeom>
              <a:rect b="b" l="l" r="r" t="t"/>
              <a:pathLst>
                <a:path extrusionOk="0" h="254" w="476">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1"/>
            <p:cNvSpPr/>
            <p:nvPr/>
          </p:nvSpPr>
          <p:spPr>
            <a:xfrm>
              <a:off x="5809450" y="2815657"/>
              <a:ext cx="13950" cy="10734"/>
            </a:xfrm>
            <a:custGeom>
              <a:rect b="b" l="l" r="r" t="t"/>
              <a:pathLst>
                <a:path extrusionOk="0" h="317" w="412">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1"/>
            <p:cNvSpPr/>
            <p:nvPr/>
          </p:nvSpPr>
          <p:spPr>
            <a:xfrm>
              <a:off x="5809450"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1"/>
            <p:cNvSpPr/>
            <p:nvPr/>
          </p:nvSpPr>
          <p:spPr>
            <a:xfrm>
              <a:off x="5851267" y="3156628"/>
              <a:ext cx="18251" cy="15068"/>
            </a:xfrm>
            <a:custGeom>
              <a:rect b="b" l="l" r="r" t="t"/>
              <a:pathLst>
                <a:path extrusionOk="0" h="445" w="539">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1"/>
            <p:cNvSpPr/>
            <p:nvPr/>
          </p:nvSpPr>
          <p:spPr>
            <a:xfrm>
              <a:off x="5829800" y="3171661"/>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1"/>
            <p:cNvSpPr/>
            <p:nvPr/>
          </p:nvSpPr>
          <p:spPr>
            <a:xfrm>
              <a:off x="5871651" y="3171661"/>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1"/>
            <p:cNvSpPr/>
            <p:nvPr/>
          </p:nvSpPr>
          <p:spPr>
            <a:xfrm>
              <a:off x="5768682" y="2760974"/>
              <a:ext cx="20418" cy="27901"/>
            </a:xfrm>
            <a:custGeom>
              <a:rect b="b" l="l" r="r" t="t"/>
              <a:pathLst>
                <a:path extrusionOk="0" h="824" w="603">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1"/>
            <p:cNvSpPr/>
            <p:nvPr/>
          </p:nvSpPr>
          <p:spPr>
            <a:xfrm>
              <a:off x="5748332" y="2788840"/>
              <a:ext cx="19334" cy="26851"/>
            </a:xfrm>
            <a:custGeom>
              <a:rect b="b" l="l" r="r" t="t"/>
              <a:pathLst>
                <a:path extrusionOk="0" h="793" w="571">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1"/>
            <p:cNvSpPr/>
            <p:nvPr/>
          </p:nvSpPr>
          <p:spPr>
            <a:xfrm>
              <a:off x="5790150"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1"/>
            <p:cNvSpPr/>
            <p:nvPr/>
          </p:nvSpPr>
          <p:spPr>
            <a:xfrm>
              <a:off x="5727949"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1"/>
            <p:cNvSpPr/>
            <p:nvPr/>
          </p:nvSpPr>
          <p:spPr>
            <a:xfrm>
              <a:off x="5768682" y="2815657"/>
              <a:ext cx="20418" cy="27901"/>
            </a:xfrm>
            <a:custGeom>
              <a:rect b="b" l="l" r="r" t="t"/>
              <a:pathLst>
                <a:path extrusionOk="0" h="824" w="603">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1"/>
            <p:cNvSpPr/>
            <p:nvPr/>
          </p:nvSpPr>
          <p:spPr>
            <a:xfrm>
              <a:off x="5748332" y="2843524"/>
              <a:ext cx="19334" cy="26851"/>
            </a:xfrm>
            <a:custGeom>
              <a:rect b="b" l="l" r="r" t="t"/>
              <a:pathLst>
                <a:path extrusionOk="0" h="793" w="571">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1"/>
            <p:cNvSpPr/>
            <p:nvPr/>
          </p:nvSpPr>
          <p:spPr>
            <a:xfrm>
              <a:off x="5727949" y="287034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1"/>
            <p:cNvSpPr/>
            <p:nvPr/>
          </p:nvSpPr>
          <p:spPr>
            <a:xfrm>
              <a:off x="5726865" y="2925025"/>
              <a:ext cx="11851" cy="26851"/>
            </a:xfrm>
            <a:custGeom>
              <a:rect b="b" l="l" r="r" t="t"/>
              <a:pathLst>
                <a:path extrusionOk="0" h="793" w="35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1"/>
            <p:cNvSpPr/>
            <p:nvPr/>
          </p:nvSpPr>
          <p:spPr>
            <a:xfrm>
              <a:off x="5726865" y="2982926"/>
              <a:ext cx="6467" cy="23634"/>
            </a:xfrm>
            <a:custGeom>
              <a:rect b="b" l="l" r="r" t="t"/>
              <a:pathLst>
                <a:path extrusionOk="0" h="698" w="191">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1"/>
            <p:cNvSpPr/>
            <p:nvPr/>
          </p:nvSpPr>
          <p:spPr>
            <a:xfrm>
              <a:off x="5727949" y="3035477"/>
              <a:ext cx="18251" cy="26851"/>
            </a:xfrm>
            <a:custGeom>
              <a:rect b="b" l="l" r="r" t="t"/>
              <a:pathLst>
                <a:path extrusionOk="0" h="793" w="539">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1"/>
            <p:cNvSpPr/>
            <p:nvPr/>
          </p:nvSpPr>
          <p:spPr>
            <a:xfrm>
              <a:off x="5748332" y="3065510"/>
              <a:ext cx="16117" cy="24684"/>
            </a:xfrm>
            <a:custGeom>
              <a:rect b="b" l="l" r="r" t="t"/>
              <a:pathLst>
                <a:path extrusionOk="0" h="729" w="476">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1"/>
            <p:cNvSpPr/>
            <p:nvPr/>
          </p:nvSpPr>
          <p:spPr>
            <a:xfrm>
              <a:off x="5727949" y="3090160"/>
              <a:ext cx="19334" cy="26851"/>
            </a:xfrm>
            <a:custGeom>
              <a:rect b="b" l="l" r="r" t="t"/>
              <a:pathLst>
                <a:path extrusionOk="0" h="793" w="571">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1"/>
            <p:cNvSpPr/>
            <p:nvPr/>
          </p:nvSpPr>
          <p:spPr>
            <a:xfrm>
              <a:off x="5768682" y="3095510"/>
              <a:ext cx="17201" cy="21501"/>
            </a:xfrm>
            <a:custGeom>
              <a:rect b="b" l="l" r="r" t="t"/>
              <a:pathLst>
                <a:path extrusionOk="0" h="635" w="508">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1"/>
            <p:cNvSpPr/>
            <p:nvPr/>
          </p:nvSpPr>
          <p:spPr>
            <a:xfrm>
              <a:off x="5748332" y="3116978"/>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1"/>
            <p:cNvSpPr/>
            <p:nvPr/>
          </p:nvSpPr>
          <p:spPr>
            <a:xfrm>
              <a:off x="5790150" y="3120194"/>
              <a:ext cx="19334" cy="24684"/>
            </a:xfrm>
            <a:custGeom>
              <a:rect b="b" l="l" r="r" t="t"/>
              <a:pathLst>
                <a:path extrusionOk="0" h="729" w="571">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1"/>
            <p:cNvSpPr/>
            <p:nvPr/>
          </p:nvSpPr>
          <p:spPr>
            <a:xfrm>
              <a:off x="5732249" y="3144844"/>
              <a:ext cx="15034" cy="13984"/>
            </a:xfrm>
            <a:custGeom>
              <a:rect b="b" l="l" r="r" t="t"/>
              <a:pathLst>
                <a:path extrusionOk="0" h="413" w="444">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1"/>
            <p:cNvSpPr/>
            <p:nvPr/>
          </p:nvSpPr>
          <p:spPr>
            <a:xfrm>
              <a:off x="5768682" y="3144844"/>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1"/>
            <p:cNvSpPr/>
            <p:nvPr/>
          </p:nvSpPr>
          <p:spPr>
            <a:xfrm>
              <a:off x="5756899" y="3171661"/>
              <a:ext cx="10767" cy="21467"/>
            </a:xfrm>
            <a:custGeom>
              <a:rect b="b" l="l" r="r" t="t"/>
              <a:pathLst>
                <a:path extrusionOk="0" h="634" w="318">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1"/>
            <p:cNvSpPr/>
            <p:nvPr/>
          </p:nvSpPr>
          <p:spPr>
            <a:xfrm>
              <a:off x="5790150"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1"/>
            <p:cNvSpPr/>
            <p:nvPr/>
          </p:nvSpPr>
          <p:spPr>
            <a:xfrm>
              <a:off x="3487873" y="2949675"/>
              <a:ext cx="2469579" cy="1707153"/>
            </a:xfrm>
            <a:custGeom>
              <a:rect b="b" l="l" r="r" t="t"/>
              <a:pathLst>
                <a:path extrusionOk="0" h="50418" w="72935">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1"/>
            <p:cNvSpPr/>
            <p:nvPr/>
          </p:nvSpPr>
          <p:spPr>
            <a:xfrm>
              <a:off x="3483606" y="2945409"/>
              <a:ext cx="2478146" cy="1714637"/>
            </a:xfrm>
            <a:custGeom>
              <a:rect b="b" l="l" r="r" t="t"/>
              <a:pathLst>
                <a:path extrusionOk="0" h="50639" w="73188">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1"/>
            <p:cNvSpPr/>
            <p:nvPr/>
          </p:nvSpPr>
          <p:spPr>
            <a:xfrm>
              <a:off x="3562940" y="3017226"/>
              <a:ext cx="2304444" cy="1446601"/>
            </a:xfrm>
            <a:custGeom>
              <a:rect b="b" l="l" r="r" t="t"/>
              <a:pathLst>
                <a:path extrusionOk="0" h="42723" w="68058">
                  <a:moveTo>
                    <a:pt x="1" y="1"/>
                  </a:moveTo>
                  <a:lnTo>
                    <a:pt x="1" y="42722"/>
                  </a:lnTo>
                  <a:lnTo>
                    <a:pt x="68057" y="42722"/>
                  </a:lnTo>
                  <a:lnTo>
                    <a:pt x="6805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1"/>
            <p:cNvSpPr/>
            <p:nvPr/>
          </p:nvSpPr>
          <p:spPr>
            <a:xfrm>
              <a:off x="4046563" y="4602111"/>
              <a:ext cx="1362933" cy="60101"/>
            </a:xfrm>
            <a:custGeom>
              <a:rect b="b" l="l" r="r" t="t"/>
              <a:pathLst>
                <a:path extrusionOk="0" h="1775" w="40252">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1"/>
            <p:cNvSpPr/>
            <p:nvPr/>
          </p:nvSpPr>
          <p:spPr>
            <a:xfrm>
              <a:off x="4043346" y="4598894"/>
              <a:ext cx="1370450" cy="66535"/>
            </a:xfrm>
            <a:custGeom>
              <a:rect b="b" l="l" r="r" t="t"/>
              <a:pathLst>
                <a:path extrusionOk="0" h="1965" w="40474">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1"/>
            <p:cNvSpPr/>
            <p:nvPr/>
          </p:nvSpPr>
          <p:spPr>
            <a:xfrm>
              <a:off x="3990795" y="2422103"/>
              <a:ext cx="1493768" cy="1051962"/>
            </a:xfrm>
            <a:custGeom>
              <a:rect b="b" l="l" r="r" t="t"/>
              <a:pathLst>
                <a:path extrusionOk="0" h="31068" w="44116">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1"/>
            <p:cNvSpPr/>
            <p:nvPr/>
          </p:nvSpPr>
          <p:spPr>
            <a:xfrm>
              <a:off x="4067996" y="3308896"/>
              <a:ext cx="408589" cy="16117"/>
            </a:xfrm>
            <a:custGeom>
              <a:rect b="b" l="l" r="r" t="t"/>
              <a:pathLst>
                <a:path extrusionOk="0" h="476" w="12067">
                  <a:moveTo>
                    <a:pt x="1" y="1"/>
                  </a:moveTo>
                  <a:lnTo>
                    <a:pt x="1" y="476"/>
                  </a:lnTo>
                  <a:lnTo>
                    <a:pt x="12067" y="476"/>
                  </a:lnTo>
                  <a:lnTo>
                    <a:pt x="1206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1"/>
            <p:cNvSpPr/>
            <p:nvPr/>
          </p:nvSpPr>
          <p:spPr>
            <a:xfrm>
              <a:off x="4067996" y="3346447"/>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
            <p:cNvSpPr/>
            <p:nvPr/>
          </p:nvSpPr>
          <p:spPr>
            <a:xfrm>
              <a:off x="4067996" y="3383964"/>
              <a:ext cx="361422" cy="17201"/>
            </a:xfrm>
            <a:custGeom>
              <a:rect b="b" l="l" r="r" t="t"/>
              <a:pathLst>
                <a:path extrusionOk="0" h="508" w="10674">
                  <a:moveTo>
                    <a:pt x="1" y="1"/>
                  </a:moveTo>
                  <a:lnTo>
                    <a:pt x="1" y="507"/>
                  </a:lnTo>
                  <a:lnTo>
                    <a:pt x="10673" y="507"/>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1"/>
            <p:cNvSpPr/>
            <p:nvPr/>
          </p:nvSpPr>
          <p:spPr>
            <a:xfrm>
              <a:off x="4929056" y="2871425"/>
              <a:ext cx="408589" cy="16117"/>
            </a:xfrm>
            <a:custGeom>
              <a:rect b="b" l="l" r="r" t="t"/>
              <a:pathLst>
                <a:path extrusionOk="0" h="476" w="12067">
                  <a:moveTo>
                    <a:pt x="1" y="0"/>
                  </a:moveTo>
                  <a:lnTo>
                    <a:pt x="1" y="475"/>
                  </a:lnTo>
                  <a:lnTo>
                    <a:pt x="12067" y="475"/>
                  </a:lnTo>
                  <a:lnTo>
                    <a:pt x="12067"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1"/>
            <p:cNvSpPr/>
            <p:nvPr/>
          </p:nvSpPr>
          <p:spPr>
            <a:xfrm>
              <a:off x="4929056" y="2908942"/>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1"/>
            <p:cNvSpPr/>
            <p:nvPr/>
          </p:nvSpPr>
          <p:spPr>
            <a:xfrm>
              <a:off x="4929056" y="2946459"/>
              <a:ext cx="361422" cy="17201"/>
            </a:xfrm>
            <a:custGeom>
              <a:rect b="b" l="l" r="r" t="t"/>
              <a:pathLst>
                <a:path extrusionOk="0" h="508" w="10674">
                  <a:moveTo>
                    <a:pt x="1" y="1"/>
                  </a:moveTo>
                  <a:lnTo>
                    <a:pt x="1" y="508"/>
                  </a:lnTo>
                  <a:lnTo>
                    <a:pt x="10673" y="508"/>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1"/>
            <p:cNvSpPr/>
            <p:nvPr/>
          </p:nvSpPr>
          <p:spPr>
            <a:xfrm>
              <a:off x="5052374" y="3203828"/>
              <a:ext cx="330304" cy="12901"/>
            </a:xfrm>
            <a:custGeom>
              <a:rect b="b" l="l" r="r" t="t"/>
              <a:pathLst>
                <a:path extrusionOk="0" h="381" w="9755">
                  <a:moveTo>
                    <a:pt x="1" y="0"/>
                  </a:moveTo>
                  <a:lnTo>
                    <a:pt x="1" y="380"/>
                  </a:lnTo>
                  <a:lnTo>
                    <a:pt x="9755" y="380"/>
                  </a:lnTo>
                  <a:lnTo>
                    <a:pt x="9755"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1"/>
            <p:cNvSpPr/>
            <p:nvPr/>
          </p:nvSpPr>
          <p:spPr>
            <a:xfrm>
              <a:off x="5052374" y="3233862"/>
              <a:ext cx="319605" cy="13950"/>
            </a:xfrm>
            <a:custGeom>
              <a:rect b="b" l="l" r="r" t="t"/>
              <a:pathLst>
                <a:path extrusionOk="0" h="412" w="9439">
                  <a:moveTo>
                    <a:pt x="1" y="0"/>
                  </a:moveTo>
                  <a:lnTo>
                    <a:pt x="1" y="412"/>
                  </a:lnTo>
                  <a:lnTo>
                    <a:pt x="9438" y="412"/>
                  </a:lnTo>
                  <a:lnTo>
                    <a:pt x="943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1"/>
            <p:cNvSpPr/>
            <p:nvPr/>
          </p:nvSpPr>
          <p:spPr>
            <a:xfrm>
              <a:off x="5052374" y="3264946"/>
              <a:ext cx="291704" cy="12901"/>
            </a:xfrm>
            <a:custGeom>
              <a:rect b="b" l="l" r="r" t="t"/>
              <a:pathLst>
                <a:path extrusionOk="0" h="381" w="8615">
                  <a:moveTo>
                    <a:pt x="1" y="0"/>
                  </a:moveTo>
                  <a:lnTo>
                    <a:pt x="1" y="381"/>
                  </a:lnTo>
                  <a:lnTo>
                    <a:pt x="8615" y="381"/>
                  </a:lnTo>
                  <a:lnTo>
                    <a:pt x="8615"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1"/>
            <p:cNvSpPr/>
            <p:nvPr/>
          </p:nvSpPr>
          <p:spPr>
            <a:xfrm>
              <a:off x="5052374" y="3294980"/>
              <a:ext cx="273487" cy="13950"/>
            </a:xfrm>
            <a:custGeom>
              <a:rect b="b" l="l" r="r" t="t"/>
              <a:pathLst>
                <a:path extrusionOk="0" h="412" w="8077">
                  <a:moveTo>
                    <a:pt x="1" y="0"/>
                  </a:moveTo>
                  <a:lnTo>
                    <a:pt x="1" y="412"/>
                  </a:lnTo>
                  <a:lnTo>
                    <a:pt x="8076" y="412"/>
                  </a:lnTo>
                  <a:lnTo>
                    <a:pt x="8076"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1"/>
            <p:cNvSpPr/>
            <p:nvPr/>
          </p:nvSpPr>
          <p:spPr>
            <a:xfrm>
              <a:off x="5052374" y="3326063"/>
              <a:ext cx="256320" cy="12901"/>
            </a:xfrm>
            <a:custGeom>
              <a:rect b="b" l="l" r="r" t="t"/>
              <a:pathLst>
                <a:path extrusionOk="0" h="381" w="7570">
                  <a:moveTo>
                    <a:pt x="1" y="1"/>
                  </a:moveTo>
                  <a:lnTo>
                    <a:pt x="1" y="381"/>
                  </a:lnTo>
                  <a:lnTo>
                    <a:pt x="7570" y="381"/>
                  </a:lnTo>
                  <a:lnTo>
                    <a:pt x="757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1"/>
            <p:cNvSpPr/>
            <p:nvPr/>
          </p:nvSpPr>
          <p:spPr>
            <a:xfrm>
              <a:off x="5052374" y="3356097"/>
              <a:ext cx="235970" cy="13984"/>
            </a:xfrm>
            <a:custGeom>
              <a:rect b="b" l="l" r="r" t="t"/>
              <a:pathLst>
                <a:path extrusionOk="0" h="413" w="6969">
                  <a:moveTo>
                    <a:pt x="1" y="0"/>
                  </a:moveTo>
                  <a:lnTo>
                    <a:pt x="1" y="412"/>
                  </a:lnTo>
                  <a:lnTo>
                    <a:pt x="6968" y="412"/>
                  </a:lnTo>
                  <a:lnTo>
                    <a:pt x="696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1"/>
            <p:cNvSpPr/>
            <p:nvPr/>
          </p:nvSpPr>
          <p:spPr>
            <a:xfrm>
              <a:off x="4721054" y="3118027"/>
              <a:ext cx="279887" cy="264921"/>
            </a:xfrm>
            <a:custGeom>
              <a:rect b="b" l="l" r="r" t="t"/>
              <a:pathLst>
                <a:path extrusionOk="0" h="7824" w="8266">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1"/>
            <p:cNvSpPr/>
            <p:nvPr/>
          </p:nvSpPr>
          <p:spPr>
            <a:xfrm>
              <a:off x="4722104" y="3118027"/>
              <a:ext cx="278837" cy="65451"/>
            </a:xfrm>
            <a:custGeom>
              <a:rect b="b" l="l" r="r" t="t"/>
              <a:pathLst>
                <a:path extrusionOk="0" h="1933" w="8235">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1"/>
            <p:cNvSpPr/>
            <p:nvPr/>
          </p:nvSpPr>
          <p:spPr>
            <a:xfrm>
              <a:off x="4756438" y="3099811"/>
              <a:ext cx="12901" cy="57934"/>
            </a:xfrm>
            <a:custGeom>
              <a:rect b="b" l="l" r="r" t="t"/>
              <a:pathLst>
                <a:path extrusionOk="0" h="1711" w="381">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1"/>
            <p:cNvSpPr/>
            <p:nvPr/>
          </p:nvSpPr>
          <p:spPr>
            <a:xfrm>
              <a:off x="4952656" y="3099811"/>
              <a:ext cx="13984" cy="57934"/>
            </a:xfrm>
            <a:custGeom>
              <a:rect b="b" l="l" r="r" t="t"/>
              <a:pathLst>
                <a:path extrusionOk="0" h="1711" w="413">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
            <p:cNvSpPr/>
            <p:nvPr/>
          </p:nvSpPr>
          <p:spPr>
            <a:xfrm>
              <a:off x="4751054" y="3225262"/>
              <a:ext cx="31151" cy="30068"/>
            </a:xfrm>
            <a:custGeom>
              <a:rect b="b" l="l" r="r" t="t"/>
              <a:pathLst>
                <a:path extrusionOk="0" h="888" w="92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1"/>
            <p:cNvSpPr/>
            <p:nvPr/>
          </p:nvSpPr>
          <p:spPr>
            <a:xfrm>
              <a:off x="4796088" y="3225262"/>
              <a:ext cx="30068" cy="30068"/>
            </a:xfrm>
            <a:custGeom>
              <a:rect b="b" l="l" r="r" t="t"/>
              <a:pathLst>
                <a:path extrusionOk="0" h="888" w="888">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1"/>
            <p:cNvSpPr/>
            <p:nvPr/>
          </p:nvSpPr>
          <p:spPr>
            <a:xfrm>
              <a:off x="4841155" y="3225262"/>
              <a:ext cx="30034" cy="30068"/>
            </a:xfrm>
            <a:custGeom>
              <a:rect b="b" l="l" r="r" t="t"/>
              <a:pathLst>
                <a:path extrusionOk="0" h="888" w="887">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1"/>
            <p:cNvSpPr/>
            <p:nvPr/>
          </p:nvSpPr>
          <p:spPr>
            <a:xfrm>
              <a:off x="4886189" y="3225262"/>
              <a:ext cx="30034" cy="30068"/>
            </a:xfrm>
            <a:custGeom>
              <a:rect b="b" l="l" r="r" t="t"/>
              <a:pathLst>
                <a:path extrusionOk="0" h="888" w="887">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1"/>
            <p:cNvSpPr/>
            <p:nvPr/>
          </p:nvSpPr>
          <p:spPr>
            <a:xfrm>
              <a:off x="4931223" y="3225262"/>
              <a:ext cx="30068" cy="30068"/>
            </a:xfrm>
            <a:custGeom>
              <a:rect b="b" l="l" r="r" t="t"/>
              <a:pathLst>
                <a:path extrusionOk="0" h="888" w="888">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1"/>
            <p:cNvSpPr/>
            <p:nvPr/>
          </p:nvSpPr>
          <p:spPr>
            <a:xfrm>
              <a:off x="4751054" y="3269246"/>
              <a:ext cx="31151" cy="30034"/>
            </a:xfrm>
            <a:custGeom>
              <a:rect b="b" l="l" r="r" t="t"/>
              <a:pathLst>
                <a:path extrusionOk="0" h="887" w="92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4796088" y="3269246"/>
              <a:ext cx="30068" cy="30034"/>
            </a:xfrm>
            <a:custGeom>
              <a:rect b="b" l="l" r="r" t="t"/>
              <a:pathLst>
                <a:path extrusionOk="0" h="887" w="888">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p:nvPr/>
          </p:nvSpPr>
          <p:spPr>
            <a:xfrm>
              <a:off x="4841155" y="3269246"/>
              <a:ext cx="30034" cy="30034"/>
            </a:xfrm>
            <a:custGeom>
              <a:rect b="b" l="l" r="r" t="t"/>
              <a:pathLst>
                <a:path extrusionOk="0" h="887" w="887">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1"/>
            <p:cNvSpPr/>
            <p:nvPr/>
          </p:nvSpPr>
          <p:spPr>
            <a:xfrm>
              <a:off x="4886189" y="3269246"/>
              <a:ext cx="30034" cy="30034"/>
            </a:xfrm>
            <a:custGeom>
              <a:rect b="b" l="l" r="r" t="t"/>
              <a:pathLst>
                <a:path extrusionOk="0" h="887" w="887">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1"/>
            <p:cNvSpPr/>
            <p:nvPr/>
          </p:nvSpPr>
          <p:spPr>
            <a:xfrm>
              <a:off x="4931223" y="3269246"/>
              <a:ext cx="30068" cy="30034"/>
            </a:xfrm>
            <a:custGeom>
              <a:rect b="b" l="l" r="r" t="t"/>
              <a:pathLst>
                <a:path extrusionOk="0" h="887" w="888">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1"/>
            <p:cNvSpPr/>
            <p:nvPr/>
          </p:nvSpPr>
          <p:spPr>
            <a:xfrm>
              <a:off x="4751054" y="3313196"/>
              <a:ext cx="31151" cy="30068"/>
            </a:xfrm>
            <a:custGeom>
              <a:rect b="b" l="l" r="r" t="t"/>
              <a:pathLst>
                <a:path extrusionOk="0" h="888" w="92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1"/>
            <p:cNvSpPr/>
            <p:nvPr/>
          </p:nvSpPr>
          <p:spPr>
            <a:xfrm>
              <a:off x="4796088" y="3313196"/>
              <a:ext cx="30068" cy="30068"/>
            </a:xfrm>
            <a:custGeom>
              <a:rect b="b" l="l" r="r" t="t"/>
              <a:pathLst>
                <a:path extrusionOk="0" h="888" w="888">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1"/>
            <p:cNvSpPr/>
            <p:nvPr/>
          </p:nvSpPr>
          <p:spPr>
            <a:xfrm>
              <a:off x="4841155" y="3313196"/>
              <a:ext cx="30034" cy="30068"/>
            </a:xfrm>
            <a:custGeom>
              <a:rect b="b" l="l" r="r" t="t"/>
              <a:pathLst>
                <a:path extrusionOk="0" h="888" w="887">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1"/>
            <p:cNvSpPr/>
            <p:nvPr/>
          </p:nvSpPr>
          <p:spPr>
            <a:xfrm>
              <a:off x="4886189" y="3313196"/>
              <a:ext cx="30034" cy="30068"/>
            </a:xfrm>
            <a:custGeom>
              <a:rect b="b" l="l" r="r" t="t"/>
              <a:pathLst>
                <a:path extrusionOk="0" h="888" w="887">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1"/>
            <p:cNvSpPr/>
            <p:nvPr/>
          </p:nvSpPr>
          <p:spPr>
            <a:xfrm>
              <a:off x="4931223" y="3313196"/>
              <a:ext cx="30068" cy="30068"/>
            </a:xfrm>
            <a:custGeom>
              <a:rect b="b" l="l" r="r" t="t"/>
              <a:pathLst>
                <a:path extrusionOk="0" h="888" w="888">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1"/>
            <p:cNvSpPr/>
            <p:nvPr/>
          </p:nvSpPr>
          <p:spPr>
            <a:xfrm>
              <a:off x="4069080" y="2549721"/>
              <a:ext cx="692742" cy="664875"/>
            </a:xfrm>
            <a:custGeom>
              <a:rect b="b" l="l" r="r" t="t"/>
              <a:pathLst>
                <a:path extrusionOk="0" h="19636" w="20459">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1"/>
            <p:cNvSpPr/>
            <p:nvPr/>
          </p:nvSpPr>
          <p:spPr>
            <a:xfrm>
              <a:off x="4169881" y="2634439"/>
              <a:ext cx="206986" cy="201602"/>
            </a:xfrm>
            <a:custGeom>
              <a:rect b="b" l="l" r="r" t="t"/>
              <a:pathLst>
                <a:path extrusionOk="0" h="5954" w="6113">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1"/>
            <p:cNvSpPr/>
            <p:nvPr/>
          </p:nvSpPr>
          <p:spPr>
            <a:xfrm>
              <a:off x="4314632" y="2769540"/>
              <a:ext cx="211286" cy="210203"/>
            </a:xfrm>
            <a:custGeom>
              <a:rect b="b" l="l" r="r" t="t"/>
              <a:pathLst>
                <a:path extrusionOk="0" h="6208" w="624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1"/>
            <p:cNvSpPr/>
            <p:nvPr/>
          </p:nvSpPr>
          <p:spPr>
            <a:xfrm>
              <a:off x="4931223" y="2645646"/>
              <a:ext cx="449322" cy="99278"/>
            </a:xfrm>
            <a:custGeom>
              <a:rect b="b" l="l" r="r" t="t"/>
              <a:pathLst>
                <a:path extrusionOk="0" h="2932" w="1327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1"/>
            <p:cNvSpPr/>
            <p:nvPr/>
          </p:nvSpPr>
          <p:spPr>
            <a:xfrm>
              <a:off x="4931223" y="2589405"/>
              <a:ext cx="450406" cy="160869"/>
            </a:xfrm>
            <a:custGeom>
              <a:rect b="b" l="l" r="r" t="t"/>
              <a:pathLst>
                <a:path extrusionOk="0" h="4751" w="13302">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1"/>
            <p:cNvSpPr/>
            <p:nvPr/>
          </p:nvSpPr>
          <p:spPr>
            <a:xfrm>
              <a:off x="4928006" y="2564721"/>
              <a:ext cx="3251" cy="229503"/>
            </a:xfrm>
            <a:custGeom>
              <a:rect b="b" l="l" r="r" t="t"/>
              <a:pathLst>
                <a:path extrusionOk="0" h="6778" w="96">
                  <a:moveTo>
                    <a:pt x="0" y="1"/>
                  </a:moveTo>
                  <a:lnTo>
                    <a:pt x="0" y="6778"/>
                  </a:lnTo>
                  <a:lnTo>
                    <a:pt x="95" y="6778"/>
                  </a:lnTo>
                  <a:lnTo>
                    <a:pt x="95"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1"/>
            <p:cNvSpPr/>
            <p:nvPr/>
          </p:nvSpPr>
          <p:spPr>
            <a:xfrm>
              <a:off x="5379428" y="2564721"/>
              <a:ext cx="3251" cy="229503"/>
            </a:xfrm>
            <a:custGeom>
              <a:rect b="b" l="l" r="r" t="t"/>
              <a:pathLst>
                <a:path extrusionOk="0" h="6778" w="96">
                  <a:moveTo>
                    <a:pt x="1" y="1"/>
                  </a:moveTo>
                  <a:lnTo>
                    <a:pt x="1" y="6778"/>
                  </a:lnTo>
                  <a:lnTo>
                    <a:pt x="96" y="6778"/>
                  </a:lnTo>
                  <a:lnTo>
                    <a:pt x="96"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1"/>
            <p:cNvSpPr/>
            <p:nvPr/>
          </p:nvSpPr>
          <p:spPr>
            <a:xfrm>
              <a:off x="4928006" y="2792057"/>
              <a:ext cx="454672" cy="3251"/>
            </a:xfrm>
            <a:custGeom>
              <a:rect b="b" l="l" r="r" t="t"/>
              <a:pathLst>
                <a:path extrusionOk="0" h="96" w="13428">
                  <a:moveTo>
                    <a:pt x="0" y="1"/>
                  </a:moveTo>
                  <a:lnTo>
                    <a:pt x="0" y="96"/>
                  </a:lnTo>
                  <a:lnTo>
                    <a:pt x="13428" y="96"/>
                  </a:lnTo>
                  <a:lnTo>
                    <a:pt x="1342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1"/>
            <p:cNvSpPr/>
            <p:nvPr/>
          </p:nvSpPr>
          <p:spPr>
            <a:xfrm>
              <a:off x="3990795" y="2422103"/>
              <a:ext cx="1493768" cy="1051962"/>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1"/>
            <p:cNvSpPr/>
            <p:nvPr/>
          </p:nvSpPr>
          <p:spPr>
            <a:xfrm>
              <a:off x="4889406" y="3318546"/>
              <a:ext cx="1345766" cy="995145"/>
            </a:xfrm>
            <a:custGeom>
              <a:rect b="b" l="l" r="r" t="t"/>
              <a:pathLst>
                <a:path extrusionOk="0" h="29390" w="39745">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1"/>
            <p:cNvSpPr/>
            <p:nvPr/>
          </p:nvSpPr>
          <p:spPr>
            <a:xfrm>
              <a:off x="5010557" y="3750634"/>
              <a:ext cx="1086297" cy="377539"/>
            </a:xfrm>
            <a:custGeom>
              <a:rect b="b" l="l" r="r" t="t"/>
              <a:pathLst>
                <a:path extrusionOk="0" h="11150" w="32082">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1"/>
            <p:cNvSpPr/>
            <p:nvPr/>
          </p:nvSpPr>
          <p:spPr>
            <a:xfrm>
              <a:off x="5011640" y="3606999"/>
              <a:ext cx="1085213" cy="408589"/>
            </a:xfrm>
            <a:custGeom>
              <a:rect b="b" l="l" r="r" t="t"/>
              <a:pathLst>
                <a:path extrusionOk="0" h="12067" w="3205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1"/>
            <p:cNvSpPr/>
            <p:nvPr/>
          </p:nvSpPr>
          <p:spPr>
            <a:xfrm>
              <a:off x="609682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1"/>
            <p:cNvSpPr/>
            <p:nvPr/>
          </p:nvSpPr>
          <p:spPr>
            <a:xfrm>
              <a:off x="500734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1"/>
            <p:cNvSpPr/>
            <p:nvPr/>
          </p:nvSpPr>
          <p:spPr>
            <a:xfrm>
              <a:off x="5007340" y="4121705"/>
              <a:ext cx="1097030" cy="8634"/>
            </a:xfrm>
            <a:custGeom>
              <a:rect b="b" l="l" r="r" t="t"/>
              <a:pathLst>
                <a:path extrusionOk="0" h="255" w="32399">
                  <a:moveTo>
                    <a:pt x="1" y="1"/>
                  </a:moveTo>
                  <a:lnTo>
                    <a:pt x="1" y="254"/>
                  </a:lnTo>
                  <a:lnTo>
                    <a:pt x="32398" y="254"/>
                  </a:lnTo>
                  <a:lnTo>
                    <a:pt x="3239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1"/>
            <p:cNvSpPr/>
            <p:nvPr/>
          </p:nvSpPr>
          <p:spPr>
            <a:xfrm>
              <a:off x="4887239" y="3315329"/>
              <a:ext cx="1350100" cy="1001579"/>
            </a:xfrm>
            <a:custGeom>
              <a:rect b="b" l="l" r="r" t="t"/>
              <a:pathLst>
                <a:path extrusionOk="0" h="29580" w="39873">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1"/>
            <p:cNvSpPr/>
            <p:nvPr/>
          </p:nvSpPr>
          <p:spPr>
            <a:xfrm>
              <a:off x="2626813" y="3076210"/>
              <a:ext cx="1828338" cy="1317899"/>
            </a:xfrm>
            <a:custGeom>
              <a:rect b="b" l="l" r="r" t="t"/>
              <a:pathLst>
                <a:path extrusionOk="0" h="38922" w="53997">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1"/>
            <p:cNvSpPr/>
            <p:nvPr/>
          </p:nvSpPr>
          <p:spPr>
            <a:xfrm>
              <a:off x="2796248" y="3257429"/>
              <a:ext cx="856793" cy="876128"/>
            </a:xfrm>
            <a:custGeom>
              <a:rect b="b" l="l" r="r" t="t"/>
              <a:pathLst>
                <a:path extrusionOk="0" h="25875" w="25304">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1"/>
            <p:cNvSpPr/>
            <p:nvPr/>
          </p:nvSpPr>
          <p:spPr>
            <a:xfrm>
              <a:off x="2796248" y="3257429"/>
              <a:ext cx="856793" cy="876128"/>
            </a:xfrm>
            <a:custGeom>
              <a:rect b="b" l="l" r="r" t="t"/>
              <a:pathLst>
                <a:path extrusionOk="0" h="25875" w="25304">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1"/>
            <p:cNvSpPr/>
            <p:nvPr/>
          </p:nvSpPr>
          <p:spPr>
            <a:xfrm>
              <a:off x="2796248" y="3314280"/>
              <a:ext cx="856793" cy="819277"/>
            </a:xfrm>
            <a:custGeom>
              <a:rect b="b" l="l" r="r" t="t"/>
              <a:pathLst>
                <a:path extrusionOk="0" h="24196" w="25304">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1"/>
            <p:cNvSpPr/>
            <p:nvPr/>
          </p:nvSpPr>
          <p:spPr>
            <a:xfrm>
              <a:off x="3853527" y="3390397"/>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1"/>
            <p:cNvSpPr/>
            <p:nvPr/>
          </p:nvSpPr>
          <p:spPr>
            <a:xfrm>
              <a:off x="3853527" y="3430081"/>
              <a:ext cx="401106" cy="17201"/>
            </a:xfrm>
            <a:custGeom>
              <a:rect b="b" l="l" r="r" t="t"/>
              <a:pathLst>
                <a:path extrusionOk="0" h="508" w="11846">
                  <a:moveTo>
                    <a:pt x="1" y="0"/>
                  </a:moveTo>
                  <a:lnTo>
                    <a:pt x="1" y="507"/>
                  </a:lnTo>
                  <a:lnTo>
                    <a:pt x="11845" y="507"/>
                  </a:lnTo>
                  <a:lnTo>
                    <a:pt x="11845"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1"/>
            <p:cNvSpPr/>
            <p:nvPr/>
          </p:nvSpPr>
          <p:spPr>
            <a:xfrm>
              <a:off x="3853527" y="3468681"/>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1"/>
            <p:cNvSpPr/>
            <p:nvPr/>
          </p:nvSpPr>
          <p:spPr>
            <a:xfrm>
              <a:off x="3853527" y="3508365"/>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1"/>
            <p:cNvSpPr/>
            <p:nvPr/>
          </p:nvSpPr>
          <p:spPr>
            <a:xfrm>
              <a:off x="3853527" y="3548049"/>
              <a:ext cx="321738" cy="16117"/>
            </a:xfrm>
            <a:custGeom>
              <a:rect b="b" l="l" r="r" t="t"/>
              <a:pathLst>
                <a:path extrusionOk="0" h="476" w="9502">
                  <a:moveTo>
                    <a:pt x="1" y="0"/>
                  </a:moveTo>
                  <a:lnTo>
                    <a:pt x="1" y="475"/>
                  </a:lnTo>
                  <a:lnTo>
                    <a:pt x="9502" y="475"/>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1"/>
            <p:cNvSpPr/>
            <p:nvPr/>
          </p:nvSpPr>
          <p:spPr>
            <a:xfrm>
              <a:off x="3853527" y="3586650"/>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1"/>
            <p:cNvSpPr/>
            <p:nvPr/>
          </p:nvSpPr>
          <p:spPr>
            <a:xfrm>
              <a:off x="3853527" y="3879369"/>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1"/>
            <p:cNvSpPr/>
            <p:nvPr/>
          </p:nvSpPr>
          <p:spPr>
            <a:xfrm>
              <a:off x="3853527" y="3919053"/>
              <a:ext cx="401106" cy="17201"/>
            </a:xfrm>
            <a:custGeom>
              <a:rect b="b" l="l" r="r" t="t"/>
              <a:pathLst>
                <a:path extrusionOk="0" h="508" w="11846">
                  <a:moveTo>
                    <a:pt x="1" y="1"/>
                  </a:moveTo>
                  <a:lnTo>
                    <a:pt x="1" y="507"/>
                  </a:lnTo>
                  <a:lnTo>
                    <a:pt x="11845" y="507"/>
                  </a:lnTo>
                  <a:lnTo>
                    <a:pt x="11845"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1"/>
            <p:cNvSpPr/>
            <p:nvPr/>
          </p:nvSpPr>
          <p:spPr>
            <a:xfrm>
              <a:off x="3853527" y="3957654"/>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1"/>
            <p:cNvSpPr/>
            <p:nvPr/>
          </p:nvSpPr>
          <p:spPr>
            <a:xfrm>
              <a:off x="3853527" y="3997338"/>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1"/>
            <p:cNvSpPr/>
            <p:nvPr/>
          </p:nvSpPr>
          <p:spPr>
            <a:xfrm>
              <a:off x="3853527" y="4035938"/>
              <a:ext cx="321738" cy="17201"/>
            </a:xfrm>
            <a:custGeom>
              <a:rect b="b" l="l" r="r" t="t"/>
              <a:pathLst>
                <a:path extrusionOk="0" h="508" w="9502">
                  <a:moveTo>
                    <a:pt x="1" y="0"/>
                  </a:moveTo>
                  <a:lnTo>
                    <a:pt x="1" y="507"/>
                  </a:lnTo>
                  <a:lnTo>
                    <a:pt x="9502" y="507"/>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1"/>
            <p:cNvSpPr/>
            <p:nvPr/>
          </p:nvSpPr>
          <p:spPr>
            <a:xfrm>
              <a:off x="3853527" y="4075622"/>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1"/>
            <p:cNvSpPr/>
            <p:nvPr/>
          </p:nvSpPr>
          <p:spPr>
            <a:xfrm>
              <a:off x="6125770" y="2472080"/>
              <a:ext cx="305654" cy="306061"/>
            </a:xfrm>
            <a:custGeom>
              <a:rect b="b" l="l" r="r" t="t"/>
              <a:pathLst>
                <a:path extrusionOk="0" h="9039" w="9027">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1"/>
            <p:cNvSpPr/>
            <p:nvPr/>
          </p:nvSpPr>
          <p:spPr>
            <a:xfrm>
              <a:off x="6278038" y="2808919"/>
              <a:ext cx="314221" cy="313442"/>
            </a:xfrm>
            <a:custGeom>
              <a:rect b="b" l="l" r="r" t="t"/>
              <a:pathLst>
                <a:path extrusionOk="0" h="9257" w="928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1"/>
            <p:cNvSpPr/>
            <p:nvPr/>
          </p:nvSpPr>
          <p:spPr>
            <a:xfrm>
              <a:off x="2856282" y="2566888"/>
              <a:ext cx="315304" cy="315270"/>
            </a:xfrm>
            <a:custGeom>
              <a:rect b="b" l="l" r="r" t="t"/>
              <a:pathLst>
                <a:path extrusionOk="0" h="9311" w="9312">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1"/>
            <p:cNvSpPr/>
            <p:nvPr/>
          </p:nvSpPr>
          <p:spPr>
            <a:xfrm>
              <a:off x="2553878" y="2454913"/>
              <a:ext cx="307787" cy="307144"/>
            </a:xfrm>
            <a:custGeom>
              <a:rect b="b" l="l" r="r" t="t"/>
              <a:pathLst>
                <a:path extrusionOk="0" h="9071" w="909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1"/>
            <p:cNvSpPr/>
            <p:nvPr/>
          </p:nvSpPr>
          <p:spPr>
            <a:xfrm>
              <a:off x="2583750" y="3076200"/>
              <a:ext cx="1871401" cy="1331885"/>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6" name="Google Shape;1086;p11"/>
          <p:cNvSpPr txBox="1"/>
          <p:nvPr/>
        </p:nvSpPr>
        <p:spPr>
          <a:xfrm>
            <a:off x="65475" y="301300"/>
            <a:ext cx="9078600" cy="57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 sz="2800"/>
              <a:t>Training and Modelling</a:t>
            </a:r>
            <a:endParaRPr b="1" i="0" sz="2800" u="none" cap="none" strike="noStrike">
              <a:solidFill>
                <a:srgbClr val="000000"/>
              </a:solidFill>
            </a:endParaRPr>
          </a:p>
        </p:txBody>
      </p:sp>
      <p:sp>
        <p:nvSpPr>
          <p:cNvPr id="1087" name="Google Shape;1087;p11"/>
          <p:cNvSpPr txBox="1"/>
          <p:nvPr/>
        </p:nvSpPr>
        <p:spPr>
          <a:xfrm>
            <a:off x="686925" y="1454125"/>
            <a:ext cx="1606200" cy="874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Recurrent Neural Network - LSTM</a:t>
            </a:r>
            <a:endParaRPr b="0" i="0" sz="1400" u="none" cap="none" strike="noStrike">
              <a:solidFill>
                <a:srgbClr val="000000"/>
              </a:solidFill>
              <a:latin typeface="Fira Sans Medium"/>
              <a:ea typeface="Fira Sans Medium"/>
              <a:cs typeface="Fira Sans Medium"/>
              <a:sym typeface="Fira Sans Medium"/>
            </a:endParaRPr>
          </a:p>
        </p:txBody>
      </p:sp>
      <p:grpSp>
        <p:nvGrpSpPr>
          <p:cNvPr id="1088" name="Google Shape;1088;p11"/>
          <p:cNvGrpSpPr/>
          <p:nvPr/>
        </p:nvGrpSpPr>
        <p:grpSpPr>
          <a:xfrm>
            <a:off x="1202479" y="1063675"/>
            <a:ext cx="575077" cy="576079"/>
            <a:chOff x="1107345" y="1926697"/>
            <a:chExt cx="621974" cy="623058"/>
          </a:xfrm>
        </p:grpSpPr>
        <p:sp>
          <p:nvSpPr>
            <p:cNvPr id="1089" name="Google Shape;1089;p11"/>
            <p:cNvSpPr/>
            <p:nvPr/>
          </p:nvSpPr>
          <p:spPr>
            <a:xfrm>
              <a:off x="1212413" y="2022758"/>
              <a:ext cx="427889" cy="427279"/>
            </a:xfrm>
            <a:custGeom>
              <a:rect b="b" l="l" r="r" t="t"/>
              <a:pathLst>
                <a:path extrusionOk="0" h="12619" w="12637">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1"/>
            <p:cNvSpPr/>
            <p:nvPr/>
          </p:nvSpPr>
          <p:spPr>
            <a:xfrm>
              <a:off x="1327165" y="2140726"/>
              <a:ext cx="208070" cy="191343"/>
            </a:xfrm>
            <a:custGeom>
              <a:rect b="b" l="l" r="r" t="t"/>
              <a:pathLst>
                <a:path extrusionOk="0" h="5651" w="6145">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1"/>
            <p:cNvSpPr/>
            <p:nvPr/>
          </p:nvSpPr>
          <p:spPr>
            <a:xfrm>
              <a:off x="1107345" y="1926697"/>
              <a:ext cx="621974" cy="623058"/>
            </a:xfrm>
            <a:custGeom>
              <a:rect b="b" l="l" r="r" t="t"/>
              <a:pathLst>
                <a:path extrusionOk="0" h="18401" w="18369">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p11"/>
          <p:cNvGrpSpPr/>
          <p:nvPr/>
        </p:nvGrpSpPr>
        <p:grpSpPr>
          <a:xfrm>
            <a:off x="1202492" y="3076250"/>
            <a:ext cx="575077" cy="576079"/>
            <a:chOff x="1107345" y="1926697"/>
            <a:chExt cx="621974" cy="623058"/>
          </a:xfrm>
        </p:grpSpPr>
        <p:sp>
          <p:nvSpPr>
            <p:cNvPr id="1093" name="Google Shape;1093;p11"/>
            <p:cNvSpPr/>
            <p:nvPr/>
          </p:nvSpPr>
          <p:spPr>
            <a:xfrm>
              <a:off x="1212413" y="2022758"/>
              <a:ext cx="427889" cy="427279"/>
            </a:xfrm>
            <a:custGeom>
              <a:rect b="b" l="l" r="r" t="t"/>
              <a:pathLst>
                <a:path extrusionOk="0" h="12619" w="12637">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1"/>
            <p:cNvSpPr/>
            <p:nvPr/>
          </p:nvSpPr>
          <p:spPr>
            <a:xfrm>
              <a:off x="1327165" y="2140726"/>
              <a:ext cx="208070" cy="191343"/>
            </a:xfrm>
            <a:custGeom>
              <a:rect b="b" l="l" r="r" t="t"/>
              <a:pathLst>
                <a:path extrusionOk="0" h="5651" w="6145">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1"/>
            <p:cNvSpPr/>
            <p:nvPr/>
          </p:nvSpPr>
          <p:spPr>
            <a:xfrm>
              <a:off x="1107345" y="1926697"/>
              <a:ext cx="621974" cy="623058"/>
            </a:xfrm>
            <a:custGeom>
              <a:rect b="b" l="l" r="r" t="t"/>
              <a:pathLst>
                <a:path extrusionOk="0" h="18401" w="18369">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6" name="Google Shape;1096;p11"/>
          <p:cNvSpPr txBox="1"/>
          <p:nvPr/>
        </p:nvSpPr>
        <p:spPr>
          <a:xfrm>
            <a:off x="686925" y="3512700"/>
            <a:ext cx="1606200" cy="874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Transformer based - T5</a:t>
            </a:r>
            <a:endParaRPr b="0" i="0" sz="1400" u="none" cap="none" strike="noStrike">
              <a:solidFill>
                <a:srgbClr val="000000"/>
              </a:solidFill>
              <a:latin typeface="Fira Sans Medium"/>
              <a:ea typeface="Fira Sans Medium"/>
              <a:cs typeface="Fira Sans Medium"/>
              <a:sym typeface="Fira Sans Medium"/>
            </a:endParaRPr>
          </a:p>
        </p:txBody>
      </p:sp>
      <p:sp>
        <p:nvSpPr>
          <p:cNvPr id="1097" name="Google Shape;1097;p11"/>
          <p:cNvSpPr txBox="1"/>
          <p:nvPr/>
        </p:nvSpPr>
        <p:spPr>
          <a:xfrm>
            <a:off x="6853000" y="1531400"/>
            <a:ext cx="1606200" cy="874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Latent </a:t>
            </a:r>
            <a:r>
              <a:rPr lang="en">
                <a:latin typeface="Fira Sans Medium"/>
                <a:ea typeface="Fira Sans Medium"/>
                <a:cs typeface="Fira Sans Medium"/>
                <a:sym typeface="Fira Sans Medium"/>
              </a:rPr>
              <a:t>Semantic Analysis </a:t>
            </a:r>
            <a:r>
              <a:rPr lang="en">
                <a:latin typeface="Fira Sans Medium"/>
                <a:ea typeface="Fira Sans Medium"/>
                <a:cs typeface="Fira Sans Medium"/>
                <a:sym typeface="Fira Sans Medium"/>
              </a:rPr>
              <a:t> </a:t>
            </a:r>
            <a:endParaRPr b="0" i="0" sz="1400" u="none" cap="none" strike="noStrike">
              <a:solidFill>
                <a:srgbClr val="000000"/>
              </a:solidFill>
              <a:latin typeface="Fira Sans Medium"/>
              <a:ea typeface="Fira Sans Medium"/>
              <a:cs typeface="Fira Sans Medium"/>
              <a:sym typeface="Fira Sans Medium"/>
            </a:endParaRPr>
          </a:p>
        </p:txBody>
      </p:sp>
      <p:grpSp>
        <p:nvGrpSpPr>
          <p:cNvPr id="1098" name="Google Shape;1098;p11"/>
          <p:cNvGrpSpPr/>
          <p:nvPr/>
        </p:nvGrpSpPr>
        <p:grpSpPr>
          <a:xfrm>
            <a:off x="7368567" y="1063675"/>
            <a:ext cx="575077" cy="576079"/>
            <a:chOff x="1107345" y="1926697"/>
            <a:chExt cx="621974" cy="623058"/>
          </a:xfrm>
        </p:grpSpPr>
        <p:sp>
          <p:nvSpPr>
            <p:cNvPr id="1099" name="Google Shape;1099;p11"/>
            <p:cNvSpPr/>
            <p:nvPr/>
          </p:nvSpPr>
          <p:spPr>
            <a:xfrm>
              <a:off x="1212413" y="2022758"/>
              <a:ext cx="427889" cy="427279"/>
            </a:xfrm>
            <a:custGeom>
              <a:rect b="b" l="l" r="r" t="t"/>
              <a:pathLst>
                <a:path extrusionOk="0" h="12619" w="12637">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1"/>
            <p:cNvSpPr/>
            <p:nvPr/>
          </p:nvSpPr>
          <p:spPr>
            <a:xfrm>
              <a:off x="1327165" y="2140726"/>
              <a:ext cx="208070" cy="191343"/>
            </a:xfrm>
            <a:custGeom>
              <a:rect b="b" l="l" r="r" t="t"/>
              <a:pathLst>
                <a:path extrusionOk="0" h="5651" w="6145">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1"/>
            <p:cNvSpPr/>
            <p:nvPr/>
          </p:nvSpPr>
          <p:spPr>
            <a:xfrm>
              <a:off x="1107345" y="1926697"/>
              <a:ext cx="621974" cy="623058"/>
            </a:xfrm>
            <a:custGeom>
              <a:rect b="b" l="l" r="r" t="t"/>
              <a:pathLst>
                <a:path extrusionOk="0" h="18401" w="18369">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11"/>
          <p:cNvGrpSpPr/>
          <p:nvPr/>
        </p:nvGrpSpPr>
        <p:grpSpPr>
          <a:xfrm>
            <a:off x="7368542" y="3185350"/>
            <a:ext cx="575077" cy="576079"/>
            <a:chOff x="1107345" y="1926697"/>
            <a:chExt cx="621974" cy="623058"/>
          </a:xfrm>
        </p:grpSpPr>
        <p:sp>
          <p:nvSpPr>
            <p:cNvPr id="1103" name="Google Shape;1103;p11"/>
            <p:cNvSpPr/>
            <p:nvPr/>
          </p:nvSpPr>
          <p:spPr>
            <a:xfrm>
              <a:off x="1212413" y="2022758"/>
              <a:ext cx="427889" cy="427279"/>
            </a:xfrm>
            <a:custGeom>
              <a:rect b="b" l="l" r="r" t="t"/>
              <a:pathLst>
                <a:path extrusionOk="0" h="12619" w="12637">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1"/>
            <p:cNvSpPr/>
            <p:nvPr/>
          </p:nvSpPr>
          <p:spPr>
            <a:xfrm>
              <a:off x="1327165" y="2140726"/>
              <a:ext cx="208070" cy="191343"/>
            </a:xfrm>
            <a:custGeom>
              <a:rect b="b" l="l" r="r" t="t"/>
              <a:pathLst>
                <a:path extrusionOk="0" h="5651" w="6145">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1"/>
            <p:cNvSpPr/>
            <p:nvPr/>
          </p:nvSpPr>
          <p:spPr>
            <a:xfrm>
              <a:off x="1107345" y="1926697"/>
              <a:ext cx="621974" cy="623058"/>
            </a:xfrm>
            <a:custGeom>
              <a:rect b="b" l="l" r="r" t="t"/>
              <a:pathLst>
                <a:path extrusionOk="0" h="18401" w="18369">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6" name="Google Shape;1106;p11"/>
          <p:cNvSpPr txBox="1"/>
          <p:nvPr/>
        </p:nvSpPr>
        <p:spPr>
          <a:xfrm>
            <a:off x="6853000" y="3589975"/>
            <a:ext cx="1606200" cy="874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Medium"/>
                <a:ea typeface="Fira Sans Medium"/>
                <a:cs typeface="Fira Sans Medium"/>
                <a:sym typeface="Fira Sans Medium"/>
              </a:rPr>
              <a:t>Transformer based -BERT</a:t>
            </a:r>
            <a:endParaRPr b="0" i="0" sz="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