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1C65D703-18A9-4295-B94A-4C5CD9FEF73A}" type="datetimeFigureOut">
              <a:rPr lang="en-US" smtClean="0"/>
              <a:t>9/23/2022</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5D703-18A9-4295-B94A-4C5CD9FEF73A}" type="datetimeFigureOut">
              <a:rPr lang="en-US" smtClean="0"/>
              <a:t>9/23/2022</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1122362"/>
            <a:ext cx="9144000" cy="1468438"/>
          </a:xfrm>
        </p:spPr>
        <p:txBody>
          <a:bodyPr>
            <a:normAutofit fontScale="90000"/>
          </a:bodyPr>
          <a:lstStyle/>
          <a:p>
            <a:r>
              <a:rPr lang="ru-RU" b="0" i="0" dirty="0">
                <a:effectLst/>
                <a:latin typeface="-apple-system"/>
              </a:rPr>
              <a:t>Как можно тестировать базу данных?</a:t>
            </a:r>
            <a:endParaRPr lang="en-US" dirty="0"/>
          </a:p>
        </p:txBody>
      </p:sp>
      <p:sp>
        <p:nvSpPr>
          <p:cNvPr id="3" name="Subtitle 2">
            <a:extLst>
              <a:ext uri="{FF2B5EF4-FFF2-40B4-BE49-F238E27FC236}">
                <a16:creationId xmlns:a16="http://schemas.microsoft.com/office/drawing/2014/main" id="{D3B26E12-95EA-8A64-1783-7ACA4885BBCE}"/>
              </a:ext>
            </a:extLst>
          </p:cNvPr>
          <p:cNvSpPr>
            <a:spLocks noGrp="1"/>
          </p:cNvSpPr>
          <p:nvPr>
            <p:ph type="subTitle" idx="1"/>
          </p:nvPr>
        </p:nvSpPr>
        <p:spPr/>
        <p:txBody>
          <a:bodyPr/>
          <a:lstStyle/>
          <a:p>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p:txBody>
      </p:sp>
    </p:spTree>
    <p:extLst>
      <p:ext uri="{BB962C8B-B14F-4D97-AF65-F5344CB8AC3E}">
        <p14:creationId xmlns:p14="http://schemas.microsoft.com/office/powerpoint/2010/main" val="169698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Tree>
    <p:extLst>
      <p:ext uri="{BB962C8B-B14F-4D97-AF65-F5344CB8AC3E}">
        <p14:creationId xmlns:p14="http://schemas.microsoft.com/office/powerpoint/2010/main" val="102773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Tree>
    <p:extLst>
      <p:ext uri="{BB962C8B-B14F-4D97-AF65-F5344CB8AC3E}">
        <p14:creationId xmlns:p14="http://schemas.microsoft.com/office/powerpoint/2010/main" val="18430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Tree>
    <p:extLst>
      <p:ext uri="{BB962C8B-B14F-4D97-AF65-F5344CB8AC3E}">
        <p14:creationId xmlns:p14="http://schemas.microsoft.com/office/powerpoint/2010/main" val="132057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Tree>
    <p:extLst>
      <p:ext uri="{BB962C8B-B14F-4D97-AF65-F5344CB8AC3E}">
        <p14:creationId xmlns:p14="http://schemas.microsoft.com/office/powerpoint/2010/main" val="97844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Tree>
    <p:extLst>
      <p:ext uri="{BB962C8B-B14F-4D97-AF65-F5344CB8AC3E}">
        <p14:creationId xmlns:p14="http://schemas.microsoft.com/office/powerpoint/2010/main" val="86510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Tree>
    <p:extLst>
      <p:ext uri="{BB962C8B-B14F-4D97-AF65-F5344CB8AC3E}">
        <p14:creationId xmlns:p14="http://schemas.microsoft.com/office/powerpoint/2010/main" val="3490869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Tree>
    <p:extLst>
      <p:ext uri="{BB962C8B-B14F-4D97-AF65-F5344CB8AC3E}">
        <p14:creationId xmlns:p14="http://schemas.microsoft.com/office/powerpoint/2010/main" val="299860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Tree>
    <p:extLst>
      <p:ext uri="{BB962C8B-B14F-4D97-AF65-F5344CB8AC3E}">
        <p14:creationId xmlns:p14="http://schemas.microsoft.com/office/powerpoint/2010/main" val="377418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Tree>
    <p:extLst>
      <p:ext uri="{BB962C8B-B14F-4D97-AF65-F5344CB8AC3E}">
        <p14:creationId xmlns:p14="http://schemas.microsoft.com/office/powerpoint/2010/main" val="282449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lstStyle/>
          <a:p>
            <a:r>
              <a:rPr lang="ru-RU" dirty="0"/>
              <a:t>Мы не будем говорить о чистых тестах. На практике</a:t>
            </a:r>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Tree>
    <p:extLst>
      <p:ext uri="{BB962C8B-B14F-4D97-AF65-F5344CB8AC3E}">
        <p14:creationId xmlns:p14="http://schemas.microsoft.com/office/powerpoint/2010/main" val="257772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Tree>
    <p:extLst>
      <p:ext uri="{BB962C8B-B14F-4D97-AF65-F5344CB8AC3E}">
        <p14:creationId xmlns:p14="http://schemas.microsoft.com/office/powerpoint/2010/main" val="232686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Tree>
    <p:extLst>
      <p:ext uri="{BB962C8B-B14F-4D97-AF65-F5344CB8AC3E}">
        <p14:creationId xmlns:p14="http://schemas.microsoft.com/office/powerpoint/2010/main" val="2057558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Tree>
    <p:extLst>
      <p:ext uri="{BB962C8B-B14F-4D97-AF65-F5344CB8AC3E}">
        <p14:creationId xmlns:p14="http://schemas.microsoft.com/office/powerpoint/2010/main" val="255891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Tree>
    <p:extLst>
      <p:ext uri="{BB962C8B-B14F-4D97-AF65-F5344CB8AC3E}">
        <p14:creationId xmlns:p14="http://schemas.microsoft.com/office/powerpoint/2010/main" val="4082007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Tree>
    <p:extLst>
      <p:ext uri="{BB962C8B-B14F-4D97-AF65-F5344CB8AC3E}">
        <p14:creationId xmlns:p14="http://schemas.microsoft.com/office/powerpoint/2010/main" val="406629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Tree>
    <p:extLst>
      <p:ext uri="{BB962C8B-B14F-4D97-AF65-F5344CB8AC3E}">
        <p14:creationId xmlns:p14="http://schemas.microsoft.com/office/powerpoint/2010/main" val="2261220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rmAutofit fontScale="70000" lnSpcReduction="20000"/>
          </a:bodyPr>
          <a:lstStyle/>
          <a:p>
            <a:r>
              <a:rPr lang="en-US" dirty="0"/>
              <a:t>static async Task&lt;(string </a:t>
            </a:r>
            <a:r>
              <a:rPr lang="en-US" dirty="0" err="1"/>
              <a:t>containerId</a:t>
            </a:r>
            <a:r>
              <a:rPr lang="en-US" dirty="0"/>
              <a:t>, string port)&gt; </a:t>
            </a:r>
            <a:r>
              <a:rPr lang="en-US" dirty="0" err="1"/>
              <a:t>EnsureDockerStartedAndGetContainerIdAndPortAsync</a:t>
            </a:r>
            <a:r>
              <a:rPr lang="en-US" dirty="0"/>
              <a:t>()</a:t>
            </a:r>
          </a:p>
          <a:p>
            <a:r>
              <a:rPr lang="en-US" dirty="0"/>
              <a:t>{</a:t>
            </a:r>
          </a:p>
          <a:p>
            <a:pPr marL="457200" lvl="1" indent="0">
              <a:buNone/>
            </a:pPr>
            <a:r>
              <a:rPr lang="en-US" dirty="0"/>
              <a:t>var </a:t>
            </a:r>
            <a:r>
              <a:rPr lang="en-US" dirty="0" err="1"/>
              <a:t>dockerClient</a:t>
            </a:r>
            <a:r>
              <a:rPr lang="en-US" dirty="0"/>
              <a:t> = </a:t>
            </a:r>
            <a:r>
              <a:rPr lang="en-US" dirty="0" err="1"/>
              <a:t>GetDockerClient</a:t>
            </a:r>
            <a:r>
              <a:rPr lang="en-US" dirty="0"/>
              <a:t>();</a:t>
            </a:r>
          </a:p>
          <a:p>
            <a:r>
              <a:rPr lang="en-US" dirty="0"/>
              <a:t>            var </a:t>
            </a:r>
            <a:r>
              <a:rPr lang="en-US" dirty="0" err="1"/>
              <a:t>freePort</a:t>
            </a:r>
            <a:r>
              <a:rPr lang="en-US" dirty="0"/>
              <a:t> = </a:t>
            </a:r>
            <a:r>
              <a:rPr lang="en-US" dirty="0" err="1"/>
              <a:t>GetFreePort</a:t>
            </a:r>
            <a:r>
              <a:rPr lang="en-US" dirty="0"/>
              <a:t>();</a:t>
            </a:r>
          </a:p>
          <a:p>
            <a:r>
              <a:rPr lang="en-US" dirty="0"/>
              <a:t>await </a:t>
            </a:r>
            <a:r>
              <a:rPr lang="en-US" dirty="0" err="1"/>
              <a:t>dockerClient.Images.CreateImageAsync</a:t>
            </a:r>
            <a:r>
              <a:rPr lang="en-US" dirty="0"/>
              <a:t>(new </a:t>
            </a:r>
            <a:r>
              <a:rPr lang="en-US" dirty="0" err="1"/>
              <a:t>ImagesCreateParameters</a:t>
            </a:r>
            <a:r>
              <a:rPr lang="en-US" dirty="0"/>
              <a:t>        {                </a:t>
            </a:r>
            <a:r>
              <a:rPr lang="en-US" dirty="0" err="1"/>
              <a:t>FromImage</a:t>
            </a:r>
            <a:r>
              <a:rPr lang="en-US" dirty="0"/>
              <a:t> = $"{SQLSERVER_IMAGE}:{SQLSERVER_IMAGE_TAG}"           }, null, new Progress&lt;</a:t>
            </a:r>
            <a:r>
              <a:rPr lang="en-US" dirty="0" err="1"/>
              <a:t>JSONMessage</a:t>
            </a:r>
            <a:r>
              <a:rPr lang="en-US" dirty="0"/>
              <a:t>&gt;());</a:t>
            </a:r>
          </a:p>
          <a:p>
            <a:r>
              <a:rPr lang="en-US" dirty="0"/>
              <a:t>            var </a:t>
            </a:r>
            <a:r>
              <a:rPr lang="en-US" dirty="0" err="1"/>
              <a:t>sqlContainer</a:t>
            </a:r>
            <a:r>
              <a:rPr lang="en-US" dirty="0"/>
              <a:t> = await </a:t>
            </a:r>
            <a:r>
              <a:rPr lang="en-US" dirty="0" err="1"/>
              <a:t>dockerClient</a:t>
            </a:r>
            <a:r>
              <a:rPr lang="en-US" dirty="0"/>
              <a:t>  .Containers           .</a:t>
            </a:r>
            <a:r>
              <a:rPr lang="en-US" dirty="0" err="1"/>
              <a:t>CreateContainerAsync</a:t>
            </a:r>
            <a:r>
              <a:rPr lang="en-US" dirty="0"/>
              <a:t>(new </a:t>
            </a:r>
            <a:r>
              <a:rPr lang="en-US" dirty="0" err="1"/>
              <a:t>CreateContainerParameters</a:t>
            </a:r>
            <a:r>
              <a:rPr lang="en-US" dirty="0"/>
              <a:t>         {                    Name = SQLSERVER_CONTAINER_NAME_PREFIX + </a:t>
            </a:r>
            <a:r>
              <a:rPr lang="en-US" dirty="0" err="1"/>
              <a:t>Guid.NewGuid</a:t>
            </a:r>
            <a:r>
              <a:rPr lang="en-US" dirty="0"/>
              <a:t>(),                Image = $"{SQLSERVER_IMAGE}:{SQLSERVER_IMAGE_TAG}",</a:t>
            </a:r>
          </a:p>
          <a:p>
            <a:r>
              <a:rPr lang="en-US" dirty="0"/>
              <a:t>                    Env = new List&lt;string&gt; {           "ACCEPT_EULA=Y",                    $"SA_PASSWORD={SQLSERVER_SA_PASSWORD}"                    },               </a:t>
            </a:r>
            <a:r>
              <a:rPr lang="en-US" dirty="0" err="1"/>
              <a:t>HostConfig</a:t>
            </a:r>
            <a:r>
              <a:rPr lang="en-US" dirty="0"/>
              <a:t> = new </a:t>
            </a:r>
            <a:r>
              <a:rPr lang="en-US" dirty="0" err="1"/>
              <a:t>HostConfig</a:t>
            </a:r>
            <a:r>
              <a:rPr lang="en-US" dirty="0"/>
              <a:t>                   {                        </a:t>
            </a:r>
            <a:r>
              <a:rPr lang="en-US" dirty="0" err="1"/>
              <a:t>PortBindings</a:t>
            </a:r>
            <a:r>
              <a:rPr lang="en-US" dirty="0"/>
              <a:t> = new Dictionary&lt;string, </a:t>
            </a:r>
            <a:r>
              <a:rPr lang="en-US" dirty="0" err="1"/>
              <a:t>IList</a:t>
            </a:r>
            <a:r>
              <a:rPr lang="en-US" dirty="0"/>
              <a:t>&lt;</a:t>
            </a:r>
            <a:r>
              <a:rPr lang="en-US" dirty="0" err="1"/>
              <a:t>PortBinding</a:t>
            </a:r>
            <a:r>
              <a:rPr lang="en-US" dirty="0"/>
              <a:t>&gt;&gt;</a:t>
            </a:r>
          </a:p>
          <a:p>
            <a:r>
              <a:rPr lang="en-US" dirty="0"/>
              <a:t>                        {{    "1433/</a:t>
            </a:r>
            <a:r>
              <a:rPr lang="en-US" dirty="0" err="1"/>
              <a:t>tcp</a:t>
            </a:r>
            <a:r>
              <a:rPr lang="en-US" dirty="0"/>
              <a:t>",    new </a:t>
            </a:r>
            <a:r>
              <a:rPr lang="en-US" dirty="0" err="1"/>
              <a:t>PortBinding</a:t>
            </a:r>
            <a:r>
              <a:rPr lang="en-US" dirty="0"/>
              <a:t>[] {    new </a:t>
            </a:r>
            <a:r>
              <a:rPr lang="en-US" dirty="0" err="1"/>
              <a:t>PortBinding</a:t>
            </a:r>
            <a:r>
              <a:rPr lang="en-US" dirty="0"/>
              <a:t>    {    </a:t>
            </a:r>
            <a:r>
              <a:rPr lang="en-US" dirty="0" err="1"/>
              <a:t>HostPort</a:t>
            </a:r>
            <a:r>
              <a:rPr lang="en-US" dirty="0"/>
              <a:t> = </a:t>
            </a:r>
            <a:r>
              <a:rPr lang="en-US" dirty="0" err="1"/>
              <a:t>freePort</a:t>
            </a:r>
            <a:r>
              <a:rPr lang="en-US" dirty="0"/>
              <a:t>}</a:t>
            </a:r>
          </a:p>
          <a:p>
            <a:endParaRPr lang="en-US" dirty="0"/>
          </a:p>
        </p:txBody>
      </p:sp>
    </p:spTree>
    <p:extLst>
      <p:ext uri="{BB962C8B-B14F-4D97-AF65-F5344CB8AC3E}">
        <p14:creationId xmlns:p14="http://schemas.microsoft.com/office/powerpoint/2010/main" val="2142306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Tree>
    <p:extLst>
      <p:ext uri="{BB962C8B-B14F-4D97-AF65-F5344CB8AC3E}">
        <p14:creationId xmlns:p14="http://schemas.microsoft.com/office/powerpoint/2010/main" val="216069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Tree>
    <p:extLst>
      <p:ext uri="{BB962C8B-B14F-4D97-AF65-F5344CB8AC3E}">
        <p14:creationId xmlns:p14="http://schemas.microsoft.com/office/powerpoint/2010/main" val="10407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Tree>
    <p:extLst>
      <p:ext uri="{BB962C8B-B14F-4D97-AF65-F5344CB8AC3E}">
        <p14:creationId xmlns:p14="http://schemas.microsoft.com/office/powerpoint/2010/main" val="560919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Tree>
    <p:extLst>
      <p:ext uri="{BB962C8B-B14F-4D97-AF65-F5344CB8AC3E}">
        <p14:creationId xmlns:p14="http://schemas.microsoft.com/office/powerpoint/2010/main" val="289726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10A5-D43C-69CF-3737-0FF703EDC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B1C95-E49B-2327-4E7B-03A049DE074E}"/>
              </a:ext>
            </a:extLst>
          </p:cNvPr>
          <p:cNvSpPr>
            <a:spLocks noGrp="1"/>
          </p:cNvSpPr>
          <p:nvPr>
            <p:ph idx="1"/>
          </p:nvPr>
        </p:nvSpPr>
        <p:spPr/>
        <p:txBody>
          <a:bodyPr>
            <a:normAutofit lnSpcReduction="10000"/>
          </a:bodyPr>
          <a:lstStyle/>
          <a:p>
            <a:r>
              <a:rPr lang="ru-RU" dirty="0"/>
              <a:t>Тестовая база данных для каждого разработчика. Одна ошибка, которую, как я вижу, допускают многие команды, заключается в неправильной изоляции баз данных для каждого разработчика. Я часто вижу один общий экземпляр базы данных разработчиков для каждой команды:</a:t>
            </a:r>
          </a:p>
          <a:p>
            <a:r>
              <a:rPr lang="ru-RU" b="0" i="0" dirty="0">
                <a:effectLst/>
                <a:latin typeface="-apple-system"/>
              </a:rPr>
              <a:t>Это затрудняет тестирование и разработку для обоих участников, поскольку не только у меня есть общее состояние на моей собственной машине, но и другие люди могут изменять данные из-под моего контроля. Не самое подходящее место для того, чтобы находиться в нем! Мы можем пойти еще дальше и создать локальную базу данных разработчиков для каждого разработчика:</a:t>
            </a:r>
            <a:endParaRPr lang="en-US" dirty="0"/>
          </a:p>
        </p:txBody>
      </p:sp>
    </p:spTree>
    <p:extLst>
      <p:ext uri="{BB962C8B-B14F-4D97-AF65-F5344CB8AC3E}">
        <p14:creationId xmlns:p14="http://schemas.microsoft.com/office/powerpoint/2010/main" val="240285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1FE9-7FC6-0967-8134-FFFAEC897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397A96-FB41-CBB3-2A7B-5170EBA47866}"/>
              </a:ext>
            </a:extLst>
          </p:cNvPr>
          <p:cNvSpPr>
            <a:spLocks noGrp="1"/>
          </p:cNvSpPr>
          <p:nvPr>
            <p:ph idx="1"/>
          </p:nvPr>
        </p:nvSpPr>
        <p:spPr/>
        <p:txBody>
          <a:bodyPr/>
          <a:lstStyle/>
          <a:p>
            <a:r>
              <a:rPr lang="ru-RU" dirty="0"/>
              <a:t>Теперь каждый разработчик может безопасно вносить изменения (вы выполняете миграцию базы данных, верно?) в свою локальную базу данных, не беспокоясь о вмешательстве других разработчиков. Но мы хотим сделать еще один шаг вперед и создать отдельную локальную базу данных для разработки и тестирования:</a:t>
            </a:r>
            <a:endParaRPr lang="en-US" dirty="0"/>
          </a:p>
        </p:txBody>
      </p:sp>
    </p:spTree>
    <p:extLst>
      <p:ext uri="{BB962C8B-B14F-4D97-AF65-F5344CB8AC3E}">
        <p14:creationId xmlns:p14="http://schemas.microsoft.com/office/powerpoint/2010/main" val="274827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Tree>
    <p:extLst>
      <p:ext uri="{BB962C8B-B14F-4D97-AF65-F5344CB8AC3E}">
        <p14:creationId xmlns:p14="http://schemas.microsoft.com/office/powerpoint/2010/main" val="342800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 чтобы поддерживать обе 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Tree>
    <p:extLst>
      <p:ext uri="{BB962C8B-B14F-4D97-AF65-F5344CB8AC3E}">
        <p14:creationId xmlns:p14="http://schemas.microsoft.com/office/powerpoint/2010/main" val="41621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EAC5-2CB7-1C1E-D17D-80557EBEF03F}"/>
              </a:ext>
            </a:extLst>
          </p:cNvPr>
          <p:cNvSpPr>
            <a:spLocks noGrp="1"/>
          </p:cNvSpPr>
          <p:nvPr>
            <p:ph type="title"/>
          </p:nvPr>
        </p:nvSpPr>
        <p:spPr/>
        <p:txBody>
          <a:bodyPr/>
          <a:lstStyle/>
          <a:p>
            <a:r>
              <a:rPr lang="ru-RU" dirty="0"/>
              <a:t>Откат транзакций</a:t>
            </a:r>
            <a:endParaRPr lang="en-US" dirty="0"/>
          </a:p>
        </p:txBody>
      </p:sp>
      <p:sp>
        <p:nvSpPr>
          <p:cNvPr id="3" name="Content Placeholder 2">
            <a:extLst>
              <a:ext uri="{FF2B5EF4-FFF2-40B4-BE49-F238E27FC236}">
                <a16:creationId xmlns:a16="http://schemas.microsoft.com/office/drawing/2014/main" id="{EEF74DD7-92B8-1DDE-A92D-1D1A3FB797BA}"/>
              </a:ext>
            </a:extLst>
          </p:cNvPr>
          <p:cNvSpPr>
            <a:spLocks noGrp="1"/>
          </p:cNvSpPr>
          <p:nvPr>
            <p:ph idx="1"/>
          </p:nvPr>
        </p:nvSpPr>
        <p:spPr/>
        <p:txBody>
          <a:bodyPr/>
          <a:lstStyle/>
          <a:p>
            <a:r>
              <a:rPr lang="ru-RU" dirty="0"/>
              <a:t>Один из самых простых способов отката изменений, внесенных во время теста, - это... откат изменений, внесенных во время теста. Мы открываем транзакцию в начале теста, выполняем некоторую работу, а в конце теста откатываем эту транзакцию.</a:t>
            </a:r>
          </a:p>
          <a:p>
            <a:r>
              <a:rPr lang="ru-RU" dirty="0"/>
              <a:t>Поскольку базы данных (в зависимости от нашего уровня изоляции) включают изменения, внесенные нами внутри транзакции, с последующим чтением, наши тесты все равно могут запрашивать сделанные обновления. А затем, в конце теста, наши изменения исчезают.</a:t>
            </a:r>
            <a:endParaRPr lang="en-US" dirty="0"/>
          </a:p>
        </p:txBody>
      </p:sp>
    </p:spTree>
    <p:extLst>
      <p:ext uri="{BB962C8B-B14F-4D97-AF65-F5344CB8AC3E}">
        <p14:creationId xmlns:p14="http://schemas.microsoft.com/office/powerpoint/2010/main" val="362262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lnSpcReduction="10000"/>
          </a:bodyPr>
          <a:lstStyle/>
          <a:p>
            <a:r>
              <a:rPr lang="ru-RU" dirty="0"/>
              <a:t>В нашем тесте мы можем использовать расширения </a:t>
            </a:r>
            <a:r>
              <a:rPr lang="ru-RU" dirty="0" err="1"/>
              <a:t>setup</a:t>
            </a:r>
            <a:r>
              <a:rPr lang="ru-RU" dirty="0"/>
              <a:t>/</a:t>
            </a:r>
            <a:r>
              <a:rPr lang="ru-RU" dirty="0" err="1"/>
              <a:t>teardown</a:t>
            </a:r>
            <a:r>
              <a:rPr lang="ru-RU" dirty="0"/>
              <a:t> или </a:t>
            </a:r>
            <a:r>
              <a:rPr lang="ru-RU" dirty="0" err="1"/>
              <a:t>before</a:t>
            </a:r>
            <a:r>
              <a:rPr lang="ru-RU" dirty="0"/>
              <a:t>/</a:t>
            </a:r>
            <a:r>
              <a:rPr lang="ru-RU" dirty="0" err="1"/>
              <a:t>after</a:t>
            </a:r>
            <a:r>
              <a:rPr lang="ru-RU" dirty="0"/>
              <a:t> </a:t>
            </a:r>
            <a:r>
              <a:rPr lang="ru-RU" dirty="0" err="1"/>
              <a:t>test</a:t>
            </a:r>
            <a:r>
              <a:rPr lang="ru-RU" dirty="0"/>
              <a:t> для открытия внешней транзакции и последующего ее отката. 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Tree>
    <p:extLst>
      <p:ext uri="{BB962C8B-B14F-4D97-AF65-F5344CB8AC3E}">
        <p14:creationId xmlns:p14="http://schemas.microsoft.com/office/powerpoint/2010/main" val="303211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2449</Words>
  <Application>Microsoft Office PowerPoint</Application>
  <PresentationFormat>Widescreen</PresentationFormat>
  <Paragraphs>70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vt:lpstr>
      <vt:lpstr>Calibri</vt:lpstr>
      <vt:lpstr>Calibri Light</vt:lpstr>
      <vt:lpstr>Open Sans</vt:lpstr>
      <vt:lpstr>Segoe UI</vt:lpstr>
      <vt:lpstr>Office Theme</vt:lpstr>
      <vt:lpstr>Как можно тестировать базу данных?</vt:lpstr>
      <vt:lpstr>Какие тесты лучше выбрать для какой задачи?</vt:lpstr>
      <vt:lpstr>Стратегии для изолировании баз данных в тестах</vt:lpstr>
      <vt:lpstr>PowerPoint Presentation</vt:lpstr>
      <vt:lpstr>PowerPoint Presentation</vt:lpstr>
      <vt:lpstr>PowerPoint Presentation</vt:lpstr>
      <vt:lpstr>PowerPoint Presentation</vt:lpstr>
      <vt:lpstr>Откат транзакций</vt:lpstr>
      <vt:lpstr>PowerPoint Presentation</vt:lpstr>
      <vt:lpstr>PowerPoint Presentation</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cp:revision>
  <dcterms:created xsi:type="dcterms:W3CDTF">2022-09-23T08:10:41Z</dcterms:created>
  <dcterms:modified xsi:type="dcterms:W3CDTF">2022-09-23T11:07:30Z</dcterms:modified>
</cp:coreProperties>
</file>