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810B-0F7D-4F6D-AFF1-9EDE0B724D79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E93-E3FC-440A-8C4C-A8B90B6216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31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810B-0F7D-4F6D-AFF1-9EDE0B724D79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E93-E3FC-440A-8C4C-A8B90B6216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72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810B-0F7D-4F6D-AFF1-9EDE0B724D79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E93-E3FC-440A-8C4C-A8B90B6216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111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810B-0F7D-4F6D-AFF1-9EDE0B724D79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E93-E3FC-440A-8C4C-A8B90B6216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914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810B-0F7D-4F6D-AFF1-9EDE0B724D79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E93-E3FC-440A-8C4C-A8B90B6216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08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810B-0F7D-4F6D-AFF1-9EDE0B724D79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E93-E3FC-440A-8C4C-A8B90B6216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008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810B-0F7D-4F6D-AFF1-9EDE0B724D79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E93-E3FC-440A-8C4C-A8B90B6216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513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810B-0F7D-4F6D-AFF1-9EDE0B724D79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E93-E3FC-440A-8C4C-A8B90B6216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967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810B-0F7D-4F6D-AFF1-9EDE0B724D79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E93-E3FC-440A-8C4C-A8B90B6216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77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810B-0F7D-4F6D-AFF1-9EDE0B724D79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E93-E3FC-440A-8C4C-A8B90B6216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612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810B-0F7D-4F6D-AFF1-9EDE0B724D79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5E93-E3FC-440A-8C4C-A8B90B6216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643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E810B-0F7D-4F6D-AFF1-9EDE0B724D79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5E93-E3FC-440A-8C4C-A8B90B6216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62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778924" y="0"/>
            <a:ext cx="9035934" cy="6650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Header</a:t>
            </a:r>
            <a:endParaRPr lang="hu-HU" dirty="0" smtClean="0"/>
          </a:p>
        </p:txBody>
      </p:sp>
      <p:sp>
        <p:nvSpPr>
          <p:cNvPr id="5" name="Téglalap 4"/>
          <p:cNvSpPr/>
          <p:nvPr/>
        </p:nvSpPr>
        <p:spPr>
          <a:xfrm>
            <a:off x="1778924" y="665018"/>
            <a:ext cx="9035934" cy="2826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Navigation</a:t>
            </a:r>
            <a:r>
              <a:rPr lang="hu-HU" dirty="0"/>
              <a:t> </a:t>
            </a:r>
            <a:r>
              <a:rPr lang="hu-HU" dirty="0" err="1"/>
              <a:t>Menu</a:t>
            </a:r>
            <a:endParaRPr lang="hu-HU" dirty="0" smtClean="0"/>
          </a:p>
        </p:txBody>
      </p:sp>
      <p:sp>
        <p:nvSpPr>
          <p:cNvPr id="7" name="Téglalap 6"/>
          <p:cNvSpPr/>
          <p:nvPr/>
        </p:nvSpPr>
        <p:spPr>
          <a:xfrm>
            <a:off x="1778924" y="947650"/>
            <a:ext cx="9035934" cy="591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 smtClean="0"/>
          </a:p>
        </p:txBody>
      </p:sp>
      <p:sp>
        <p:nvSpPr>
          <p:cNvPr id="6" name="Téglalap 5"/>
          <p:cNvSpPr/>
          <p:nvPr/>
        </p:nvSpPr>
        <p:spPr>
          <a:xfrm>
            <a:off x="3981796" y="1128580"/>
            <a:ext cx="4630189" cy="5784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cím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3981795" y="2131834"/>
            <a:ext cx="4630189" cy="16667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Kép/videó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3981795" y="4223363"/>
            <a:ext cx="4630189" cy="16667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Leírás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1778924" y="6292735"/>
            <a:ext cx="9035934" cy="5652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footer</a:t>
            </a:r>
            <a:endParaRPr lang="hu-HU" dirty="0" smtClean="0"/>
          </a:p>
        </p:txBody>
      </p:sp>
      <p:sp>
        <p:nvSpPr>
          <p:cNvPr id="2" name="Téglalap 1"/>
          <p:cNvSpPr/>
          <p:nvPr/>
        </p:nvSpPr>
        <p:spPr>
          <a:xfrm>
            <a:off x="1778924" y="947651"/>
            <a:ext cx="2202871" cy="534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8611987" y="947651"/>
            <a:ext cx="2202871" cy="534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98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778924" y="0"/>
            <a:ext cx="9035934" cy="66501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Header</a:t>
            </a:r>
            <a:endParaRPr lang="hu-HU" dirty="0" smtClean="0"/>
          </a:p>
        </p:txBody>
      </p:sp>
      <p:sp>
        <p:nvSpPr>
          <p:cNvPr id="5" name="Téglalap 4"/>
          <p:cNvSpPr/>
          <p:nvPr/>
        </p:nvSpPr>
        <p:spPr>
          <a:xfrm>
            <a:off x="1778923" y="665018"/>
            <a:ext cx="9035934" cy="2826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Navigation</a:t>
            </a:r>
            <a:r>
              <a:rPr lang="hu-HU" dirty="0"/>
              <a:t> </a:t>
            </a:r>
            <a:r>
              <a:rPr lang="hu-HU" dirty="0" err="1"/>
              <a:t>Menu</a:t>
            </a:r>
            <a:endParaRPr lang="hu-HU" dirty="0" smtClean="0"/>
          </a:p>
        </p:txBody>
      </p:sp>
      <p:sp>
        <p:nvSpPr>
          <p:cNvPr id="7" name="Téglalap 6"/>
          <p:cNvSpPr/>
          <p:nvPr/>
        </p:nvSpPr>
        <p:spPr>
          <a:xfrm>
            <a:off x="1778923" y="947651"/>
            <a:ext cx="9035934" cy="5910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 smtClean="0"/>
          </a:p>
        </p:txBody>
      </p:sp>
      <p:sp>
        <p:nvSpPr>
          <p:cNvPr id="2" name="Szövegdoboz 1"/>
          <p:cNvSpPr txBox="1"/>
          <p:nvPr/>
        </p:nvSpPr>
        <p:spPr>
          <a:xfrm>
            <a:off x="6024219" y="114537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Cím</a:t>
            </a:r>
            <a:endParaRPr lang="hu-HU" dirty="0"/>
          </a:p>
        </p:txBody>
      </p:sp>
      <p:sp>
        <p:nvSpPr>
          <p:cNvPr id="8" name="Lekerekített téglalap 7"/>
          <p:cNvSpPr/>
          <p:nvPr/>
        </p:nvSpPr>
        <p:spPr>
          <a:xfrm>
            <a:off x="4842162" y="1612669"/>
            <a:ext cx="2909455" cy="1587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videó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4842162" y="3284102"/>
            <a:ext cx="422769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u="sng" dirty="0" err="1">
                <a:solidFill>
                  <a:srgbClr val="FF0000"/>
                </a:solidFill>
              </a:rPr>
              <a:t>Lorem</a:t>
            </a:r>
            <a:r>
              <a:rPr lang="hu-HU" sz="1200" u="sng" dirty="0">
                <a:solidFill>
                  <a:srgbClr val="FF0000"/>
                </a:solidFill>
              </a:rPr>
              <a:t> </a:t>
            </a:r>
            <a:r>
              <a:rPr lang="hu-HU" sz="1200" u="sng" dirty="0" err="1" smtClean="0">
                <a:solidFill>
                  <a:srgbClr val="FF0000"/>
                </a:solidFill>
              </a:rPr>
              <a:t>ipsum</a:t>
            </a:r>
            <a:endParaRPr lang="hu-HU" sz="1200" u="sng" dirty="0" smtClean="0">
              <a:solidFill>
                <a:srgbClr val="FF0000"/>
              </a:solidFill>
            </a:endParaRPr>
          </a:p>
          <a:p>
            <a:r>
              <a:rPr lang="hu-HU" sz="1200" dirty="0" err="1">
                <a:solidFill>
                  <a:srgbClr val="FF0000"/>
                </a:solidFill>
              </a:rPr>
              <a:t>dolor</a:t>
            </a:r>
            <a:r>
              <a:rPr lang="hu-HU" sz="1200" dirty="0">
                <a:solidFill>
                  <a:srgbClr val="FF0000"/>
                </a:solidFill>
              </a:rPr>
              <a:t> </a:t>
            </a:r>
            <a:r>
              <a:rPr lang="hu-HU" sz="1200" dirty="0" err="1">
                <a:solidFill>
                  <a:srgbClr val="FF0000"/>
                </a:solidFill>
              </a:rPr>
              <a:t>sit</a:t>
            </a:r>
            <a:r>
              <a:rPr lang="hu-HU" sz="1200" dirty="0">
                <a:solidFill>
                  <a:srgbClr val="FF0000"/>
                </a:solidFill>
              </a:rPr>
              <a:t> </a:t>
            </a:r>
            <a:r>
              <a:rPr lang="hu-HU" sz="1200" dirty="0" err="1">
                <a:solidFill>
                  <a:srgbClr val="FF0000"/>
                </a:solidFill>
              </a:rPr>
              <a:t>amet</a:t>
            </a:r>
            <a:r>
              <a:rPr lang="hu-HU" sz="1200" dirty="0">
                <a:solidFill>
                  <a:srgbClr val="FF0000"/>
                </a:solidFill>
              </a:rPr>
              <a:t>, </a:t>
            </a:r>
            <a:r>
              <a:rPr lang="hu-HU" sz="1200" dirty="0" err="1">
                <a:solidFill>
                  <a:srgbClr val="FF0000"/>
                </a:solidFill>
              </a:rPr>
              <a:t>consectetur</a:t>
            </a:r>
            <a:r>
              <a:rPr lang="hu-HU" sz="1200" dirty="0">
                <a:solidFill>
                  <a:srgbClr val="FF0000"/>
                </a:solidFill>
              </a:rPr>
              <a:t> </a:t>
            </a:r>
            <a:r>
              <a:rPr lang="hu-HU" sz="1200" dirty="0" err="1">
                <a:solidFill>
                  <a:srgbClr val="FF0000"/>
                </a:solidFill>
              </a:rPr>
              <a:t>adipiscing</a:t>
            </a:r>
            <a:r>
              <a:rPr lang="hu-HU" sz="1200" dirty="0">
                <a:solidFill>
                  <a:srgbClr val="FF0000"/>
                </a:solidFill>
              </a:rPr>
              <a:t> elit</a:t>
            </a:r>
            <a:r>
              <a:rPr lang="hu-HU" sz="12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hu-HU" sz="1200" u="sng" dirty="0" err="1">
                <a:solidFill>
                  <a:srgbClr val="FF0000"/>
                </a:solidFill>
              </a:rPr>
              <a:t>sed</a:t>
            </a:r>
            <a:r>
              <a:rPr lang="hu-HU" sz="1200" u="sng" dirty="0">
                <a:solidFill>
                  <a:srgbClr val="FF0000"/>
                </a:solidFill>
              </a:rPr>
              <a:t> </a:t>
            </a:r>
            <a:r>
              <a:rPr lang="hu-HU" sz="1200" u="sng" dirty="0" err="1" smtClean="0">
                <a:solidFill>
                  <a:srgbClr val="FF0000"/>
                </a:solidFill>
              </a:rPr>
              <a:t>do</a:t>
            </a:r>
            <a:endParaRPr lang="hu-HU" sz="1200" u="sng" dirty="0" smtClean="0">
              <a:solidFill>
                <a:srgbClr val="FF0000"/>
              </a:solidFill>
            </a:endParaRPr>
          </a:p>
          <a:p>
            <a:r>
              <a:rPr lang="hu-HU" sz="1200" dirty="0" err="1">
                <a:solidFill>
                  <a:srgbClr val="FF0000"/>
                </a:solidFill>
              </a:rPr>
              <a:t>eiusmod</a:t>
            </a:r>
            <a:r>
              <a:rPr lang="hu-HU" sz="1200" dirty="0">
                <a:solidFill>
                  <a:srgbClr val="FF0000"/>
                </a:solidFill>
              </a:rPr>
              <a:t> </a:t>
            </a:r>
            <a:r>
              <a:rPr lang="hu-HU" sz="1200" dirty="0" err="1">
                <a:solidFill>
                  <a:srgbClr val="FF0000"/>
                </a:solidFill>
              </a:rPr>
              <a:t>tempor</a:t>
            </a:r>
            <a:r>
              <a:rPr lang="hu-HU" sz="1200" dirty="0">
                <a:solidFill>
                  <a:srgbClr val="FF0000"/>
                </a:solidFill>
              </a:rPr>
              <a:t> </a:t>
            </a:r>
            <a:r>
              <a:rPr lang="hu-HU" sz="1200" dirty="0" err="1">
                <a:solidFill>
                  <a:srgbClr val="FF0000"/>
                </a:solidFill>
              </a:rPr>
              <a:t>incididunt</a:t>
            </a:r>
            <a:r>
              <a:rPr lang="hu-HU" sz="1200" dirty="0">
                <a:solidFill>
                  <a:srgbClr val="FF0000"/>
                </a:solidFill>
              </a:rPr>
              <a:t> </a:t>
            </a:r>
            <a:r>
              <a:rPr lang="hu-HU" sz="1200" dirty="0" err="1">
                <a:solidFill>
                  <a:srgbClr val="FF0000"/>
                </a:solidFill>
              </a:rPr>
              <a:t>ut</a:t>
            </a:r>
            <a:r>
              <a:rPr lang="hu-HU" sz="1200" dirty="0">
                <a:solidFill>
                  <a:srgbClr val="FF0000"/>
                </a:solidFill>
              </a:rPr>
              <a:t> </a:t>
            </a:r>
            <a:r>
              <a:rPr lang="hu-HU" sz="1200" dirty="0" err="1">
                <a:solidFill>
                  <a:srgbClr val="FF0000"/>
                </a:solidFill>
              </a:rPr>
              <a:t>labore</a:t>
            </a:r>
            <a:r>
              <a:rPr lang="hu-HU" sz="1200" dirty="0">
                <a:solidFill>
                  <a:srgbClr val="FF0000"/>
                </a:solidFill>
              </a:rPr>
              <a:t> et </a:t>
            </a:r>
            <a:r>
              <a:rPr lang="hu-HU" sz="1200" dirty="0" err="1">
                <a:solidFill>
                  <a:srgbClr val="FF0000"/>
                </a:solidFill>
              </a:rPr>
              <a:t>dolore</a:t>
            </a:r>
            <a:r>
              <a:rPr lang="hu-HU" sz="1200" dirty="0">
                <a:solidFill>
                  <a:srgbClr val="FF0000"/>
                </a:solidFill>
              </a:rPr>
              <a:t> </a:t>
            </a:r>
            <a:r>
              <a:rPr lang="hu-HU" sz="1200" dirty="0" err="1">
                <a:solidFill>
                  <a:srgbClr val="FF0000"/>
                </a:solidFill>
              </a:rPr>
              <a:t>magna</a:t>
            </a:r>
            <a:r>
              <a:rPr lang="hu-HU" sz="1200" dirty="0">
                <a:solidFill>
                  <a:srgbClr val="FF0000"/>
                </a:solidFill>
              </a:rPr>
              <a:t> </a:t>
            </a:r>
            <a:r>
              <a:rPr lang="hu-HU" sz="1200" dirty="0" err="1">
                <a:solidFill>
                  <a:srgbClr val="FF0000"/>
                </a:solidFill>
              </a:rPr>
              <a:t>aliqua</a:t>
            </a:r>
            <a:r>
              <a:rPr lang="hu-HU" sz="1200" dirty="0">
                <a:solidFill>
                  <a:srgbClr val="FF0000"/>
                </a:solidFill>
              </a:rPr>
              <a:t>. </a:t>
            </a:r>
            <a:r>
              <a:rPr lang="hu-HU" sz="1200" dirty="0" err="1">
                <a:solidFill>
                  <a:srgbClr val="FF0000"/>
                </a:solidFill>
              </a:rPr>
              <a:t>Ut</a:t>
            </a:r>
            <a:r>
              <a:rPr lang="hu-HU" sz="1200" dirty="0">
                <a:solidFill>
                  <a:srgbClr val="FF0000"/>
                </a:solidFill>
              </a:rPr>
              <a:t> </a:t>
            </a:r>
            <a:r>
              <a:rPr lang="hu-HU" sz="1200" dirty="0" err="1">
                <a:solidFill>
                  <a:srgbClr val="FF0000"/>
                </a:solidFill>
              </a:rPr>
              <a:t>enim</a:t>
            </a:r>
            <a:r>
              <a:rPr lang="hu-HU" sz="1200" dirty="0">
                <a:solidFill>
                  <a:srgbClr val="FF0000"/>
                </a:solidFill>
              </a:rPr>
              <a:t> ad minim </a:t>
            </a:r>
            <a:r>
              <a:rPr lang="hu-HU" sz="1200" dirty="0" err="1">
                <a:solidFill>
                  <a:srgbClr val="FF0000"/>
                </a:solidFill>
              </a:rPr>
              <a:t>veniam</a:t>
            </a:r>
            <a:r>
              <a:rPr lang="hu-HU" sz="1200" dirty="0">
                <a:solidFill>
                  <a:srgbClr val="FF0000"/>
                </a:solidFill>
              </a:rPr>
              <a:t>, </a:t>
            </a:r>
            <a:r>
              <a:rPr lang="hu-HU" sz="1200" dirty="0" err="1">
                <a:solidFill>
                  <a:srgbClr val="FF0000"/>
                </a:solidFill>
              </a:rPr>
              <a:t>quis</a:t>
            </a:r>
            <a:r>
              <a:rPr lang="hu-HU" sz="1200" dirty="0">
                <a:solidFill>
                  <a:srgbClr val="FF0000"/>
                </a:solidFill>
              </a:rPr>
              <a:t> </a:t>
            </a:r>
            <a:r>
              <a:rPr lang="hu-HU" sz="1200" dirty="0" err="1">
                <a:solidFill>
                  <a:srgbClr val="FF0000"/>
                </a:solidFill>
              </a:rPr>
              <a:t>nostrud</a:t>
            </a:r>
            <a:r>
              <a:rPr lang="hu-HU" sz="1200" dirty="0">
                <a:solidFill>
                  <a:srgbClr val="FF0000"/>
                </a:solidFill>
              </a:rPr>
              <a:t> </a:t>
            </a:r>
            <a:r>
              <a:rPr lang="hu-HU" sz="1200" dirty="0" err="1">
                <a:solidFill>
                  <a:srgbClr val="FF0000"/>
                </a:solidFill>
              </a:rPr>
              <a:t>exercitation</a:t>
            </a:r>
            <a:r>
              <a:rPr lang="hu-HU" sz="1200" dirty="0">
                <a:solidFill>
                  <a:srgbClr val="FF0000"/>
                </a:solidFill>
              </a:rPr>
              <a:t> </a:t>
            </a:r>
            <a:r>
              <a:rPr lang="hu-HU" sz="1200" dirty="0" err="1" smtClean="0">
                <a:solidFill>
                  <a:srgbClr val="FF0000"/>
                </a:solidFill>
              </a:rPr>
              <a:t>ullamco</a:t>
            </a:r>
            <a:endParaRPr lang="hu-HU" sz="1200" dirty="0" smtClean="0">
              <a:solidFill>
                <a:srgbClr val="FF0000"/>
              </a:solidFill>
            </a:endParaRPr>
          </a:p>
          <a:p>
            <a:r>
              <a:rPr lang="hu-HU" sz="1200" u="sng" dirty="0" err="1">
                <a:solidFill>
                  <a:srgbClr val="FF0000"/>
                </a:solidFill>
              </a:rPr>
              <a:t>laboris</a:t>
            </a:r>
            <a:r>
              <a:rPr lang="hu-HU" sz="1200" u="sng" dirty="0">
                <a:solidFill>
                  <a:srgbClr val="FF0000"/>
                </a:solidFill>
              </a:rPr>
              <a:t> </a:t>
            </a:r>
            <a:r>
              <a:rPr lang="hu-HU" sz="1200" u="sng" dirty="0" err="1" smtClean="0">
                <a:solidFill>
                  <a:srgbClr val="FF0000"/>
                </a:solidFill>
              </a:rPr>
              <a:t>nisi</a:t>
            </a:r>
            <a:endParaRPr lang="hu-HU" sz="1200" u="sng" dirty="0" smtClean="0">
              <a:solidFill>
                <a:srgbClr val="FF0000"/>
              </a:solidFill>
            </a:endParaRPr>
          </a:p>
          <a:p>
            <a:r>
              <a:rPr lang="pt-BR" sz="1200" dirty="0">
                <a:solidFill>
                  <a:srgbClr val="FF0000"/>
                </a:solidFill>
              </a:rPr>
              <a:t>ut aliquip ex ea commodo </a:t>
            </a:r>
            <a:r>
              <a:rPr lang="pt-BR" sz="1200" dirty="0" smtClean="0">
                <a:solidFill>
                  <a:srgbClr val="FF0000"/>
                </a:solidFill>
              </a:rPr>
              <a:t>consequat</a:t>
            </a:r>
            <a:r>
              <a:rPr lang="hu-HU" sz="1200" dirty="0" smtClean="0">
                <a:solidFill>
                  <a:srgbClr val="FF0000"/>
                </a:solidFill>
              </a:rPr>
              <a:t>.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1778923" y="6178378"/>
            <a:ext cx="9035934" cy="679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0000"/>
                </a:solidFill>
              </a:rPr>
              <a:t>footer</a:t>
            </a:r>
            <a:endParaRPr lang="hu-HU" dirty="0" smtClean="0">
              <a:solidFill>
                <a:srgbClr val="FF0000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1778922" y="665018"/>
            <a:ext cx="1442073" cy="2826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Gyakorlat1</a:t>
            </a:r>
          </a:p>
        </p:txBody>
      </p:sp>
      <p:sp>
        <p:nvSpPr>
          <p:cNvPr id="11" name="Téglalap 10"/>
          <p:cNvSpPr/>
          <p:nvPr/>
        </p:nvSpPr>
        <p:spPr>
          <a:xfrm>
            <a:off x="3220995" y="665018"/>
            <a:ext cx="1442073" cy="28263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>
                <a:solidFill>
                  <a:schemeClr val="accent1">
                    <a:lumMod val="75000"/>
                  </a:schemeClr>
                </a:solidFill>
              </a:rPr>
              <a:t>Gyakorlat1</a:t>
            </a:r>
          </a:p>
        </p:txBody>
      </p:sp>
    </p:spTree>
    <p:extLst>
      <p:ext uri="{BB962C8B-B14F-4D97-AF65-F5344CB8AC3E}">
        <p14:creationId xmlns:p14="http://schemas.microsoft.com/office/powerpoint/2010/main" val="338526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56</Words>
  <Application>Microsoft Office PowerPoint</Application>
  <PresentationFormat>Szélesvásznú</PresentationFormat>
  <Paragraphs>19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Bihari Dániel</dc:creator>
  <cp:lastModifiedBy>Bihari Dániel</cp:lastModifiedBy>
  <cp:revision>9</cp:revision>
  <dcterms:created xsi:type="dcterms:W3CDTF">2022-02-16T07:25:16Z</dcterms:created>
  <dcterms:modified xsi:type="dcterms:W3CDTF">2022-02-23T07:33:27Z</dcterms:modified>
</cp:coreProperties>
</file>