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62" r:id="rId3"/>
    <p:sldId id="261" r:id="rId4"/>
    <p:sldId id="259" r:id="rId5"/>
    <p:sldId id="301" r:id="rId6"/>
    <p:sldId id="302" r:id="rId7"/>
    <p:sldId id="303" r:id="rId8"/>
    <p:sldId id="296" r:id="rId9"/>
    <p:sldId id="325" r:id="rId10"/>
    <p:sldId id="307" r:id="rId11"/>
    <p:sldId id="326" r:id="rId12"/>
    <p:sldId id="327" r:id="rId13"/>
    <p:sldId id="328" r:id="rId14"/>
    <p:sldId id="257" r:id="rId15"/>
    <p:sldId id="258" r:id="rId16"/>
    <p:sldId id="329" r:id="rId17"/>
    <p:sldId id="330" r:id="rId18"/>
    <p:sldId id="331" r:id="rId19"/>
    <p:sldId id="260" r:id="rId20"/>
    <p:sldId id="332" r:id="rId21"/>
    <p:sldId id="333" r:id="rId22"/>
    <p:sldId id="334" r:id="rId23"/>
    <p:sldId id="335" r:id="rId24"/>
    <p:sldId id="337" r:id="rId25"/>
    <p:sldId id="336" r:id="rId26"/>
    <p:sldId id="280" r:id="rId27"/>
  </p:sldIdLst>
  <p:sldSz cx="9144000" cy="5143500" type="screen16x9"/>
  <p:notesSz cx="6858000" cy="9144000"/>
  <p:embeddedFontLst>
    <p:embeddedFont>
      <p:font typeface="Maven Pro" panose="020B0604020202020204" charset="0"/>
      <p:regular r:id="rId29"/>
      <p:bold r:id="rId30"/>
    </p:embeddedFont>
    <p:embeddedFont>
      <p:font typeface="Roboto Slab" panose="020B0604020202020204" charset="0"/>
      <p:regular r:id="rId31"/>
      <p:bold r:id="rId32"/>
    </p:embeddedFont>
    <p:embeddedFont>
      <p:font typeface="Raleway"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Source Sans Pr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2A28CD-F6C5-4CCC-91EF-F74B5313C99F}" v="869" dt="2022-07-23T13:03:56.713"/>
    <p1510:client id="{C746EEF1-F2D1-93F7-1EB6-00B9D2D65097}" v="429" dt="2022-07-23T13:41:25.493"/>
  </p1510:revLst>
</p1510:revInfo>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00" autoAdjust="0"/>
  </p:normalViewPr>
  <p:slideViewPr>
    <p:cSldViewPr snapToGrid="0">
      <p:cViewPr varScale="1">
        <p:scale>
          <a:sx n="84" d="100"/>
          <a:sy n="84" d="100"/>
        </p:scale>
        <p:origin x="14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raa El-Kot" userId="7401c61d-6627-4825-bb42-0a7918122e7d" providerId="ADAL" clId="{C02A28CD-F6C5-4CCC-91EF-F74B5313C99F}"/>
    <pc:docChg chg="undo custSel addSld delSld modSld sldOrd modMainMaster">
      <pc:chgData name="Esraa El-Kot" userId="7401c61d-6627-4825-bb42-0a7918122e7d" providerId="ADAL" clId="{C02A28CD-F6C5-4CCC-91EF-F74B5313C99F}" dt="2022-07-23T14:36:50.465" v="2570" actId="20577"/>
      <pc:docMkLst>
        <pc:docMk/>
      </pc:docMkLst>
      <pc:sldChg chg="addSp modSp mod modTransition">
        <pc:chgData name="Esraa El-Kot" userId="7401c61d-6627-4825-bb42-0a7918122e7d" providerId="ADAL" clId="{C02A28CD-F6C5-4CCC-91EF-F74B5313C99F}" dt="2022-07-22T22:20:41.775" v="1404"/>
        <pc:sldMkLst>
          <pc:docMk/>
          <pc:sldMk cId="0" sldId="256"/>
        </pc:sldMkLst>
        <pc:spChg chg="add mod">
          <ac:chgData name="Esraa El-Kot" userId="7401c61d-6627-4825-bb42-0a7918122e7d" providerId="ADAL" clId="{C02A28CD-F6C5-4CCC-91EF-F74B5313C99F}" dt="2022-07-22T19:31:16.350" v="29" actId="1076"/>
          <ac:spMkLst>
            <pc:docMk/>
            <pc:sldMk cId="0" sldId="256"/>
            <ac:spMk id="3" creationId="{F730E005-E217-3E9C-57A2-84FEB2BDB788}"/>
          </ac:spMkLst>
        </pc:spChg>
        <pc:spChg chg="add mod">
          <ac:chgData name="Esraa El-Kot" userId="7401c61d-6627-4825-bb42-0a7918122e7d" providerId="ADAL" clId="{C02A28CD-F6C5-4CCC-91EF-F74B5313C99F}" dt="2022-07-22T19:32:11.302" v="66" actId="20577"/>
          <ac:spMkLst>
            <pc:docMk/>
            <pc:sldMk cId="0" sldId="256"/>
            <ac:spMk id="4" creationId="{76E9A082-EE2D-FD51-A860-1FD3EC6D1696}"/>
          </ac:spMkLst>
        </pc:spChg>
        <pc:spChg chg="mod">
          <ac:chgData name="Esraa El-Kot" userId="7401c61d-6627-4825-bb42-0a7918122e7d" providerId="ADAL" clId="{C02A28CD-F6C5-4CCC-91EF-F74B5313C99F}" dt="2022-07-22T19:30:26.319" v="11" actId="20577"/>
          <ac:spMkLst>
            <pc:docMk/>
            <pc:sldMk cId="0" sldId="256"/>
            <ac:spMk id="70" creationId="{00000000-0000-0000-0000-000000000000}"/>
          </ac:spMkLst>
        </pc:spChg>
      </pc:sldChg>
      <pc:sldChg chg="del modNotes">
        <pc:chgData name="Esraa El-Kot" userId="7401c61d-6627-4825-bb42-0a7918122e7d" providerId="ADAL" clId="{C02A28CD-F6C5-4CCC-91EF-F74B5313C99F}" dt="2022-07-22T22:12:02.043" v="1354" actId="47"/>
        <pc:sldMkLst>
          <pc:docMk/>
          <pc:sldMk cId="0" sldId="257"/>
        </pc:sldMkLst>
      </pc:sldChg>
      <pc:sldChg chg="del modNotes">
        <pc:chgData name="Esraa El-Kot" userId="7401c61d-6627-4825-bb42-0a7918122e7d" providerId="ADAL" clId="{C02A28CD-F6C5-4CCC-91EF-F74B5313C99F}" dt="2022-07-22T22:12:02.043" v="1354" actId="47"/>
        <pc:sldMkLst>
          <pc:docMk/>
          <pc:sldMk cId="0" sldId="258"/>
        </pc:sldMkLst>
      </pc:sldChg>
      <pc:sldChg chg="addSp delSp modSp mod ord modTransition modNotes">
        <pc:chgData name="Esraa El-Kot" userId="7401c61d-6627-4825-bb42-0a7918122e7d" providerId="ADAL" clId="{C02A28CD-F6C5-4CCC-91EF-F74B5313C99F}" dt="2022-07-22T22:20:41.775" v="1404"/>
        <pc:sldMkLst>
          <pc:docMk/>
          <pc:sldMk cId="0" sldId="259"/>
        </pc:sldMkLst>
        <pc:spChg chg="add del mod">
          <ac:chgData name="Esraa El-Kot" userId="7401c61d-6627-4825-bb42-0a7918122e7d" providerId="ADAL" clId="{C02A28CD-F6C5-4CCC-91EF-F74B5313C99F}" dt="2022-07-22T19:37:52.804" v="126" actId="478"/>
          <ac:spMkLst>
            <pc:docMk/>
            <pc:sldMk cId="0" sldId="259"/>
            <ac:spMk id="3" creationId="{8BF7A971-A3A6-2CF2-BC62-4DF4CED964A2}"/>
          </ac:spMkLst>
        </pc:spChg>
        <pc:spChg chg="mod">
          <ac:chgData name="Esraa El-Kot" userId="7401c61d-6627-4825-bb42-0a7918122e7d" providerId="ADAL" clId="{C02A28CD-F6C5-4CCC-91EF-F74B5313C99F}" dt="2022-07-22T19:39:03.624" v="139" actId="113"/>
          <ac:spMkLst>
            <pc:docMk/>
            <pc:sldMk cId="0" sldId="259"/>
            <ac:spMk id="97" creationId="{00000000-0000-0000-0000-000000000000}"/>
          </ac:spMkLst>
        </pc:spChg>
        <pc:spChg chg="del">
          <ac:chgData name="Esraa El-Kot" userId="7401c61d-6627-4825-bb42-0a7918122e7d" providerId="ADAL" clId="{C02A28CD-F6C5-4CCC-91EF-F74B5313C99F}" dt="2022-07-22T19:37:49.396" v="125" actId="478"/>
          <ac:spMkLst>
            <pc:docMk/>
            <pc:sldMk cId="0" sldId="259"/>
            <ac:spMk id="98" creationId="{00000000-0000-0000-0000-000000000000}"/>
          </ac:spMkLst>
        </pc:spChg>
      </pc:sldChg>
      <pc:sldChg chg="del modNotes">
        <pc:chgData name="Esraa El-Kot" userId="7401c61d-6627-4825-bb42-0a7918122e7d" providerId="ADAL" clId="{C02A28CD-F6C5-4CCC-91EF-F74B5313C99F}" dt="2022-07-22T22:12:02.043" v="1354" actId="47"/>
        <pc:sldMkLst>
          <pc:docMk/>
          <pc:sldMk cId="0" sldId="260"/>
        </pc:sldMkLst>
      </pc:sldChg>
      <pc:sldChg chg="addSp delSp modSp mod ord modTransition modNotes">
        <pc:chgData name="Esraa El-Kot" userId="7401c61d-6627-4825-bb42-0a7918122e7d" providerId="ADAL" clId="{C02A28CD-F6C5-4CCC-91EF-F74B5313C99F}" dt="2022-07-23T12:42:47.595" v="2536" actId="20577"/>
        <pc:sldMkLst>
          <pc:docMk/>
          <pc:sldMk cId="0" sldId="261"/>
        </pc:sldMkLst>
        <pc:spChg chg="add del mod">
          <ac:chgData name="Esraa El-Kot" userId="7401c61d-6627-4825-bb42-0a7918122e7d" providerId="ADAL" clId="{C02A28CD-F6C5-4CCC-91EF-F74B5313C99F}" dt="2022-07-22T19:45:12.642" v="344" actId="478"/>
          <ac:spMkLst>
            <pc:docMk/>
            <pc:sldMk cId="0" sldId="261"/>
            <ac:spMk id="3" creationId="{2A2036CB-6569-3D42-DE34-CBAE12EAD3D2}"/>
          </ac:spMkLst>
        </pc:spChg>
        <pc:spChg chg="add mod">
          <ac:chgData name="Esraa El-Kot" userId="7401c61d-6627-4825-bb42-0a7918122e7d" providerId="ADAL" clId="{C02A28CD-F6C5-4CCC-91EF-F74B5313C99F}" dt="2022-07-23T12:42:47.595" v="2536" actId="20577"/>
          <ac:spMkLst>
            <pc:docMk/>
            <pc:sldMk cId="0" sldId="261"/>
            <ac:spMk id="5" creationId="{101A482F-B04B-23B4-EDFF-D5F36A55AA33}"/>
          </ac:spMkLst>
        </pc:spChg>
        <pc:spChg chg="mod">
          <ac:chgData name="Esraa El-Kot" userId="7401c61d-6627-4825-bb42-0a7918122e7d" providerId="ADAL" clId="{C02A28CD-F6C5-4CCC-91EF-F74B5313C99F}" dt="2022-07-22T19:45:51.797" v="352" actId="113"/>
          <ac:spMkLst>
            <pc:docMk/>
            <pc:sldMk cId="0" sldId="261"/>
            <ac:spMk id="110" creationId="{00000000-0000-0000-0000-000000000000}"/>
          </ac:spMkLst>
        </pc:spChg>
        <pc:spChg chg="del mod">
          <ac:chgData name="Esraa El-Kot" userId="7401c61d-6627-4825-bb42-0a7918122e7d" providerId="ADAL" clId="{C02A28CD-F6C5-4CCC-91EF-F74B5313C99F}" dt="2022-07-22T19:45:04.727" v="342" actId="478"/>
          <ac:spMkLst>
            <pc:docMk/>
            <pc:sldMk cId="0" sldId="261"/>
            <ac:spMk id="111" creationId="{00000000-0000-0000-0000-000000000000}"/>
          </ac:spMkLst>
        </pc:spChg>
      </pc:sldChg>
      <pc:sldChg chg="addSp delSp modSp mod ord modTransition modNotes">
        <pc:chgData name="Esraa El-Kot" userId="7401c61d-6627-4825-bb42-0a7918122e7d" providerId="ADAL" clId="{C02A28CD-F6C5-4CCC-91EF-F74B5313C99F}" dt="2022-07-22T22:20:41.775" v="1404"/>
        <pc:sldMkLst>
          <pc:docMk/>
          <pc:sldMk cId="0" sldId="262"/>
        </pc:sldMkLst>
        <pc:spChg chg="mod">
          <ac:chgData name="Esraa El-Kot" userId="7401c61d-6627-4825-bb42-0a7918122e7d" providerId="ADAL" clId="{C02A28CD-F6C5-4CCC-91EF-F74B5313C99F}" dt="2022-07-22T19:35:14.006" v="72"/>
          <ac:spMkLst>
            <pc:docMk/>
            <pc:sldMk cId="0" sldId="262"/>
            <ac:spMk id="15" creationId="{74F68B59-DB7C-E060-F500-0928E6F7D6E8}"/>
          </ac:spMkLst>
        </pc:spChg>
        <pc:spChg chg="mod">
          <ac:chgData name="Esraa El-Kot" userId="7401c61d-6627-4825-bb42-0a7918122e7d" providerId="ADAL" clId="{C02A28CD-F6C5-4CCC-91EF-F74B5313C99F}" dt="2022-07-22T19:35:14.006" v="72"/>
          <ac:spMkLst>
            <pc:docMk/>
            <pc:sldMk cId="0" sldId="262"/>
            <ac:spMk id="16" creationId="{CF85340B-F6AB-1DFA-7B63-60899E15FD4E}"/>
          </ac:spMkLst>
        </pc:spChg>
        <pc:spChg chg="mod">
          <ac:chgData name="Esraa El-Kot" userId="7401c61d-6627-4825-bb42-0a7918122e7d" providerId="ADAL" clId="{C02A28CD-F6C5-4CCC-91EF-F74B5313C99F}" dt="2022-07-22T19:35:14.006" v="72"/>
          <ac:spMkLst>
            <pc:docMk/>
            <pc:sldMk cId="0" sldId="262"/>
            <ac:spMk id="17" creationId="{76F05532-E10A-1F58-1FA4-055880B6872C}"/>
          </ac:spMkLst>
        </pc:spChg>
        <pc:spChg chg="mod">
          <ac:chgData name="Esraa El-Kot" userId="7401c61d-6627-4825-bb42-0a7918122e7d" providerId="ADAL" clId="{C02A28CD-F6C5-4CCC-91EF-F74B5313C99F}" dt="2022-07-22T19:35:14.006" v="72"/>
          <ac:spMkLst>
            <pc:docMk/>
            <pc:sldMk cId="0" sldId="262"/>
            <ac:spMk id="18" creationId="{88EADA59-C3CA-B599-1497-28135F458E8B}"/>
          </ac:spMkLst>
        </pc:spChg>
        <pc:spChg chg="mod">
          <ac:chgData name="Esraa El-Kot" userId="7401c61d-6627-4825-bb42-0a7918122e7d" providerId="ADAL" clId="{C02A28CD-F6C5-4CCC-91EF-F74B5313C99F}" dt="2022-07-22T19:35:14.006" v="72"/>
          <ac:spMkLst>
            <pc:docMk/>
            <pc:sldMk cId="0" sldId="262"/>
            <ac:spMk id="19" creationId="{13AD33C5-8C03-612E-ED98-1E6553488E75}"/>
          </ac:spMkLst>
        </pc:spChg>
        <pc:spChg chg="mod">
          <ac:chgData name="Esraa El-Kot" userId="7401c61d-6627-4825-bb42-0a7918122e7d" providerId="ADAL" clId="{C02A28CD-F6C5-4CCC-91EF-F74B5313C99F}" dt="2022-07-22T19:35:14.006" v="72"/>
          <ac:spMkLst>
            <pc:docMk/>
            <pc:sldMk cId="0" sldId="262"/>
            <ac:spMk id="20" creationId="{C62040C8-AF6B-1804-F0E4-BEFB491858E7}"/>
          </ac:spMkLst>
        </pc:spChg>
        <pc:spChg chg="mod">
          <ac:chgData name="Esraa El-Kot" userId="7401c61d-6627-4825-bb42-0a7918122e7d" providerId="ADAL" clId="{C02A28CD-F6C5-4CCC-91EF-F74B5313C99F}" dt="2022-07-22T19:35:14.006" v="72"/>
          <ac:spMkLst>
            <pc:docMk/>
            <pc:sldMk cId="0" sldId="262"/>
            <ac:spMk id="21" creationId="{10B97A57-0325-763C-94F8-278E2D7CDC77}"/>
          </ac:spMkLst>
        </pc:spChg>
        <pc:spChg chg="mod">
          <ac:chgData name="Esraa El-Kot" userId="7401c61d-6627-4825-bb42-0a7918122e7d" providerId="ADAL" clId="{C02A28CD-F6C5-4CCC-91EF-F74B5313C99F}" dt="2022-07-22T19:35:14.006" v="72"/>
          <ac:spMkLst>
            <pc:docMk/>
            <pc:sldMk cId="0" sldId="262"/>
            <ac:spMk id="22" creationId="{665E725C-89FE-5856-5C41-3747F50AAEE6}"/>
          </ac:spMkLst>
        </pc:spChg>
        <pc:spChg chg="mod">
          <ac:chgData name="Esraa El-Kot" userId="7401c61d-6627-4825-bb42-0a7918122e7d" providerId="ADAL" clId="{C02A28CD-F6C5-4CCC-91EF-F74B5313C99F}" dt="2022-07-22T19:35:14.006" v="72"/>
          <ac:spMkLst>
            <pc:docMk/>
            <pc:sldMk cId="0" sldId="262"/>
            <ac:spMk id="23" creationId="{E6190FBE-4795-A76C-FAEE-A90B6F0B16D3}"/>
          </ac:spMkLst>
        </pc:spChg>
        <pc:spChg chg="mod">
          <ac:chgData name="Esraa El-Kot" userId="7401c61d-6627-4825-bb42-0a7918122e7d" providerId="ADAL" clId="{C02A28CD-F6C5-4CCC-91EF-F74B5313C99F}" dt="2022-07-22T19:35:14.006" v="72"/>
          <ac:spMkLst>
            <pc:docMk/>
            <pc:sldMk cId="0" sldId="262"/>
            <ac:spMk id="24" creationId="{07EC286A-023C-057B-FB10-DDB02B9E99EF}"/>
          </ac:spMkLst>
        </pc:spChg>
        <pc:spChg chg="mod">
          <ac:chgData name="Esraa El-Kot" userId="7401c61d-6627-4825-bb42-0a7918122e7d" providerId="ADAL" clId="{C02A28CD-F6C5-4CCC-91EF-F74B5313C99F}" dt="2022-07-22T19:35:14.006" v="72"/>
          <ac:spMkLst>
            <pc:docMk/>
            <pc:sldMk cId="0" sldId="262"/>
            <ac:spMk id="25" creationId="{9562CB3A-60B5-AC3A-563A-FF16B44ADCAE}"/>
          </ac:spMkLst>
        </pc:spChg>
        <pc:spChg chg="mod">
          <ac:chgData name="Esraa El-Kot" userId="7401c61d-6627-4825-bb42-0a7918122e7d" providerId="ADAL" clId="{C02A28CD-F6C5-4CCC-91EF-F74B5313C99F}" dt="2022-07-22T19:35:14.006" v="72"/>
          <ac:spMkLst>
            <pc:docMk/>
            <pc:sldMk cId="0" sldId="262"/>
            <ac:spMk id="26" creationId="{1F836DA0-36AC-D8B5-F481-114CCEAD5684}"/>
          </ac:spMkLst>
        </pc:spChg>
        <pc:spChg chg="mod">
          <ac:chgData name="Esraa El-Kot" userId="7401c61d-6627-4825-bb42-0a7918122e7d" providerId="ADAL" clId="{C02A28CD-F6C5-4CCC-91EF-F74B5313C99F}" dt="2022-07-22T19:35:14.006" v="72"/>
          <ac:spMkLst>
            <pc:docMk/>
            <pc:sldMk cId="0" sldId="262"/>
            <ac:spMk id="27" creationId="{CB31544E-86C1-3145-43CA-5DF4C1FCE0B0}"/>
          </ac:spMkLst>
        </pc:spChg>
        <pc:spChg chg="mod">
          <ac:chgData name="Esraa El-Kot" userId="7401c61d-6627-4825-bb42-0a7918122e7d" providerId="ADAL" clId="{C02A28CD-F6C5-4CCC-91EF-F74B5313C99F}" dt="2022-07-22T19:35:14.006" v="72"/>
          <ac:spMkLst>
            <pc:docMk/>
            <pc:sldMk cId="0" sldId="262"/>
            <ac:spMk id="28" creationId="{439877C2-45FE-E11E-D25B-B0D337D47FFA}"/>
          </ac:spMkLst>
        </pc:spChg>
        <pc:spChg chg="mod">
          <ac:chgData name="Esraa El-Kot" userId="7401c61d-6627-4825-bb42-0a7918122e7d" providerId="ADAL" clId="{C02A28CD-F6C5-4CCC-91EF-F74B5313C99F}" dt="2022-07-22T19:35:14.006" v="72"/>
          <ac:spMkLst>
            <pc:docMk/>
            <pc:sldMk cId="0" sldId="262"/>
            <ac:spMk id="29" creationId="{3169A139-22B8-C8FC-126B-47B99E56F27C}"/>
          </ac:spMkLst>
        </pc:spChg>
        <pc:spChg chg="mod">
          <ac:chgData name="Esraa El-Kot" userId="7401c61d-6627-4825-bb42-0a7918122e7d" providerId="ADAL" clId="{C02A28CD-F6C5-4CCC-91EF-F74B5313C99F}" dt="2022-07-22T19:35:14.006" v="72"/>
          <ac:spMkLst>
            <pc:docMk/>
            <pc:sldMk cId="0" sldId="262"/>
            <ac:spMk id="30" creationId="{B50A44B9-82D4-B626-5C06-CCA9063D0B03}"/>
          </ac:spMkLst>
        </pc:spChg>
        <pc:spChg chg="mod">
          <ac:chgData name="Esraa El-Kot" userId="7401c61d-6627-4825-bb42-0a7918122e7d" providerId="ADAL" clId="{C02A28CD-F6C5-4CCC-91EF-F74B5313C99F}" dt="2022-07-22T19:45:47.438" v="351" actId="113"/>
          <ac:spMkLst>
            <pc:docMk/>
            <pc:sldMk cId="0" sldId="262"/>
            <ac:spMk id="118" creationId="{00000000-0000-0000-0000-000000000000}"/>
          </ac:spMkLst>
        </pc:spChg>
        <pc:spChg chg="mod">
          <ac:chgData name="Esraa El-Kot" userId="7401c61d-6627-4825-bb42-0a7918122e7d" providerId="ADAL" clId="{C02A28CD-F6C5-4CCC-91EF-F74B5313C99F}" dt="2022-07-22T22:16:48.036" v="1369" actId="20577"/>
          <ac:spMkLst>
            <pc:docMk/>
            <pc:sldMk cId="0" sldId="262"/>
            <ac:spMk id="119" creationId="{00000000-0000-0000-0000-000000000000}"/>
          </ac:spMkLst>
        </pc:spChg>
        <pc:grpChg chg="add mod">
          <ac:chgData name="Esraa El-Kot" userId="7401c61d-6627-4825-bb42-0a7918122e7d" providerId="ADAL" clId="{C02A28CD-F6C5-4CCC-91EF-F74B5313C99F}" dt="2022-07-22T19:35:25.238" v="75" actId="1076"/>
          <ac:grpSpMkLst>
            <pc:docMk/>
            <pc:sldMk cId="0" sldId="262"/>
            <ac:grpSpMk id="13" creationId="{88C6AE4B-4E5C-5593-91D2-7FCA7DA32074}"/>
          </ac:grpSpMkLst>
        </pc:grpChg>
        <pc:grpChg chg="mod">
          <ac:chgData name="Esraa El-Kot" userId="7401c61d-6627-4825-bb42-0a7918122e7d" providerId="ADAL" clId="{C02A28CD-F6C5-4CCC-91EF-F74B5313C99F}" dt="2022-07-22T19:35:14.006" v="72"/>
          <ac:grpSpMkLst>
            <pc:docMk/>
            <pc:sldMk cId="0" sldId="262"/>
            <ac:grpSpMk id="14" creationId="{19738E40-308D-BB70-CF15-0CD103435E89}"/>
          </ac:grpSpMkLst>
        </pc:grpChg>
        <pc:grpChg chg="del">
          <ac:chgData name="Esraa El-Kot" userId="7401c61d-6627-4825-bb42-0a7918122e7d" providerId="ADAL" clId="{C02A28CD-F6C5-4CCC-91EF-F74B5313C99F}" dt="2022-07-22T19:34:07.678" v="71" actId="478"/>
          <ac:grpSpMkLst>
            <pc:docMk/>
            <pc:sldMk cId="0" sldId="262"/>
            <ac:grpSpMk id="124" creationId="{00000000-0000-0000-0000-000000000000}"/>
          </ac:grpSpMkLst>
        </pc:grpChg>
      </pc:sldChg>
      <pc:sldChg chg="addSp delSp modSp mod ord modTransition modNotes modNotesTx">
        <pc:chgData name="Esraa El-Kot" userId="7401c61d-6627-4825-bb42-0a7918122e7d" providerId="ADAL" clId="{C02A28CD-F6C5-4CCC-91EF-F74B5313C99F}" dt="2022-07-23T00:18:38.598" v="1729" actId="20577"/>
        <pc:sldMkLst>
          <pc:docMk/>
          <pc:sldMk cId="0" sldId="263"/>
        </pc:sldMkLst>
        <pc:spChg chg="add del mod">
          <ac:chgData name="Esraa El-Kot" userId="7401c61d-6627-4825-bb42-0a7918122e7d" providerId="ADAL" clId="{C02A28CD-F6C5-4CCC-91EF-F74B5313C99F}" dt="2022-07-22T19:54:31.201" v="407" actId="478"/>
          <ac:spMkLst>
            <pc:docMk/>
            <pc:sldMk cId="0" sldId="263"/>
            <ac:spMk id="3" creationId="{AC5E8D2D-2275-72F4-8922-5A9E66D0AE74}"/>
          </ac:spMkLst>
        </pc:spChg>
        <pc:spChg chg="add del mod">
          <ac:chgData name="Esraa El-Kot" userId="7401c61d-6627-4825-bb42-0a7918122e7d" providerId="ADAL" clId="{C02A28CD-F6C5-4CCC-91EF-F74B5313C99F}" dt="2022-07-22T19:54:40.727" v="409" actId="478"/>
          <ac:spMkLst>
            <pc:docMk/>
            <pc:sldMk cId="0" sldId="263"/>
            <ac:spMk id="5" creationId="{33A6B5ED-29A3-7EEB-2E35-A53957667A9F}"/>
          </ac:spMkLst>
        </pc:spChg>
        <pc:spChg chg="add mod">
          <ac:chgData name="Esraa El-Kot" userId="7401c61d-6627-4825-bb42-0a7918122e7d" providerId="ADAL" clId="{C02A28CD-F6C5-4CCC-91EF-F74B5313C99F}" dt="2022-07-23T00:18:38.598" v="1729" actId="20577"/>
          <ac:spMkLst>
            <pc:docMk/>
            <pc:sldMk cId="0" sldId="263"/>
            <ac:spMk id="6" creationId="{1C405EB1-ECE9-08DB-2BBA-F39A76D1891D}"/>
          </ac:spMkLst>
        </pc:spChg>
        <pc:spChg chg="del">
          <ac:chgData name="Esraa El-Kot" userId="7401c61d-6627-4825-bb42-0a7918122e7d" providerId="ADAL" clId="{C02A28CD-F6C5-4CCC-91EF-F74B5313C99F}" dt="2022-07-22T19:54:26.681" v="406" actId="478"/>
          <ac:spMkLst>
            <pc:docMk/>
            <pc:sldMk cId="0" sldId="263"/>
            <ac:spMk id="132" creationId="{00000000-0000-0000-0000-000000000000}"/>
          </ac:spMkLst>
        </pc:spChg>
        <pc:spChg chg="mod">
          <ac:chgData name="Esraa El-Kot" userId="7401c61d-6627-4825-bb42-0a7918122e7d" providerId="ADAL" clId="{C02A28CD-F6C5-4CCC-91EF-F74B5313C99F}" dt="2022-07-22T19:54:22.710" v="405" actId="113"/>
          <ac:spMkLst>
            <pc:docMk/>
            <pc:sldMk cId="0" sldId="263"/>
            <ac:spMk id="133" creationId="{00000000-0000-0000-0000-000000000000}"/>
          </ac:spMkLst>
        </pc:spChg>
        <pc:spChg chg="del">
          <ac:chgData name="Esraa El-Kot" userId="7401c61d-6627-4825-bb42-0a7918122e7d" providerId="ADAL" clId="{C02A28CD-F6C5-4CCC-91EF-F74B5313C99F}" dt="2022-07-22T19:54:35.143" v="408" actId="478"/>
          <ac:spMkLst>
            <pc:docMk/>
            <pc:sldMk cId="0" sldId="263"/>
            <ac:spMk id="134" creationId="{00000000-0000-0000-0000-000000000000}"/>
          </ac:spMkLst>
        </pc:spChg>
        <pc:graphicFrameChg chg="add mod">
          <ac:chgData name="Esraa El-Kot" userId="7401c61d-6627-4825-bb42-0a7918122e7d" providerId="ADAL" clId="{C02A28CD-F6C5-4CCC-91EF-F74B5313C99F}" dt="2022-07-22T19:57:11.263" v="426" actId="1076"/>
          <ac:graphicFrameMkLst>
            <pc:docMk/>
            <pc:sldMk cId="0" sldId="263"/>
            <ac:graphicFrameMk id="11" creationId="{D7AEFFAE-7796-D766-199F-2223A3F7460F}"/>
          </ac:graphicFrameMkLst>
        </pc:graphicFrameChg>
        <pc:picChg chg="add mod">
          <ac:chgData name="Esraa El-Kot" userId="7401c61d-6627-4825-bb42-0a7918122e7d" providerId="ADAL" clId="{C02A28CD-F6C5-4CCC-91EF-F74B5313C99F}" dt="2022-07-22T19:56:28.692" v="415" actId="1076"/>
          <ac:picMkLst>
            <pc:docMk/>
            <pc:sldMk cId="0" sldId="263"/>
            <ac:picMk id="10" creationId="{81720D7F-A433-0D69-4C2E-5305354448FA}"/>
          </ac:picMkLst>
        </pc:picChg>
      </pc:sldChg>
      <pc:sldChg chg="del modNotes">
        <pc:chgData name="Esraa El-Kot" userId="7401c61d-6627-4825-bb42-0a7918122e7d" providerId="ADAL" clId="{C02A28CD-F6C5-4CCC-91EF-F74B5313C99F}" dt="2022-07-22T22:12:02.043" v="1354" actId="47"/>
        <pc:sldMkLst>
          <pc:docMk/>
          <pc:sldMk cId="0" sldId="264"/>
        </pc:sldMkLst>
      </pc:sldChg>
      <pc:sldChg chg="del modNotes">
        <pc:chgData name="Esraa El-Kot" userId="7401c61d-6627-4825-bb42-0a7918122e7d" providerId="ADAL" clId="{C02A28CD-F6C5-4CCC-91EF-F74B5313C99F}" dt="2022-07-22T22:12:02.043" v="1354" actId="47"/>
        <pc:sldMkLst>
          <pc:docMk/>
          <pc:sldMk cId="0" sldId="265"/>
        </pc:sldMkLst>
      </pc:sldChg>
      <pc:sldChg chg="del modNotes">
        <pc:chgData name="Esraa El-Kot" userId="7401c61d-6627-4825-bb42-0a7918122e7d" providerId="ADAL" clId="{C02A28CD-F6C5-4CCC-91EF-F74B5313C99F}" dt="2022-07-22T22:12:02.043" v="1354" actId="47"/>
        <pc:sldMkLst>
          <pc:docMk/>
          <pc:sldMk cId="0" sldId="266"/>
        </pc:sldMkLst>
      </pc:sldChg>
      <pc:sldChg chg="del modNotes">
        <pc:chgData name="Esraa El-Kot" userId="7401c61d-6627-4825-bb42-0a7918122e7d" providerId="ADAL" clId="{C02A28CD-F6C5-4CCC-91EF-F74B5313C99F}" dt="2022-07-22T22:12:02.043" v="1354" actId="47"/>
        <pc:sldMkLst>
          <pc:docMk/>
          <pc:sldMk cId="0" sldId="267"/>
        </pc:sldMkLst>
      </pc:sldChg>
      <pc:sldChg chg="del modNotes">
        <pc:chgData name="Esraa El-Kot" userId="7401c61d-6627-4825-bb42-0a7918122e7d" providerId="ADAL" clId="{C02A28CD-F6C5-4CCC-91EF-F74B5313C99F}" dt="2022-07-22T22:12:02.043" v="1354" actId="47"/>
        <pc:sldMkLst>
          <pc:docMk/>
          <pc:sldMk cId="0" sldId="268"/>
        </pc:sldMkLst>
      </pc:sldChg>
      <pc:sldChg chg="del">
        <pc:chgData name="Esraa El-Kot" userId="7401c61d-6627-4825-bb42-0a7918122e7d" providerId="ADAL" clId="{C02A28CD-F6C5-4CCC-91EF-F74B5313C99F}" dt="2022-07-22T22:12:02.043" v="1354" actId="47"/>
        <pc:sldMkLst>
          <pc:docMk/>
          <pc:sldMk cId="0" sldId="269"/>
        </pc:sldMkLst>
      </pc:sldChg>
      <pc:sldChg chg="del modNotes">
        <pc:chgData name="Esraa El-Kot" userId="7401c61d-6627-4825-bb42-0a7918122e7d" providerId="ADAL" clId="{C02A28CD-F6C5-4CCC-91EF-F74B5313C99F}" dt="2022-07-22T22:12:02.043" v="1354" actId="47"/>
        <pc:sldMkLst>
          <pc:docMk/>
          <pc:sldMk cId="0" sldId="270"/>
        </pc:sldMkLst>
      </pc:sldChg>
      <pc:sldChg chg="del modNotes">
        <pc:chgData name="Esraa El-Kot" userId="7401c61d-6627-4825-bb42-0a7918122e7d" providerId="ADAL" clId="{C02A28CD-F6C5-4CCC-91EF-F74B5313C99F}" dt="2022-07-22T22:12:02.043" v="1354" actId="47"/>
        <pc:sldMkLst>
          <pc:docMk/>
          <pc:sldMk cId="0" sldId="271"/>
        </pc:sldMkLst>
      </pc:sldChg>
      <pc:sldChg chg="del modNotes">
        <pc:chgData name="Esraa El-Kot" userId="7401c61d-6627-4825-bb42-0a7918122e7d" providerId="ADAL" clId="{C02A28CD-F6C5-4CCC-91EF-F74B5313C99F}" dt="2022-07-22T22:12:02.043" v="1354" actId="47"/>
        <pc:sldMkLst>
          <pc:docMk/>
          <pc:sldMk cId="0" sldId="272"/>
        </pc:sldMkLst>
      </pc:sldChg>
      <pc:sldChg chg="del modNotes">
        <pc:chgData name="Esraa El-Kot" userId="7401c61d-6627-4825-bb42-0a7918122e7d" providerId="ADAL" clId="{C02A28CD-F6C5-4CCC-91EF-F74B5313C99F}" dt="2022-07-22T22:12:02.043" v="1354" actId="47"/>
        <pc:sldMkLst>
          <pc:docMk/>
          <pc:sldMk cId="0" sldId="273"/>
        </pc:sldMkLst>
      </pc:sldChg>
      <pc:sldChg chg="del modNotes">
        <pc:chgData name="Esraa El-Kot" userId="7401c61d-6627-4825-bb42-0a7918122e7d" providerId="ADAL" clId="{C02A28CD-F6C5-4CCC-91EF-F74B5313C99F}" dt="2022-07-22T22:12:02.043" v="1354" actId="47"/>
        <pc:sldMkLst>
          <pc:docMk/>
          <pc:sldMk cId="0" sldId="274"/>
        </pc:sldMkLst>
      </pc:sldChg>
      <pc:sldChg chg="del modNotes">
        <pc:chgData name="Esraa El-Kot" userId="7401c61d-6627-4825-bb42-0a7918122e7d" providerId="ADAL" clId="{C02A28CD-F6C5-4CCC-91EF-F74B5313C99F}" dt="2022-07-22T22:12:02.043" v="1354" actId="47"/>
        <pc:sldMkLst>
          <pc:docMk/>
          <pc:sldMk cId="0" sldId="275"/>
        </pc:sldMkLst>
      </pc:sldChg>
      <pc:sldChg chg="del modNotes">
        <pc:chgData name="Esraa El-Kot" userId="7401c61d-6627-4825-bb42-0a7918122e7d" providerId="ADAL" clId="{C02A28CD-F6C5-4CCC-91EF-F74B5313C99F}" dt="2022-07-22T22:12:02.043" v="1354" actId="47"/>
        <pc:sldMkLst>
          <pc:docMk/>
          <pc:sldMk cId="0" sldId="276"/>
        </pc:sldMkLst>
      </pc:sldChg>
      <pc:sldChg chg="del modNotes">
        <pc:chgData name="Esraa El-Kot" userId="7401c61d-6627-4825-bb42-0a7918122e7d" providerId="ADAL" clId="{C02A28CD-F6C5-4CCC-91EF-F74B5313C99F}" dt="2022-07-22T22:12:02.043" v="1354" actId="47"/>
        <pc:sldMkLst>
          <pc:docMk/>
          <pc:sldMk cId="0" sldId="277"/>
        </pc:sldMkLst>
      </pc:sldChg>
      <pc:sldChg chg="del modNotes">
        <pc:chgData name="Esraa El-Kot" userId="7401c61d-6627-4825-bb42-0a7918122e7d" providerId="ADAL" clId="{C02A28CD-F6C5-4CCC-91EF-F74B5313C99F}" dt="2022-07-22T22:12:02.043" v="1354" actId="47"/>
        <pc:sldMkLst>
          <pc:docMk/>
          <pc:sldMk cId="0" sldId="278"/>
        </pc:sldMkLst>
      </pc:sldChg>
      <pc:sldChg chg="del modNotes">
        <pc:chgData name="Esraa El-Kot" userId="7401c61d-6627-4825-bb42-0a7918122e7d" providerId="ADAL" clId="{C02A28CD-F6C5-4CCC-91EF-F74B5313C99F}" dt="2022-07-22T22:12:02.043" v="1354" actId="47"/>
        <pc:sldMkLst>
          <pc:docMk/>
          <pc:sldMk cId="0" sldId="279"/>
        </pc:sldMkLst>
      </pc:sldChg>
      <pc:sldChg chg="delSp modSp mod ord modTransition modNotes">
        <pc:chgData name="Esraa El-Kot" userId="7401c61d-6627-4825-bb42-0a7918122e7d" providerId="ADAL" clId="{C02A28CD-F6C5-4CCC-91EF-F74B5313C99F}" dt="2022-07-22T22:20:41.775" v="1404"/>
        <pc:sldMkLst>
          <pc:docMk/>
          <pc:sldMk cId="0" sldId="280"/>
        </pc:sldMkLst>
        <pc:spChg chg="mod">
          <ac:chgData name="Esraa El-Kot" userId="7401c61d-6627-4825-bb42-0a7918122e7d" providerId="ADAL" clId="{C02A28CD-F6C5-4CCC-91EF-F74B5313C99F}" dt="2022-07-22T22:12:46.719" v="1364" actId="3062"/>
          <ac:spMkLst>
            <pc:docMk/>
            <pc:sldMk cId="0" sldId="280"/>
            <ac:spMk id="403" creationId="{00000000-0000-0000-0000-000000000000}"/>
          </ac:spMkLst>
        </pc:spChg>
        <pc:spChg chg="del">
          <ac:chgData name="Esraa El-Kot" userId="7401c61d-6627-4825-bb42-0a7918122e7d" providerId="ADAL" clId="{C02A28CD-F6C5-4CCC-91EF-F74B5313C99F}" dt="2022-07-22T22:12:30.734" v="1362" actId="478"/>
          <ac:spMkLst>
            <pc:docMk/>
            <pc:sldMk cId="0" sldId="280"/>
            <ac:spMk id="404" creationId="{00000000-0000-0000-0000-000000000000}"/>
          </ac:spMkLst>
        </pc:spChg>
        <pc:spChg chg="del">
          <ac:chgData name="Esraa El-Kot" userId="7401c61d-6627-4825-bb42-0a7918122e7d" providerId="ADAL" clId="{C02A28CD-F6C5-4CCC-91EF-F74B5313C99F}" dt="2022-07-22T22:12:20.913" v="1356" actId="478"/>
          <ac:spMkLst>
            <pc:docMk/>
            <pc:sldMk cId="0" sldId="280"/>
            <ac:spMk id="405" creationId="{00000000-0000-0000-0000-000000000000}"/>
          </ac:spMkLst>
        </pc:spChg>
      </pc:sldChg>
      <pc:sldChg chg="del modNotes">
        <pc:chgData name="Esraa El-Kot" userId="7401c61d-6627-4825-bb42-0a7918122e7d" providerId="ADAL" clId="{C02A28CD-F6C5-4CCC-91EF-F74B5313C99F}" dt="2022-07-22T22:12:13.515" v="1355" actId="47"/>
        <pc:sldMkLst>
          <pc:docMk/>
          <pc:sldMk cId="0" sldId="281"/>
        </pc:sldMkLst>
      </pc:sldChg>
      <pc:sldChg chg="del">
        <pc:chgData name="Esraa El-Kot" userId="7401c61d-6627-4825-bb42-0a7918122e7d" providerId="ADAL" clId="{C02A28CD-F6C5-4CCC-91EF-F74B5313C99F}" dt="2022-07-22T22:12:13.515" v="1355" actId="47"/>
        <pc:sldMkLst>
          <pc:docMk/>
          <pc:sldMk cId="0" sldId="282"/>
        </pc:sldMkLst>
      </pc:sldChg>
      <pc:sldChg chg="del modNotes">
        <pc:chgData name="Esraa El-Kot" userId="7401c61d-6627-4825-bb42-0a7918122e7d" providerId="ADAL" clId="{C02A28CD-F6C5-4CCC-91EF-F74B5313C99F}" dt="2022-07-22T22:12:13.515" v="1355" actId="47"/>
        <pc:sldMkLst>
          <pc:docMk/>
          <pc:sldMk cId="0" sldId="283"/>
        </pc:sldMkLst>
      </pc:sldChg>
      <pc:sldChg chg="del ord modNotes">
        <pc:chgData name="Esraa El-Kot" userId="7401c61d-6627-4825-bb42-0a7918122e7d" providerId="ADAL" clId="{C02A28CD-F6C5-4CCC-91EF-F74B5313C99F}" dt="2022-07-22T22:12:13.515" v="1355" actId="47"/>
        <pc:sldMkLst>
          <pc:docMk/>
          <pc:sldMk cId="0" sldId="284"/>
        </pc:sldMkLst>
      </pc:sldChg>
      <pc:sldChg chg="del">
        <pc:chgData name="Esraa El-Kot" userId="7401c61d-6627-4825-bb42-0a7918122e7d" providerId="ADAL" clId="{C02A28CD-F6C5-4CCC-91EF-F74B5313C99F}" dt="2022-07-22T22:12:13.515" v="1355" actId="47"/>
        <pc:sldMkLst>
          <pc:docMk/>
          <pc:sldMk cId="0" sldId="285"/>
        </pc:sldMkLst>
      </pc:sldChg>
      <pc:sldChg chg="del modNotes">
        <pc:chgData name="Esraa El-Kot" userId="7401c61d-6627-4825-bb42-0a7918122e7d" providerId="ADAL" clId="{C02A28CD-F6C5-4CCC-91EF-F74B5313C99F}" dt="2022-07-22T22:12:13.515" v="1355" actId="47"/>
        <pc:sldMkLst>
          <pc:docMk/>
          <pc:sldMk cId="0" sldId="286"/>
        </pc:sldMkLst>
      </pc:sldChg>
      <pc:sldChg chg="del modNotes">
        <pc:chgData name="Esraa El-Kot" userId="7401c61d-6627-4825-bb42-0a7918122e7d" providerId="ADAL" clId="{C02A28CD-F6C5-4CCC-91EF-F74B5313C99F}" dt="2022-07-22T22:12:13.515" v="1355" actId="47"/>
        <pc:sldMkLst>
          <pc:docMk/>
          <pc:sldMk cId="0" sldId="287"/>
        </pc:sldMkLst>
      </pc:sldChg>
      <pc:sldChg chg="del modNotes">
        <pc:chgData name="Esraa El-Kot" userId="7401c61d-6627-4825-bb42-0a7918122e7d" providerId="ADAL" clId="{C02A28CD-F6C5-4CCC-91EF-F74B5313C99F}" dt="2022-07-22T22:12:13.515" v="1355" actId="47"/>
        <pc:sldMkLst>
          <pc:docMk/>
          <pc:sldMk cId="0" sldId="288"/>
        </pc:sldMkLst>
      </pc:sldChg>
      <pc:sldChg chg="del modNotes">
        <pc:chgData name="Esraa El-Kot" userId="7401c61d-6627-4825-bb42-0a7918122e7d" providerId="ADAL" clId="{C02A28CD-F6C5-4CCC-91EF-F74B5313C99F}" dt="2022-07-22T22:12:13.515" v="1355" actId="47"/>
        <pc:sldMkLst>
          <pc:docMk/>
          <pc:sldMk cId="0" sldId="289"/>
        </pc:sldMkLst>
      </pc:sldChg>
      <pc:sldChg chg="del modNotes">
        <pc:chgData name="Esraa El-Kot" userId="7401c61d-6627-4825-bb42-0a7918122e7d" providerId="ADAL" clId="{C02A28CD-F6C5-4CCC-91EF-F74B5313C99F}" dt="2022-07-22T22:12:13.515" v="1355" actId="47"/>
        <pc:sldMkLst>
          <pc:docMk/>
          <pc:sldMk cId="0" sldId="290"/>
        </pc:sldMkLst>
      </pc:sldChg>
      <pc:sldChg chg="del">
        <pc:chgData name="Esraa El-Kot" userId="7401c61d-6627-4825-bb42-0a7918122e7d" providerId="ADAL" clId="{C02A28CD-F6C5-4CCC-91EF-F74B5313C99F}" dt="2022-07-22T22:12:13.515" v="1355" actId="47"/>
        <pc:sldMkLst>
          <pc:docMk/>
          <pc:sldMk cId="0" sldId="291"/>
        </pc:sldMkLst>
      </pc:sldChg>
      <pc:sldChg chg="del modNotes">
        <pc:chgData name="Esraa El-Kot" userId="7401c61d-6627-4825-bb42-0a7918122e7d" providerId="ADAL" clId="{C02A28CD-F6C5-4CCC-91EF-F74B5313C99F}" dt="2022-07-22T22:12:13.515" v="1355" actId="47"/>
        <pc:sldMkLst>
          <pc:docMk/>
          <pc:sldMk cId="0" sldId="292"/>
        </pc:sldMkLst>
      </pc:sldChg>
      <pc:sldChg chg="del modNotes">
        <pc:chgData name="Esraa El-Kot" userId="7401c61d-6627-4825-bb42-0a7918122e7d" providerId="ADAL" clId="{C02A28CD-F6C5-4CCC-91EF-F74B5313C99F}" dt="2022-07-22T22:12:13.515" v="1355" actId="47"/>
        <pc:sldMkLst>
          <pc:docMk/>
          <pc:sldMk cId="0" sldId="293"/>
        </pc:sldMkLst>
      </pc:sldChg>
      <pc:sldChg chg="del modNotes">
        <pc:chgData name="Esraa El-Kot" userId="7401c61d-6627-4825-bb42-0a7918122e7d" providerId="ADAL" clId="{C02A28CD-F6C5-4CCC-91EF-F74B5313C99F}" dt="2022-07-22T22:12:13.515" v="1355" actId="47"/>
        <pc:sldMkLst>
          <pc:docMk/>
          <pc:sldMk cId="0" sldId="294"/>
        </pc:sldMkLst>
      </pc:sldChg>
      <pc:sldChg chg="del">
        <pc:chgData name="Esraa El-Kot" userId="7401c61d-6627-4825-bb42-0a7918122e7d" providerId="ADAL" clId="{C02A28CD-F6C5-4CCC-91EF-F74B5313C99F}" dt="2022-07-22T22:12:13.515" v="1355" actId="47"/>
        <pc:sldMkLst>
          <pc:docMk/>
          <pc:sldMk cId="0" sldId="295"/>
        </pc:sldMkLst>
      </pc:sldChg>
      <pc:sldChg chg="modSp add mod modTransition">
        <pc:chgData name="Esraa El-Kot" userId="7401c61d-6627-4825-bb42-0a7918122e7d" providerId="ADAL" clId="{C02A28CD-F6C5-4CCC-91EF-F74B5313C99F}" dt="2022-07-22T22:20:41.775" v="1404"/>
        <pc:sldMkLst>
          <pc:docMk/>
          <pc:sldMk cId="3172905615" sldId="296"/>
        </pc:sldMkLst>
        <pc:spChg chg="mod">
          <ac:chgData name="Esraa El-Kot" userId="7401c61d-6627-4825-bb42-0a7918122e7d" providerId="ADAL" clId="{C02A28CD-F6C5-4CCC-91EF-F74B5313C99F}" dt="2022-07-22T19:41:52.086" v="258" actId="20577"/>
          <ac:spMkLst>
            <pc:docMk/>
            <pc:sldMk cId="3172905615" sldId="296"/>
            <ac:spMk id="97" creationId="{00000000-0000-0000-0000-000000000000}"/>
          </ac:spMkLst>
        </pc:spChg>
      </pc:sldChg>
      <pc:sldChg chg="modSp add mod modTransition">
        <pc:chgData name="Esraa El-Kot" userId="7401c61d-6627-4825-bb42-0a7918122e7d" providerId="ADAL" clId="{C02A28CD-F6C5-4CCC-91EF-F74B5313C99F}" dt="2022-07-23T12:42:17.200" v="2526" actId="20577"/>
        <pc:sldMkLst>
          <pc:docMk/>
          <pc:sldMk cId="232787980" sldId="297"/>
        </pc:sldMkLst>
        <pc:spChg chg="mod">
          <ac:chgData name="Esraa El-Kot" userId="7401c61d-6627-4825-bb42-0a7918122e7d" providerId="ADAL" clId="{C02A28CD-F6C5-4CCC-91EF-F74B5313C99F}" dt="2022-07-23T12:42:17.200" v="2526" actId="20577"/>
          <ac:spMkLst>
            <pc:docMk/>
            <pc:sldMk cId="232787980" sldId="297"/>
            <ac:spMk id="97" creationId="{00000000-0000-0000-0000-000000000000}"/>
          </ac:spMkLst>
        </pc:spChg>
      </pc:sldChg>
      <pc:sldChg chg="modSp add mod modTransition">
        <pc:chgData name="Esraa El-Kot" userId="7401c61d-6627-4825-bb42-0a7918122e7d" providerId="ADAL" clId="{C02A28CD-F6C5-4CCC-91EF-F74B5313C99F}" dt="2022-07-23T12:42:30.110" v="2528" actId="20577"/>
        <pc:sldMkLst>
          <pc:docMk/>
          <pc:sldMk cId="715164752" sldId="298"/>
        </pc:sldMkLst>
        <pc:spChg chg="mod">
          <ac:chgData name="Esraa El-Kot" userId="7401c61d-6627-4825-bb42-0a7918122e7d" providerId="ADAL" clId="{C02A28CD-F6C5-4CCC-91EF-F74B5313C99F}" dt="2022-07-23T12:42:30.110" v="2528" actId="20577"/>
          <ac:spMkLst>
            <pc:docMk/>
            <pc:sldMk cId="715164752" sldId="298"/>
            <ac:spMk id="97" creationId="{00000000-0000-0000-0000-000000000000}"/>
          </ac:spMkLst>
        </pc:spChg>
      </pc:sldChg>
      <pc:sldChg chg="modSp add mod ord modTransition">
        <pc:chgData name="Esraa El-Kot" userId="7401c61d-6627-4825-bb42-0a7918122e7d" providerId="ADAL" clId="{C02A28CD-F6C5-4CCC-91EF-F74B5313C99F}" dt="2022-07-22T22:33:33.587" v="1439" actId="20577"/>
        <pc:sldMkLst>
          <pc:docMk/>
          <pc:sldMk cId="558315359" sldId="299"/>
        </pc:sldMkLst>
        <pc:spChg chg="mod">
          <ac:chgData name="Esraa El-Kot" userId="7401c61d-6627-4825-bb42-0a7918122e7d" providerId="ADAL" clId="{C02A28CD-F6C5-4CCC-91EF-F74B5313C99F}" dt="2022-07-22T19:41:34.901" v="256" actId="20577"/>
          <ac:spMkLst>
            <pc:docMk/>
            <pc:sldMk cId="558315359" sldId="299"/>
            <ac:spMk id="110" creationId="{00000000-0000-0000-0000-000000000000}"/>
          </ac:spMkLst>
        </pc:spChg>
        <pc:spChg chg="mod">
          <ac:chgData name="Esraa El-Kot" userId="7401c61d-6627-4825-bb42-0a7918122e7d" providerId="ADAL" clId="{C02A28CD-F6C5-4CCC-91EF-F74B5313C99F}" dt="2022-07-22T22:33:33.587" v="1439" actId="20577"/>
          <ac:spMkLst>
            <pc:docMk/>
            <pc:sldMk cId="558315359" sldId="299"/>
            <ac:spMk id="111" creationId="{00000000-0000-0000-0000-000000000000}"/>
          </ac:spMkLst>
        </pc:spChg>
      </pc:sldChg>
      <pc:sldChg chg="add del">
        <pc:chgData name="Esraa El-Kot" userId="7401c61d-6627-4825-bb42-0a7918122e7d" providerId="ADAL" clId="{C02A28CD-F6C5-4CCC-91EF-F74B5313C99F}" dt="2022-07-22T22:12:02.043" v="1354" actId="47"/>
        <pc:sldMkLst>
          <pc:docMk/>
          <pc:sldMk cId="2607307084" sldId="300"/>
        </pc:sldMkLst>
      </pc:sldChg>
      <pc:sldChg chg="addSp delSp modSp add mod ord modTransition modNotesTx">
        <pc:chgData name="Esraa El-Kot" userId="7401c61d-6627-4825-bb42-0a7918122e7d" providerId="ADAL" clId="{C02A28CD-F6C5-4CCC-91EF-F74B5313C99F}" dt="2022-07-23T00:18:13.855" v="1725" actId="1076"/>
        <pc:sldMkLst>
          <pc:docMk/>
          <pc:sldMk cId="3348292262" sldId="301"/>
        </pc:sldMkLst>
        <pc:spChg chg="add mod">
          <ac:chgData name="Esraa El-Kot" userId="7401c61d-6627-4825-bb42-0a7918122e7d" providerId="ADAL" clId="{C02A28CD-F6C5-4CCC-91EF-F74B5313C99F}" dt="2022-07-23T00:18:13.855" v="1725" actId="1076"/>
          <ac:spMkLst>
            <pc:docMk/>
            <pc:sldMk cId="3348292262" sldId="301"/>
            <ac:spMk id="2" creationId="{1FED6C88-C483-1631-6848-86AF1B4C7774}"/>
          </ac:spMkLst>
        </pc:spChg>
        <pc:spChg chg="add del mod">
          <ac:chgData name="Esraa El-Kot" userId="7401c61d-6627-4825-bb42-0a7918122e7d" providerId="ADAL" clId="{C02A28CD-F6C5-4CCC-91EF-F74B5313C99F}" dt="2022-07-22T19:52:12.015" v="378" actId="478"/>
          <ac:spMkLst>
            <pc:docMk/>
            <pc:sldMk cId="3348292262" sldId="301"/>
            <ac:spMk id="3" creationId="{30C25966-19BE-11C1-08D5-45025CFE53B5}"/>
          </ac:spMkLst>
        </pc:spChg>
        <pc:spChg chg="add del mod">
          <ac:chgData name="Esraa El-Kot" userId="7401c61d-6627-4825-bb42-0a7918122e7d" providerId="ADAL" clId="{C02A28CD-F6C5-4CCC-91EF-F74B5313C99F}" dt="2022-07-22T19:52:08.605" v="377" actId="478"/>
          <ac:spMkLst>
            <pc:docMk/>
            <pc:sldMk cId="3348292262" sldId="301"/>
            <ac:spMk id="5" creationId="{047884CA-A890-4B22-2A49-EBCBEAD4613A}"/>
          </ac:spMkLst>
        </pc:spChg>
        <pc:spChg chg="del">
          <ac:chgData name="Esraa El-Kot" userId="7401c61d-6627-4825-bb42-0a7918122e7d" providerId="ADAL" clId="{C02A28CD-F6C5-4CCC-91EF-F74B5313C99F}" dt="2022-07-22T19:52:01.410" v="375" actId="478"/>
          <ac:spMkLst>
            <pc:docMk/>
            <pc:sldMk cId="3348292262" sldId="301"/>
            <ac:spMk id="132" creationId="{00000000-0000-0000-0000-000000000000}"/>
          </ac:spMkLst>
        </pc:spChg>
        <pc:spChg chg="mod">
          <ac:chgData name="Esraa El-Kot" userId="7401c61d-6627-4825-bb42-0a7918122e7d" providerId="ADAL" clId="{C02A28CD-F6C5-4CCC-91EF-F74B5313C99F}" dt="2022-07-22T19:53:13.859" v="386" actId="113"/>
          <ac:spMkLst>
            <pc:docMk/>
            <pc:sldMk cId="3348292262" sldId="301"/>
            <ac:spMk id="133" creationId="{00000000-0000-0000-0000-000000000000}"/>
          </ac:spMkLst>
        </pc:spChg>
        <pc:spChg chg="del">
          <ac:chgData name="Esraa El-Kot" userId="7401c61d-6627-4825-bb42-0a7918122e7d" providerId="ADAL" clId="{C02A28CD-F6C5-4CCC-91EF-F74B5313C99F}" dt="2022-07-22T19:52:05.254" v="376" actId="478"/>
          <ac:spMkLst>
            <pc:docMk/>
            <pc:sldMk cId="3348292262" sldId="301"/>
            <ac:spMk id="134" creationId="{00000000-0000-0000-0000-000000000000}"/>
          </ac:spMkLst>
        </pc:spChg>
        <pc:picChg chg="add mod">
          <ac:chgData name="Esraa El-Kot" userId="7401c61d-6627-4825-bb42-0a7918122e7d" providerId="ADAL" clId="{C02A28CD-F6C5-4CCC-91EF-F74B5313C99F}" dt="2022-07-22T19:52:32.975" v="381" actId="1076"/>
          <ac:picMkLst>
            <pc:docMk/>
            <pc:sldMk cId="3348292262" sldId="301"/>
            <ac:picMk id="10" creationId="{80898E62-5932-205D-505C-06FD29DC8AB5}"/>
          </ac:picMkLst>
        </pc:picChg>
      </pc:sldChg>
      <pc:sldChg chg="addSp delSp modSp add mod modTransition modNotesTx">
        <pc:chgData name="Esraa El-Kot" userId="7401c61d-6627-4825-bb42-0a7918122e7d" providerId="ADAL" clId="{C02A28CD-F6C5-4CCC-91EF-F74B5313C99F}" dt="2022-07-23T00:19:20.699" v="1737" actId="1076"/>
        <pc:sldMkLst>
          <pc:docMk/>
          <pc:sldMk cId="1570926789" sldId="302"/>
        </pc:sldMkLst>
        <pc:spChg chg="add mod">
          <ac:chgData name="Esraa El-Kot" userId="7401c61d-6627-4825-bb42-0a7918122e7d" providerId="ADAL" clId="{C02A28CD-F6C5-4CCC-91EF-F74B5313C99F}" dt="2022-07-23T00:19:20.699" v="1737" actId="1076"/>
          <ac:spMkLst>
            <pc:docMk/>
            <pc:sldMk cId="1570926789" sldId="302"/>
            <ac:spMk id="5" creationId="{64AD20F1-CDAC-075C-4E21-4F1BB3AFE97D}"/>
          </ac:spMkLst>
        </pc:spChg>
        <pc:spChg chg="add del mod">
          <ac:chgData name="Esraa El-Kot" userId="7401c61d-6627-4825-bb42-0a7918122e7d" providerId="ADAL" clId="{C02A28CD-F6C5-4CCC-91EF-F74B5313C99F}" dt="2022-07-23T00:18:57.225" v="1732"/>
          <ac:spMkLst>
            <pc:docMk/>
            <pc:sldMk cId="1570926789" sldId="302"/>
            <ac:spMk id="6" creationId="{3F360454-79F7-D00C-B741-AD90EEDA5938}"/>
          </ac:spMkLst>
        </pc:spChg>
        <pc:spChg chg="mod">
          <ac:chgData name="Esraa El-Kot" userId="7401c61d-6627-4825-bb42-0a7918122e7d" providerId="ADAL" clId="{C02A28CD-F6C5-4CCC-91EF-F74B5313C99F}" dt="2022-07-22T21:02:26.431" v="440" actId="20577"/>
          <ac:spMkLst>
            <pc:docMk/>
            <pc:sldMk cId="1570926789" sldId="302"/>
            <ac:spMk id="133" creationId="{00000000-0000-0000-0000-000000000000}"/>
          </ac:spMkLst>
        </pc:spChg>
        <pc:graphicFrameChg chg="del">
          <ac:chgData name="Esraa El-Kot" userId="7401c61d-6627-4825-bb42-0a7918122e7d" providerId="ADAL" clId="{C02A28CD-F6C5-4CCC-91EF-F74B5313C99F}" dt="2022-07-22T19:58:05.750" v="433" actId="478"/>
          <ac:graphicFrameMkLst>
            <pc:docMk/>
            <pc:sldMk cId="1570926789" sldId="302"/>
            <ac:graphicFrameMk id="11" creationId="{D7AEFFAE-7796-D766-199F-2223A3F7460F}"/>
          </ac:graphicFrameMkLst>
        </pc:graphicFrameChg>
        <pc:picChg chg="add mod">
          <ac:chgData name="Esraa El-Kot" userId="7401c61d-6627-4825-bb42-0a7918122e7d" providerId="ADAL" clId="{C02A28CD-F6C5-4CCC-91EF-F74B5313C99F}" dt="2022-07-22T22:30:24.156" v="1409" actId="1076"/>
          <ac:picMkLst>
            <pc:docMk/>
            <pc:sldMk cId="1570926789" sldId="302"/>
            <ac:picMk id="2" creationId="{923B4F89-A986-5EC2-C921-3C6E4667D706}"/>
          </ac:picMkLst>
        </pc:picChg>
        <pc:picChg chg="del mod">
          <ac:chgData name="Esraa El-Kot" userId="7401c61d-6627-4825-bb42-0a7918122e7d" providerId="ADAL" clId="{C02A28CD-F6C5-4CCC-91EF-F74B5313C99F}" dt="2022-07-22T19:58:00.763" v="432" actId="478"/>
          <ac:picMkLst>
            <pc:docMk/>
            <pc:sldMk cId="1570926789" sldId="302"/>
            <ac:picMk id="10" creationId="{81720D7F-A433-0D69-4C2E-5305354448FA}"/>
          </ac:picMkLst>
        </pc:picChg>
      </pc:sldChg>
      <pc:sldChg chg="addSp modSp add mod modTransition">
        <pc:chgData name="Esraa El-Kot" userId="7401c61d-6627-4825-bb42-0a7918122e7d" providerId="ADAL" clId="{C02A28CD-F6C5-4CCC-91EF-F74B5313C99F}" dt="2022-07-23T00:37:12.720" v="1903" actId="20577"/>
        <pc:sldMkLst>
          <pc:docMk/>
          <pc:sldMk cId="3862540064" sldId="303"/>
        </pc:sldMkLst>
        <pc:spChg chg="add mod">
          <ac:chgData name="Esraa El-Kot" userId="7401c61d-6627-4825-bb42-0a7918122e7d" providerId="ADAL" clId="{C02A28CD-F6C5-4CCC-91EF-F74B5313C99F}" dt="2022-07-23T00:37:12.720" v="1903" actId="20577"/>
          <ac:spMkLst>
            <pc:docMk/>
            <pc:sldMk cId="3862540064" sldId="303"/>
            <ac:spMk id="4" creationId="{76389733-EBF7-1762-D341-302283A0C818}"/>
          </ac:spMkLst>
        </pc:spChg>
        <pc:spChg chg="mod">
          <ac:chgData name="Esraa El-Kot" userId="7401c61d-6627-4825-bb42-0a7918122e7d" providerId="ADAL" clId="{C02A28CD-F6C5-4CCC-91EF-F74B5313C99F}" dt="2022-07-22T21:37:15.705" v="777" actId="20577"/>
          <ac:spMkLst>
            <pc:docMk/>
            <pc:sldMk cId="3862540064" sldId="303"/>
            <ac:spMk id="133" creationId="{00000000-0000-0000-0000-000000000000}"/>
          </ac:spMkLst>
        </pc:spChg>
      </pc:sldChg>
      <pc:sldChg chg="delSp modSp new mod modTransition modNotesTx">
        <pc:chgData name="Esraa El-Kot" userId="7401c61d-6627-4825-bb42-0a7918122e7d" providerId="ADAL" clId="{C02A28CD-F6C5-4CCC-91EF-F74B5313C99F}" dt="2022-07-22T22:20:41.775" v="1404"/>
        <pc:sldMkLst>
          <pc:docMk/>
          <pc:sldMk cId="3812493046" sldId="304"/>
        </pc:sldMkLst>
        <pc:spChg chg="mod">
          <ac:chgData name="Esraa El-Kot" userId="7401c61d-6627-4825-bb42-0a7918122e7d" providerId="ADAL" clId="{C02A28CD-F6C5-4CCC-91EF-F74B5313C99F}" dt="2022-07-22T21:09:25.970" v="477" actId="113"/>
          <ac:spMkLst>
            <pc:docMk/>
            <pc:sldMk cId="3812493046" sldId="304"/>
            <ac:spMk id="2" creationId="{BD7899CE-05AF-60AF-1227-F827DECB12A6}"/>
          </ac:spMkLst>
        </pc:spChg>
        <pc:spChg chg="mod">
          <ac:chgData name="Esraa El-Kot" userId="7401c61d-6627-4825-bb42-0a7918122e7d" providerId="ADAL" clId="{C02A28CD-F6C5-4CCC-91EF-F74B5313C99F}" dt="2022-07-22T21:37:28.837" v="778" actId="1076"/>
          <ac:spMkLst>
            <pc:docMk/>
            <pc:sldMk cId="3812493046" sldId="304"/>
            <ac:spMk id="3" creationId="{107141A8-8C55-EAD2-20D3-37FA8E6AD39E}"/>
          </ac:spMkLst>
        </pc:spChg>
        <pc:spChg chg="del">
          <ac:chgData name="Esraa El-Kot" userId="7401c61d-6627-4825-bb42-0a7918122e7d" providerId="ADAL" clId="{C02A28CD-F6C5-4CCC-91EF-F74B5313C99F}" dt="2022-07-22T21:09:38.158" v="478" actId="478"/>
          <ac:spMkLst>
            <pc:docMk/>
            <pc:sldMk cId="3812493046" sldId="304"/>
            <ac:spMk id="4" creationId="{5ED92C61-FE4E-B033-D61F-A47461651D82}"/>
          </ac:spMkLst>
        </pc:spChg>
      </pc:sldChg>
      <pc:sldChg chg="modSp add del mod ord">
        <pc:chgData name="Esraa El-Kot" userId="7401c61d-6627-4825-bb42-0a7918122e7d" providerId="ADAL" clId="{C02A28CD-F6C5-4CCC-91EF-F74B5313C99F}" dt="2022-07-22T21:36:01.453" v="762" actId="47"/>
        <pc:sldMkLst>
          <pc:docMk/>
          <pc:sldMk cId="3753649177" sldId="305"/>
        </pc:sldMkLst>
        <pc:spChg chg="mod">
          <ac:chgData name="Esraa El-Kot" userId="7401c61d-6627-4825-bb42-0a7918122e7d" providerId="ADAL" clId="{C02A28CD-F6C5-4CCC-91EF-F74B5313C99F}" dt="2022-07-22T21:20:54.955" v="644" actId="113"/>
          <ac:spMkLst>
            <pc:docMk/>
            <pc:sldMk cId="3753649177" sldId="305"/>
            <ac:spMk id="133" creationId="{00000000-0000-0000-0000-000000000000}"/>
          </ac:spMkLst>
        </pc:spChg>
      </pc:sldChg>
      <pc:sldChg chg="addSp delSp modSp add mod ord modTransition modNotesTx">
        <pc:chgData name="Esraa El-Kot" userId="7401c61d-6627-4825-bb42-0a7918122e7d" providerId="ADAL" clId="{C02A28CD-F6C5-4CCC-91EF-F74B5313C99F}" dt="2022-07-22T23:33:13.346" v="1551" actId="20577"/>
        <pc:sldMkLst>
          <pc:docMk/>
          <pc:sldMk cId="2879622927" sldId="306"/>
        </pc:sldMkLst>
        <pc:spChg chg="add mod">
          <ac:chgData name="Esraa El-Kot" userId="7401c61d-6627-4825-bb42-0a7918122e7d" providerId="ADAL" clId="{C02A28CD-F6C5-4CCC-91EF-F74B5313C99F}" dt="2022-07-22T22:17:49.487" v="1372" actId="14100"/>
          <ac:spMkLst>
            <pc:docMk/>
            <pc:sldMk cId="2879622927" sldId="306"/>
            <ac:spMk id="4" creationId="{483AEA7F-5E50-888F-F5D8-02103438F3F8}"/>
          </ac:spMkLst>
        </pc:spChg>
        <pc:spChg chg="add del mod">
          <ac:chgData name="Esraa El-Kot" userId="7401c61d-6627-4825-bb42-0a7918122e7d" providerId="ADAL" clId="{C02A28CD-F6C5-4CCC-91EF-F74B5313C99F}" dt="2022-07-22T21:29:31.689" v="702" actId="478"/>
          <ac:spMkLst>
            <pc:docMk/>
            <pc:sldMk cId="2879622927" sldId="306"/>
            <ac:spMk id="7" creationId="{ECDE1773-F6B0-986E-E790-1EEA81FC3346}"/>
          </ac:spMkLst>
        </pc:spChg>
        <pc:spChg chg="add del mod">
          <ac:chgData name="Esraa El-Kot" userId="7401c61d-6627-4825-bb42-0a7918122e7d" providerId="ADAL" clId="{C02A28CD-F6C5-4CCC-91EF-F74B5313C99F}" dt="2022-07-22T21:25:38.012" v="699"/>
          <ac:spMkLst>
            <pc:docMk/>
            <pc:sldMk cId="2879622927" sldId="306"/>
            <ac:spMk id="8" creationId="{37034CF1-8B1D-E4EE-5F2F-E99BE046E723}"/>
          </ac:spMkLst>
        </pc:spChg>
        <pc:spChg chg="add mod">
          <ac:chgData name="Esraa El-Kot" userId="7401c61d-6627-4825-bb42-0a7918122e7d" providerId="ADAL" clId="{C02A28CD-F6C5-4CCC-91EF-F74B5313C99F}" dt="2022-07-22T22:17:39.321" v="1370" actId="1076"/>
          <ac:spMkLst>
            <pc:docMk/>
            <pc:sldMk cId="2879622927" sldId="306"/>
            <ac:spMk id="11" creationId="{1FFBB6E4-5AF7-638F-FCAB-AD28084EA201}"/>
          </ac:spMkLst>
        </pc:spChg>
        <pc:spChg chg="mod">
          <ac:chgData name="Esraa El-Kot" userId="7401c61d-6627-4825-bb42-0a7918122e7d" providerId="ADAL" clId="{C02A28CD-F6C5-4CCC-91EF-F74B5313C99F}" dt="2022-07-22T21:23:27.502" v="658"/>
          <ac:spMkLst>
            <pc:docMk/>
            <pc:sldMk cId="2879622927" sldId="306"/>
            <ac:spMk id="167" creationId="{00000000-0000-0000-0000-000000000000}"/>
          </ac:spMkLst>
        </pc:spChg>
        <pc:spChg chg="del">
          <ac:chgData name="Esraa El-Kot" userId="7401c61d-6627-4825-bb42-0a7918122e7d" providerId="ADAL" clId="{C02A28CD-F6C5-4CCC-91EF-F74B5313C99F}" dt="2022-07-22T21:25:04.600" v="690" actId="478"/>
          <ac:spMkLst>
            <pc:docMk/>
            <pc:sldMk cId="2879622927" sldId="306"/>
            <ac:spMk id="168" creationId="{00000000-0000-0000-0000-000000000000}"/>
          </ac:spMkLst>
        </pc:spChg>
        <pc:spChg chg="mod">
          <ac:chgData name="Esraa El-Kot" userId="7401c61d-6627-4825-bb42-0a7918122e7d" providerId="ADAL" clId="{C02A28CD-F6C5-4CCC-91EF-F74B5313C99F}" dt="2022-07-22T21:35:50.762" v="760" actId="1076"/>
          <ac:spMkLst>
            <pc:docMk/>
            <pc:sldMk cId="2879622927" sldId="306"/>
            <ac:spMk id="169" creationId="{00000000-0000-0000-0000-000000000000}"/>
          </ac:spMkLst>
        </pc:spChg>
        <pc:spChg chg="del">
          <ac:chgData name="Esraa El-Kot" userId="7401c61d-6627-4825-bb42-0a7918122e7d" providerId="ADAL" clId="{C02A28CD-F6C5-4CCC-91EF-F74B5313C99F}" dt="2022-07-22T21:25:07.365" v="691" actId="478"/>
          <ac:spMkLst>
            <pc:docMk/>
            <pc:sldMk cId="2879622927" sldId="306"/>
            <ac:spMk id="170" creationId="{00000000-0000-0000-0000-000000000000}"/>
          </ac:spMkLst>
        </pc:spChg>
        <pc:picChg chg="add del mod">
          <ac:chgData name="Esraa El-Kot" userId="7401c61d-6627-4825-bb42-0a7918122e7d" providerId="ADAL" clId="{C02A28CD-F6C5-4CCC-91EF-F74B5313C99F}" dt="2022-07-22T21:35:10.111" v="756" actId="478"/>
          <ac:picMkLst>
            <pc:docMk/>
            <pc:sldMk cId="2879622927" sldId="306"/>
            <ac:picMk id="3" creationId="{9B5D23D3-F5D8-DF0B-6AE7-D2F46299BE22}"/>
          </ac:picMkLst>
        </pc:picChg>
        <pc:cxnChg chg="add mod">
          <ac:chgData name="Esraa El-Kot" userId="7401c61d-6627-4825-bb42-0a7918122e7d" providerId="ADAL" clId="{C02A28CD-F6C5-4CCC-91EF-F74B5313C99F}" dt="2022-07-22T22:17:39.321" v="1370" actId="1076"/>
          <ac:cxnSpMkLst>
            <pc:docMk/>
            <pc:sldMk cId="2879622927" sldId="306"/>
            <ac:cxnSpMk id="6" creationId="{7D124734-4B8E-8158-B25F-47B839A53910}"/>
          </ac:cxnSpMkLst>
        </pc:cxnChg>
      </pc:sldChg>
      <pc:sldChg chg="modSp add mod ord modTransition">
        <pc:chgData name="Esraa El-Kot" userId="7401c61d-6627-4825-bb42-0a7918122e7d" providerId="ADAL" clId="{C02A28CD-F6C5-4CCC-91EF-F74B5313C99F}" dt="2022-07-23T07:12:49.729" v="2023" actId="20577"/>
        <pc:sldMkLst>
          <pc:docMk/>
          <pc:sldMk cId="1685429399" sldId="307"/>
        </pc:sldMkLst>
        <pc:spChg chg="mod">
          <ac:chgData name="Esraa El-Kot" userId="7401c61d-6627-4825-bb42-0a7918122e7d" providerId="ADAL" clId="{C02A28CD-F6C5-4CCC-91EF-F74B5313C99F}" dt="2022-07-22T21:44:43.815" v="991" actId="20577"/>
          <ac:spMkLst>
            <pc:docMk/>
            <pc:sldMk cId="1685429399" sldId="307"/>
            <ac:spMk id="2" creationId="{BD7899CE-05AF-60AF-1227-F827DECB12A6}"/>
          </ac:spMkLst>
        </pc:spChg>
        <pc:spChg chg="mod">
          <ac:chgData name="Esraa El-Kot" userId="7401c61d-6627-4825-bb42-0a7918122e7d" providerId="ADAL" clId="{C02A28CD-F6C5-4CCC-91EF-F74B5313C99F}" dt="2022-07-23T07:12:49.729" v="2023" actId="20577"/>
          <ac:spMkLst>
            <pc:docMk/>
            <pc:sldMk cId="1685429399" sldId="307"/>
            <ac:spMk id="3" creationId="{107141A8-8C55-EAD2-20D3-37FA8E6AD39E}"/>
          </ac:spMkLst>
        </pc:spChg>
      </pc:sldChg>
      <pc:sldChg chg="addSp delSp modSp add mod modTransition">
        <pc:chgData name="Esraa El-Kot" userId="7401c61d-6627-4825-bb42-0a7918122e7d" providerId="ADAL" clId="{C02A28CD-F6C5-4CCC-91EF-F74B5313C99F}" dt="2022-07-23T00:11:33.528" v="1718" actId="208"/>
        <pc:sldMkLst>
          <pc:docMk/>
          <pc:sldMk cId="4067519267" sldId="308"/>
        </pc:sldMkLst>
        <pc:spChg chg="mod">
          <ac:chgData name="Esraa El-Kot" userId="7401c61d-6627-4825-bb42-0a7918122e7d" providerId="ADAL" clId="{C02A28CD-F6C5-4CCC-91EF-F74B5313C99F}" dt="2022-07-22T21:45:55.510" v="1022" actId="20577"/>
          <ac:spMkLst>
            <pc:docMk/>
            <pc:sldMk cId="4067519267" sldId="308"/>
            <ac:spMk id="2" creationId="{BD7899CE-05AF-60AF-1227-F827DECB12A6}"/>
          </ac:spMkLst>
        </pc:spChg>
        <pc:spChg chg="del">
          <ac:chgData name="Esraa El-Kot" userId="7401c61d-6627-4825-bb42-0a7918122e7d" providerId="ADAL" clId="{C02A28CD-F6C5-4CCC-91EF-F74B5313C99F}" dt="2022-07-22T22:01:31.001" v="1259" actId="478"/>
          <ac:spMkLst>
            <pc:docMk/>
            <pc:sldMk cId="4067519267" sldId="308"/>
            <ac:spMk id="3" creationId="{107141A8-8C55-EAD2-20D3-37FA8E6AD39E}"/>
          </ac:spMkLst>
        </pc:spChg>
        <pc:spChg chg="add del mod">
          <ac:chgData name="Esraa El-Kot" userId="7401c61d-6627-4825-bb42-0a7918122e7d" providerId="ADAL" clId="{C02A28CD-F6C5-4CCC-91EF-F74B5313C99F}" dt="2022-07-22T22:01:34.861" v="1260" actId="478"/>
          <ac:spMkLst>
            <pc:docMk/>
            <pc:sldMk cId="4067519267" sldId="308"/>
            <ac:spMk id="6" creationId="{0A928EC5-879E-B3DA-6AC4-B833DFBBCE85}"/>
          </ac:spMkLst>
        </pc:spChg>
        <pc:picChg chg="add mod">
          <ac:chgData name="Esraa El-Kot" userId="7401c61d-6627-4825-bb42-0a7918122e7d" providerId="ADAL" clId="{C02A28CD-F6C5-4CCC-91EF-F74B5313C99F}" dt="2022-07-23T00:11:33.528" v="1718" actId="208"/>
          <ac:picMkLst>
            <pc:docMk/>
            <pc:sldMk cId="4067519267" sldId="308"/>
            <ac:picMk id="4" creationId="{8E9F4994-2AFF-C424-BA49-C8FC4EF98D69}"/>
          </ac:picMkLst>
        </pc:picChg>
        <pc:picChg chg="add mod modCrop">
          <ac:chgData name="Esraa El-Kot" userId="7401c61d-6627-4825-bb42-0a7918122e7d" providerId="ADAL" clId="{C02A28CD-F6C5-4CCC-91EF-F74B5313C99F}" dt="2022-07-23T00:11:30.336" v="1717" actId="208"/>
          <ac:picMkLst>
            <pc:docMk/>
            <pc:sldMk cId="4067519267" sldId="308"/>
            <ac:picMk id="7" creationId="{4A374504-FB35-F9EB-866F-505FBB519BFB}"/>
          </ac:picMkLst>
        </pc:picChg>
      </pc:sldChg>
      <pc:sldChg chg="addSp delSp modSp add mod modTransition modNotesTx">
        <pc:chgData name="Esraa El-Kot" userId="7401c61d-6627-4825-bb42-0a7918122e7d" providerId="ADAL" clId="{C02A28CD-F6C5-4CCC-91EF-F74B5313C99F}" dt="2022-07-23T14:36:50.465" v="2570" actId="20577"/>
        <pc:sldMkLst>
          <pc:docMk/>
          <pc:sldMk cId="2064587176" sldId="309"/>
        </pc:sldMkLst>
        <pc:spChg chg="mod">
          <ac:chgData name="Esraa El-Kot" userId="7401c61d-6627-4825-bb42-0a7918122e7d" providerId="ADAL" clId="{C02A28CD-F6C5-4CCC-91EF-F74B5313C99F}" dt="2022-07-22T21:46:18.462" v="1043" actId="20577"/>
          <ac:spMkLst>
            <pc:docMk/>
            <pc:sldMk cId="2064587176" sldId="309"/>
            <ac:spMk id="2" creationId="{BD7899CE-05AF-60AF-1227-F827DECB12A6}"/>
          </ac:spMkLst>
        </pc:spChg>
        <pc:spChg chg="mod">
          <ac:chgData name="Esraa El-Kot" userId="7401c61d-6627-4825-bb42-0a7918122e7d" providerId="ADAL" clId="{C02A28CD-F6C5-4CCC-91EF-F74B5313C99F}" dt="2022-07-23T14:36:50.465" v="2570" actId="20577"/>
          <ac:spMkLst>
            <pc:docMk/>
            <pc:sldMk cId="2064587176" sldId="309"/>
            <ac:spMk id="3" creationId="{107141A8-8C55-EAD2-20D3-37FA8E6AD39E}"/>
          </ac:spMkLst>
        </pc:spChg>
        <pc:spChg chg="add del mod">
          <ac:chgData name="Esraa El-Kot" userId="7401c61d-6627-4825-bb42-0a7918122e7d" providerId="ADAL" clId="{C02A28CD-F6C5-4CCC-91EF-F74B5313C99F}" dt="2022-07-22T21:46:41.430" v="1045"/>
          <ac:spMkLst>
            <pc:docMk/>
            <pc:sldMk cId="2064587176" sldId="309"/>
            <ac:spMk id="6" creationId="{38F8CC19-EB1C-C876-BAC4-DA344F69F668}"/>
          </ac:spMkLst>
        </pc:spChg>
      </pc:sldChg>
      <pc:sldChg chg="modSp add mod modTransition modNotesTx">
        <pc:chgData name="Esraa El-Kot" userId="7401c61d-6627-4825-bb42-0a7918122e7d" providerId="ADAL" clId="{C02A28CD-F6C5-4CCC-91EF-F74B5313C99F}" dt="2022-07-22T22:20:41.775" v="1404"/>
        <pc:sldMkLst>
          <pc:docMk/>
          <pc:sldMk cId="2166045547" sldId="310"/>
        </pc:sldMkLst>
        <pc:spChg chg="mod">
          <ac:chgData name="Esraa El-Kot" userId="7401c61d-6627-4825-bb42-0a7918122e7d" providerId="ADAL" clId="{C02A28CD-F6C5-4CCC-91EF-F74B5313C99F}" dt="2022-07-22T21:53:15.391" v="1140" actId="20577"/>
          <ac:spMkLst>
            <pc:docMk/>
            <pc:sldMk cId="2166045547" sldId="310"/>
            <ac:spMk id="2" creationId="{BD7899CE-05AF-60AF-1227-F827DECB12A6}"/>
          </ac:spMkLst>
        </pc:spChg>
        <pc:spChg chg="mod">
          <ac:chgData name="Esraa El-Kot" userId="7401c61d-6627-4825-bb42-0a7918122e7d" providerId="ADAL" clId="{C02A28CD-F6C5-4CCC-91EF-F74B5313C99F}" dt="2022-07-22T22:00:59.673" v="1256" actId="20577"/>
          <ac:spMkLst>
            <pc:docMk/>
            <pc:sldMk cId="2166045547" sldId="310"/>
            <ac:spMk id="3" creationId="{107141A8-8C55-EAD2-20D3-37FA8E6AD39E}"/>
          </ac:spMkLst>
        </pc:spChg>
      </pc:sldChg>
      <pc:sldChg chg="modSp add mod ord modTransition modNotesTx">
        <pc:chgData name="Esraa El-Kot" userId="7401c61d-6627-4825-bb42-0a7918122e7d" providerId="ADAL" clId="{C02A28CD-F6C5-4CCC-91EF-F74B5313C99F}" dt="2022-07-23T13:03:56.714" v="2546" actId="313"/>
        <pc:sldMkLst>
          <pc:docMk/>
          <pc:sldMk cId="3401768983" sldId="311"/>
        </pc:sldMkLst>
        <pc:spChg chg="mod">
          <ac:chgData name="Esraa El-Kot" userId="7401c61d-6627-4825-bb42-0a7918122e7d" providerId="ADAL" clId="{C02A28CD-F6C5-4CCC-91EF-F74B5313C99F}" dt="2022-07-22T21:54:51.595" v="1157" actId="313"/>
          <ac:spMkLst>
            <pc:docMk/>
            <pc:sldMk cId="3401768983" sldId="311"/>
            <ac:spMk id="2" creationId="{BD7899CE-05AF-60AF-1227-F827DECB12A6}"/>
          </ac:spMkLst>
        </pc:spChg>
        <pc:spChg chg="mod">
          <ac:chgData name="Esraa El-Kot" userId="7401c61d-6627-4825-bb42-0a7918122e7d" providerId="ADAL" clId="{C02A28CD-F6C5-4CCC-91EF-F74B5313C99F}" dt="2022-07-23T13:03:56.714" v="2546" actId="313"/>
          <ac:spMkLst>
            <pc:docMk/>
            <pc:sldMk cId="3401768983" sldId="311"/>
            <ac:spMk id="3" creationId="{107141A8-8C55-EAD2-20D3-37FA8E6AD39E}"/>
          </ac:spMkLst>
        </pc:spChg>
      </pc:sldChg>
      <pc:sldChg chg="modSp add mod ord modTransition modNotesTx">
        <pc:chgData name="Esraa El-Kot" userId="7401c61d-6627-4825-bb42-0a7918122e7d" providerId="ADAL" clId="{C02A28CD-F6C5-4CCC-91EF-F74B5313C99F}" dt="2022-07-22T22:20:41.775" v="1404"/>
        <pc:sldMkLst>
          <pc:docMk/>
          <pc:sldMk cId="1251343604" sldId="312"/>
        </pc:sldMkLst>
        <pc:spChg chg="mod">
          <ac:chgData name="Esraa El-Kot" userId="7401c61d-6627-4825-bb42-0a7918122e7d" providerId="ADAL" clId="{C02A28CD-F6C5-4CCC-91EF-F74B5313C99F}" dt="2022-07-22T21:58:19.459" v="1173" actId="113"/>
          <ac:spMkLst>
            <pc:docMk/>
            <pc:sldMk cId="1251343604" sldId="312"/>
            <ac:spMk id="2" creationId="{BD7899CE-05AF-60AF-1227-F827DECB12A6}"/>
          </ac:spMkLst>
        </pc:spChg>
        <pc:spChg chg="mod">
          <ac:chgData name="Esraa El-Kot" userId="7401c61d-6627-4825-bb42-0a7918122e7d" providerId="ADAL" clId="{C02A28CD-F6C5-4CCC-91EF-F74B5313C99F}" dt="2022-07-22T21:59:46.630" v="1248" actId="20577"/>
          <ac:spMkLst>
            <pc:docMk/>
            <pc:sldMk cId="1251343604" sldId="312"/>
            <ac:spMk id="3" creationId="{107141A8-8C55-EAD2-20D3-37FA8E6AD39E}"/>
          </ac:spMkLst>
        </pc:spChg>
      </pc:sldChg>
      <pc:sldChg chg="modSp add mod">
        <pc:chgData name="Esraa El-Kot" userId="7401c61d-6627-4825-bb42-0a7918122e7d" providerId="ADAL" clId="{C02A28CD-F6C5-4CCC-91EF-F74B5313C99F}" dt="2022-07-23T00:38:50.338" v="1909"/>
        <pc:sldMkLst>
          <pc:docMk/>
          <pc:sldMk cId="1606201994" sldId="313"/>
        </pc:sldMkLst>
        <pc:spChg chg="mod">
          <ac:chgData name="Esraa El-Kot" userId="7401c61d-6627-4825-bb42-0a7918122e7d" providerId="ADAL" clId="{C02A28CD-F6C5-4CCC-91EF-F74B5313C99F}" dt="2022-07-23T00:38:50.338" v="1909"/>
          <ac:spMkLst>
            <pc:docMk/>
            <pc:sldMk cId="1606201994" sldId="313"/>
            <ac:spMk id="111" creationId="{00000000-0000-0000-0000-000000000000}"/>
          </ac:spMkLst>
        </pc:spChg>
      </pc:sldChg>
      <pc:sldChg chg="addSp delSp modSp add mod">
        <pc:chgData name="Esraa El-Kot" userId="7401c61d-6627-4825-bb42-0a7918122e7d" providerId="ADAL" clId="{C02A28CD-F6C5-4CCC-91EF-F74B5313C99F}" dt="2022-07-23T00:36:55.487" v="1896" actId="21"/>
        <pc:sldMkLst>
          <pc:docMk/>
          <pc:sldMk cId="2663450754" sldId="314"/>
        </pc:sldMkLst>
        <pc:spChg chg="add mod">
          <ac:chgData name="Esraa El-Kot" userId="7401c61d-6627-4825-bb42-0a7918122e7d" providerId="ADAL" clId="{C02A28CD-F6C5-4CCC-91EF-F74B5313C99F}" dt="2022-07-23T00:36:55.487" v="1896" actId="21"/>
          <ac:spMkLst>
            <pc:docMk/>
            <pc:sldMk cId="2663450754" sldId="314"/>
            <ac:spMk id="4" creationId="{F045C257-0986-EE14-E480-D5C211E2E95A}"/>
          </ac:spMkLst>
        </pc:spChg>
        <pc:spChg chg="mod">
          <ac:chgData name="Esraa El-Kot" userId="7401c61d-6627-4825-bb42-0a7918122e7d" providerId="ADAL" clId="{C02A28CD-F6C5-4CCC-91EF-F74B5313C99F}" dt="2022-07-22T23:26:32.567" v="1468" actId="20577"/>
          <ac:spMkLst>
            <pc:docMk/>
            <pc:sldMk cId="2663450754" sldId="314"/>
            <ac:spMk id="133" creationId="{00000000-0000-0000-0000-000000000000}"/>
          </ac:spMkLst>
        </pc:spChg>
        <pc:picChg chg="add del mod">
          <ac:chgData name="Esraa El-Kot" userId="7401c61d-6627-4825-bb42-0a7918122e7d" providerId="ADAL" clId="{C02A28CD-F6C5-4CCC-91EF-F74B5313C99F}" dt="2022-07-23T00:02:26.191" v="1712" actId="478"/>
          <ac:picMkLst>
            <pc:docMk/>
            <pc:sldMk cId="2663450754" sldId="314"/>
            <ac:picMk id="3" creationId="{04A4A688-DCA8-87A3-5E5F-C02AF3D90AEC}"/>
          </ac:picMkLst>
        </pc:picChg>
      </pc:sldChg>
      <pc:sldChg chg="addSp delSp modSp add mod">
        <pc:chgData name="Esraa El-Kot" userId="7401c61d-6627-4825-bb42-0a7918122e7d" providerId="ADAL" clId="{C02A28CD-F6C5-4CCC-91EF-F74B5313C99F}" dt="2022-07-23T00:02:17.782" v="1711" actId="1076"/>
        <pc:sldMkLst>
          <pc:docMk/>
          <pc:sldMk cId="2717822516" sldId="315"/>
        </pc:sldMkLst>
        <pc:spChg chg="del">
          <ac:chgData name="Esraa El-Kot" userId="7401c61d-6627-4825-bb42-0a7918122e7d" providerId="ADAL" clId="{C02A28CD-F6C5-4CCC-91EF-F74B5313C99F}" dt="2022-07-22T23:53:33.424" v="1559" actId="478"/>
          <ac:spMkLst>
            <pc:docMk/>
            <pc:sldMk cId="2717822516" sldId="315"/>
            <ac:spMk id="4" creationId="{F045C257-0986-EE14-E480-D5C211E2E95A}"/>
          </ac:spMkLst>
        </pc:spChg>
        <pc:spChg chg="add mod">
          <ac:chgData name="Esraa El-Kot" userId="7401c61d-6627-4825-bb42-0a7918122e7d" providerId="ADAL" clId="{C02A28CD-F6C5-4CCC-91EF-F74B5313C99F}" dt="2022-07-22T23:55:40.062" v="1661" actId="20577"/>
          <ac:spMkLst>
            <pc:docMk/>
            <pc:sldMk cId="2717822516" sldId="315"/>
            <ac:spMk id="5" creationId="{989D0C60-C958-14E5-78E3-F6BF7D0FB49B}"/>
          </ac:spMkLst>
        </pc:spChg>
        <pc:spChg chg="add mod">
          <ac:chgData name="Esraa El-Kot" userId="7401c61d-6627-4825-bb42-0a7918122e7d" providerId="ADAL" clId="{C02A28CD-F6C5-4CCC-91EF-F74B5313C99F}" dt="2022-07-22T23:57:45.936" v="1667" actId="1582"/>
          <ac:spMkLst>
            <pc:docMk/>
            <pc:sldMk cId="2717822516" sldId="315"/>
            <ac:spMk id="6" creationId="{7D50FD2D-F746-F3BB-FEF2-847841F02876}"/>
          </ac:spMkLst>
        </pc:spChg>
        <pc:spChg chg="add mod">
          <ac:chgData name="Esraa El-Kot" userId="7401c61d-6627-4825-bb42-0a7918122e7d" providerId="ADAL" clId="{C02A28CD-F6C5-4CCC-91EF-F74B5313C99F}" dt="2022-07-23T00:00:48.653" v="1678" actId="14100"/>
          <ac:spMkLst>
            <pc:docMk/>
            <pc:sldMk cId="2717822516" sldId="315"/>
            <ac:spMk id="7" creationId="{DC54BEEF-8A11-EDCB-BBED-B21CAD390E3E}"/>
          </ac:spMkLst>
        </pc:spChg>
        <pc:spChg chg="add mod">
          <ac:chgData name="Esraa El-Kot" userId="7401c61d-6627-4825-bb42-0a7918122e7d" providerId="ADAL" clId="{C02A28CD-F6C5-4CCC-91EF-F74B5313C99F}" dt="2022-07-23T00:00:26.614" v="1675" actId="207"/>
          <ac:spMkLst>
            <pc:docMk/>
            <pc:sldMk cId="2717822516" sldId="315"/>
            <ac:spMk id="8" creationId="{03223396-15D0-46B4-90D3-C4747E4D380A}"/>
          </ac:spMkLst>
        </pc:spChg>
        <pc:spChg chg="add mod">
          <ac:chgData name="Esraa El-Kot" userId="7401c61d-6627-4825-bb42-0a7918122e7d" providerId="ADAL" clId="{C02A28CD-F6C5-4CCC-91EF-F74B5313C99F}" dt="2022-07-23T00:02:17.782" v="1711" actId="1076"/>
          <ac:spMkLst>
            <pc:docMk/>
            <pc:sldMk cId="2717822516" sldId="315"/>
            <ac:spMk id="9" creationId="{C7108929-6563-8467-4ED8-39D4BECDCFED}"/>
          </ac:spMkLst>
        </pc:spChg>
        <pc:spChg chg="add mod">
          <ac:chgData name="Esraa El-Kot" userId="7401c61d-6627-4825-bb42-0a7918122e7d" providerId="ADAL" clId="{C02A28CD-F6C5-4CCC-91EF-F74B5313C99F}" dt="2022-07-23T00:02:09.370" v="1710" actId="1076"/>
          <ac:spMkLst>
            <pc:docMk/>
            <pc:sldMk cId="2717822516" sldId="315"/>
            <ac:spMk id="10" creationId="{E23282DF-35CF-360C-5EDF-DCDF6C8588F1}"/>
          </ac:spMkLst>
        </pc:spChg>
      </pc:sldChg>
      <pc:sldChg chg="modSp add mod ord">
        <pc:chgData name="Esraa El-Kot" userId="7401c61d-6627-4825-bb42-0a7918122e7d" providerId="ADAL" clId="{C02A28CD-F6C5-4CCC-91EF-F74B5313C99F}" dt="2022-07-23T12:42:00.945" v="2518"/>
        <pc:sldMkLst>
          <pc:docMk/>
          <pc:sldMk cId="2062292657" sldId="316"/>
        </pc:sldMkLst>
        <pc:spChg chg="mod">
          <ac:chgData name="Esraa El-Kot" userId="7401c61d-6627-4825-bb42-0a7918122e7d" providerId="ADAL" clId="{C02A28CD-F6C5-4CCC-91EF-F74B5313C99F}" dt="2022-07-23T10:58:52.718" v="2065" actId="20577"/>
          <ac:spMkLst>
            <pc:docMk/>
            <pc:sldMk cId="2062292657" sldId="316"/>
            <ac:spMk id="2" creationId="{BD7899CE-05AF-60AF-1227-F827DECB12A6}"/>
          </ac:spMkLst>
        </pc:spChg>
        <pc:spChg chg="mod">
          <ac:chgData name="Esraa El-Kot" userId="7401c61d-6627-4825-bb42-0a7918122e7d" providerId="ADAL" clId="{C02A28CD-F6C5-4CCC-91EF-F74B5313C99F}" dt="2022-07-23T11:03:09.952" v="2496" actId="20577"/>
          <ac:spMkLst>
            <pc:docMk/>
            <pc:sldMk cId="2062292657" sldId="316"/>
            <ac:spMk id="3" creationId="{107141A8-8C55-EAD2-20D3-37FA8E6AD39E}"/>
          </ac:spMkLst>
        </pc:spChg>
      </pc:sldChg>
      <pc:sldChg chg="modSp mod ord">
        <pc:chgData name="Esraa El-Kot" userId="7401c61d-6627-4825-bb42-0a7918122e7d" providerId="ADAL" clId="{C02A28CD-F6C5-4CCC-91EF-F74B5313C99F}" dt="2022-07-23T14:35:52.530" v="2548" actId="113"/>
        <pc:sldMkLst>
          <pc:docMk/>
          <pc:sldMk cId="1741632480" sldId="317"/>
        </pc:sldMkLst>
        <pc:spChg chg="mod">
          <ac:chgData name="Esraa El-Kot" userId="7401c61d-6627-4825-bb42-0a7918122e7d" providerId="ADAL" clId="{C02A28CD-F6C5-4CCC-91EF-F74B5313C99F}" dt="2022-07-23T14:35:52.530" v="2548" actId="113"/>
          <ac:spMkLst>
            <pc:docMk/>
            <pc:sldMk cId="1741632480" sldId="317"/>
            <ac:spMk id="2" creationId="{CACC3293-FCC7-706F-A09B-6BB891F6F334}"/>
          </ac:spMkLst>
        </pc:spChg>
      </pc:sldChg>
      <pc:sldChg chg="modSp mod ord modShow">
        <pc:chgData name="Esraa El-Kot" userId="7401c61d-6627-4825-bb42-0a7918122e7d" providerId="ADAL" clId="{C02A28CD-F6C5-4CCC-91EF-F74B5313C99F}" dt="2022-07-23T14:36:05.406" v="2550" actId="113"/>
        <pc:sldMkLst>
          <pc:docMk/>
          <pc:sldMk cId="2747103623" sldId="318"/>
        </pc:sldMkLst>
        <pc:spChg chg="mod">
          <ac:chgData name="Esraa El-Kot" userId="7401c61d-6627-4825-bb42-0a7918122e7d" providerId="ADAL" clId="{C02A28CD-F6C5-4CCC-91EF-F74B5313C99F}" dt="2022-07-23T14:36:05.406" v="2550" actId="113"/>
          <ac:spMkLst>
            <pc:docMk/>
            <pc:sldMk cId="2747103623" sldId="318"/>
            <ac:spMk id="2" creationId="{0B8A791B-041C-C066-0807-3122BBC40923}"/>
          </ac:spMkLst>
        </pc:spChg>
      </pc:sldChg>
      <pc:sldChg chg="del mod ord modShow">
        <pc:chgData name="Esraa El-Kot" userId="7401c61d-6627-4825-bb42-0a7918122e7d" providerId="ADAL" clId="{C02A28CD-F6C5-4CCC-91EF-F74B5313C99F}" dt="2022-07-23T14:35:32.818" v="2547" actId="2696"/>
        <pc:sldMkLst>
          <pc:docMk/>
          <pc:sldMk cId="2824403270" sldId="319"/>
        </pc:sldMkLst>
      </pc:sldChg>
      <pc:sldChg chg="delSp modSp mod ord">
        <pc:chgData name="Esraa El-Kot" userId="7401c61d-6627-4825-bb42-0a7918122e7d" providerId="ADAL" clId="{C02A28CD-F6C5-4CCC-91EF-F74B5313C99F}" dt="2022-07-23T14:36:32.595" v="2553" actId="478"/>
        <pc:sldMkLst>
          <pc:docMk/>
          <pc:sldMk cId="2353695659" sldId="320"/>
        </pc:sldMkLst>
        <pc:spChg chg="mod">
          <ac:chgData name="Esraa El-Kot" userId="7401c61d-6627-4825-bb42-0a7918122e7d" providerId="ADAL" clId="{C02A28CD-F6C5-4CCC-91EF-F74B5313C99F}" dt="2022-07-23T14:35:59.229" v="2549" actId="113"/>
          <ac:spMkLst>
            <pc:docMk/>
            <pc:sldMk cId="2353695659" sldId="320"/>
            <ac:spMk id="2" creationId="{5018E7EE-240E-B906-ACEE-EDA6D3F4AF8C}"/>
          </ac:spMkLst>
        </pc:spChg>
        <pc:spChg chg="del">
          <ac:chgData name="Esraa El-Kot" userId="7401c61d-6627-4825-bb42-0a7918122e7d" providerId="ADAL" clId="{C02A28CD-F6C5-4CCC-91EF-F74B5313C99F}" dt="2022-07-23T14:36:32.595" v="2553" actId="478"/>
          <ac:spMkLst>
            <pc:docMk/>
            <pc:sldMk cId="2353695659" sldId="320"/>
            <ac:spMk id="9" creationId="{FF261853-639A-91A8-5CD8-8000359B9F8C}"/>
          </ac:spMkLst>
        </pc:spChg>
        <pc:spChg chg="del">
          <ac:chgData name="Esraa El-Kot" userId="7401c61d-6627-4825-bb42-0a7918122e7d" providerId="ADAL" clId="{C02A28CD-F6C5-4CCC-91EF-F74B5313C99F}" dt="2022-07-23T14:36:28.715" v="2552" actId="478"/>
          <ac:spMkLst>
            <pc:docMk/>
            <pc:sldMk cId="2353695659" sldId="320"/>
            <ac:spMk id="10" creationId="{EAA5D9EC-2010-BC75-0E5C-2F6270586B6C}"/>
          </ac:spMkLst>
        </pc:spChg>
      </pc:sldChg>
      <pc:sldChg chg="del">
        <pc:chgData name="Esraa El-Kot" userId="7401c61d-6627-4825-bb42-0a7918122e7d" providerId="ADAL" clId="{C02A28CD-F6C5-4CCC-91EF-F74B5313C99F}" dt="2022-07-23T13:02:20.544" v="2544" actId="47"/>
        <pc:sldMkLst>
          <pc:docMk/>
          <pc:sldMk cId="3175341998" sldId="321"/>
        </pc:sldMkLst>
      </pc:sldChg>
      <pc:sldChg chg="modSp add mod">
        <pc:chgData name="Esraa El-Kot" userId="7401c61d-6627-4825-bb42-0a7918122e7d" providerId="ADAL" clId="{C02A28CD-F6C5-4CCC-91EF-F74B5313C99F}" dt="2022-07-23T12:42:24.154" v="2527" actId="20577"/>
        <pc:sldMkLst>
          <pc:docMk/>
          <pc:sldMk cId="2541697551" sldId="322"/>
        </pc:sldMkLst>
        <pc:spChg chg="mod">
          <ac:chgData name="Esraa El-Kot" userId="7401c61d-6627-4825-bb42-0a7918122e7d" providerId="ADAL" clId="{C02A28CD-F6C5-4CCC-91EF-F74B5313C99F}" dt="2022-07-23T12:42:24.154" v="2527" actId="20577"/>
          <ac:spMkLst>
            <pc:docMk/>
            <pc:sldMk cId="2541697551" sldId="322"/>
            <ac:spMk id="97" creationId="{00000000-0000-0000-0000-000000000000}"/>
          </ac:spMkLst>
        </pc:spChg>
      </pc:sldChg>
      <pc:sldChg chg="modSp mod">
        <pc:chgData name="Esraa El-Kot" userId="7401c61d-6627-4825-bb42-0a7918122e7d" providerId="ADAL" clId="{C02A28CD-F6C5-4CCC-91EF-F74B5313C99F}" dt="2022-07-23T14:36:13.014" v="2551" actId="113"/>
        <pc:sldMkLst>
          <pc:docMk/>
          <pc:sldMk cId="2841920551" sldId="323"/>
        </pc:sldMkLst>
        <pc:spChg chg="mod">
          <ac:chgData name="Esraa El-Kot" userId="7401c61d-6627-4825-bb42-0a7918122e7d" providerId="ADAL" clId="{C02A28CD-F6C5-4CCC-91EF-F74B5313C99F}" dt="2022-07-23T14:36:13.014" v="2551" actId="113"/>
          <ac:spMkLst>
            <pc:docMk/>
            <pc:sldMk cId="2841920551" sldId="323"/>
            <ac:spMk id="2" creationId="{45B12483-6884-4381-F1E5-214468992FF6}"/>
          </ac:spMkLst>
        </pc:spChg>
      </pc:sldChg>
      <pc:sldMasterChg chg="modTransition delSldLayout modSldLayout">
        <pc:chgData name="Esraa El-Kot" userId="7401c61d-6627-4825-bb42-0a7918122e7d" providerId="ADAL" clId="{C02A28CD-F6C5-4CCC-91EF-F74B5313C99F}" dt="2022-07-22T22:20:41.775" v="1404"/>
        <pc:sldMasterMkLst>
          <pc:docMk/>
          <pc:sldMasterMk cId="0" sldId="2147483658"/>
        </pc:sldMasterMkLst>
        <pc:sldLayoutChg chg="modTransition">
          <pc:chgData name="Esraa El-Kot" userId="7401c61d-6627-4825-bb42-0a7918122e7d" providerId="ADAL" clId="{C02A28CD-F6C5-4CCC-91EF-F74B5313C99F}" dt="2022-07-22T22:20:41.775" v="1404"/>
          <pc:sldLayoutMkLst>
            <pc:docMk/>
            <pc:sldMasterMk cId="0" sldId="2147483658"/>
            <pc:sldLayoutMk cId="0" sldId="2147483648"/>
          </pc:sldLayoutMkLst>
        </pc:sldLayoutChg>
        <pc:sldLayoutChg chg="modTransition">
          <pc:chgData name="Esraa El-Kot" userId="7401c61d-6627-4825-bb42-0a7918122e7d" providerId="ADAL" clId="{C02A28CD-F6C5-4CCC-91EF-F74B5313C99F}" dt="2022-07-22T22:20:41.775" v="1404"/>
          <pc:sldLayoutMkLst>
            <pc:docMk/>
            <pc:sldMasterMk cId="0" sldId="2147483658"/>
            <pc:sldLayoutMk cId="0" sldId="2147483649"/>
          </pc:sldLayoutMkLst>
        </pc:sldLayoutChg>
        <pc:sldLayoutChg chg="del">
          <pc:chgData name="Esraa El-Kot" userId="7401c61d-6627-4825-bb42-0a7918122e7d" providerId="ADAL" clId="{C02A28CD-F6C5-4CCC-91EF-F74B5313C99F}" dt="2022-07-22T22:12:02.043" v="1354" actId="47"/>
          <pc:sldLayoutMkLst>
            <pc:docMk/>
            <pc:sldMasterMk cId="0" sldId="2147483658"/>
            <pc:sldLayoutMk cId="0" sldId="2147483650"/>
          </pc:sldLayoutMkLst>
        </pc:sldLayoutChg>
        <pc:sldLayoutChg chg="modTransition">
          <pc:chgData name="Esraa El-Kot" userId="7401c61d-6627-4825-bb42-0a7918122e7d" providerId="ADAL" clId="{C02A28CD-F6C5-4CCC-91EF-F74B5313C99F}" dt="2022-07-22T22:20:41.775" v="1404"/>
          <pc:sldLayoutMkLst>
            <pc:docMk/>
            <pc:sldMasterMk cId="0" sldId="2147483658"/>
            <pc:sldLayoutMk cId="0" sldId="2147483651"/>
          </pc:sldLayoutMkLst>
        </pc:sldLayoutChg>
        <pc:sldLayoutChg chg="modTransition">
          <pc:chgData name="Esraa El-Kot" userId="7401c61d-6627-4825-bb42-0a7918122e7d" providerId="ADAL" clId="{C02A28CD-F6C5-4CCC-91EF-F74B5313C99F}" dt="2022-07-22T22:20:41.775" v="1404"/>
          <pc:sldLayoutMkLst>
            <pc:docMk/>
            <pc:sldMasterMk cId="0" sldId="2147483658"/>
            <pc:sldLayoutMk cId="0" sldId="2147483652"/>
          </pc:sldLayoutMkLst>
        </pc:sldLayoutChg>
        <pc:sldLayoutChg chg="del">
          <pc:chgData name="Esraa El-Kot" userId="7401c61d-6627-4825-bb42-0a7918122e7d" providerId="ADAL" clId="{C02A28CD-F6C5-4CCC-91EF-F74B5313C99F}" dt="2022-07-22T22:12:02.043" v="1354" actId="47"/>
          <pc:sldLayoutMkLst>
            <pc:docMk/>
            <pc:sldMasterMk cId="0" sldId="2147483658"/>
            <pc:sldLayoutMk cId="0" sldId="2147483653"/>
          </pc:sldLayoutMkLst>
        </pc:sldLayoutChg>
        <pc:sldLayoutChg chg="modTransition">
          <pc:chgData name="Esraa El-Kot" userId="7401c61d-6627-4825-bb42-0a7918122e7d" providerId="ADAL" clId="{C02A28CD-F6C5-4CCC-91EF-F74B5313C99F}" dt="2022-07-22T22:20:41.775" v="1404"/>
          <pc:sldLayoutMkLst>
            <pc:docMk/>
            <pc:sldMasterMk cId="0" sldId="2147483658"/>
            <pc:sldLayoutMk cId="0" sldId="2147483654"/>
          </pc:sldLayoutMkLst>
        </pc:sldLayoutChg>
        <pc:sldLayoutChg chg="del">
          <pc:chgData name="Esraa El-Kot" userId="7401c61d-6627-4825-bb42-0a7918122e7d" providerId="ADAL" clId="{C02A28CD-F6C5-4CCC-91EF-F74B5313C99F}" dt="2022-07-22T22:12:02.043" v="1354" actId="47"/>
          <pc:sldLayoutMkLst>
            <pc:docMk/>
            <pc:sldMasterMk cId="0" sldId="2147483658"/>
            <pc:sldLayoutMk cId="0" sldId="2147483655"/>
          </pc:sldLayoutMkLst>
        </pc:sldLayoutChg>
        <pc:sldLayoutChg chg="modTransition">
          <pc:chgData name="Esraa El-Kot" userId="7401c61d-6627-4825-bb42-0a7918122e7d" providerId="ADAL" clId="{C02A28CD-F6C5-4CCC-91EF-F74B5313C99F}" dt="2022-07-22T22:20:41.775" v="1404"/>
          <pc:sldLayoutMkLst>
            <pc:docMk/>
            <pc:sldMasterMk cId="0" sldId="2147483658"/>
            <pc:sldLayoutMk cId="0" sldId="2147483656"/>
          </pc:sldLayoutMkLst>
        </pc:sldLayoutChg>
        <pc:sldLayoutChg chg="del">
          <pc:chgData name="Esraa El-Kot" userId="7401c61d-6627-4825-bb42-0a7918122e7d" providerId="ADAL" clId="{C02A28CD-F6C5-4CCC-91EF-F74B5313C99F}" dt="2022-07-22T22:12:02.043" v="1354" actId="47"/>
          <pc:sldLayoutMkLst>
            <pc:docMk/>
            <pc:sldMasterMk cId="0" sldId="2147483658"/>
            <pc:sldLayoutMk cId="0" sldId="2147483657"/>
          </pc:sldLayoutMkLst>
        </pc:sldLayoutChg>
      </pc:sldMasterChg>
    </pc:docChg>
  </pc:docChgLst>
  <pc:docChgLst>
    <pc:chgData name="Hadeer Mohamed" userId="S::hmoha156@uottawa.ca::af37a29e-b40b-4605-b169-31feebdecd7f" providerId="AD" clId="Web-{C746EEF1-F2D1-93F7-1EB6-00B9D2D65097}"/>
    <pc:docChg chg="addSld modSld">
      <pc:chgData name="Hadeer Mohamed" userId="S::hmoha156@uottawa.ca::af37a29e-b40b-4605-b169-31feebdecd7f" providerId="AD" clId="Web-{C746EEF1-F2D1-93F7-1EB6-00B9D2D65097}" dt="2022-07-23T13:41:23.305" v="397" actId="20577"/>
      <pc:docMkLst>
        <pc:docMk/>
      </pc:docMkLst>
      <pc:sldChg chg="addSp delSp modSp">
        <pc:chgData name="Hadeer Mohamed" userId="S::hmoha156@uottawa.ca::af37a29e-b40b-4605-b169-31feebdecd7f" providerId="AD" clId="Web-{C746EEF1-F2D1-93F7-1EB6-00B9D2D65097}" dt="2022-07-23T11:03:54.747" v="2"/>
        <pc:sldMkLst>
          <pc:docMk/>
          <pc:sldMk cId="2064587176" sldId="309"/>
        </pc:sldMkLst>
        <pc:spChg chg="add del mod">
          <ac:chgData name="Hadeer Mohamed" userId="S::hmoha156@uottawa.ca::af37a29e-b40b-4605-b169-31feebdecd7f" providerId="AD" clId="Web-{C746EEF1-F2D1-93F7-1EB6-00B9D2D65097}" dt="2022-07-23T11:03:54.747" v="2"/>
          <ac:spMkLst>
            <pc:docMk/>
            <pc:sldMk cId="2064587176" sldId="309"/>
            <ac:spMk id="4" creationId="{8A704884-4925-CDAF-089A-6191F3D5876A}"/>
          </ac:spMkLst>
        </pc:spChg>
      </pc:sldChg>
      <pc:sldChg chg="addSp delSp modSp new">
        <pc:chgData name="Hadeer Mohamed" userId="S::hmoha156@uottawa.ca::af37a29e-b40b-4605-b169-31feebdecd7f" providerId="AD" clId="Web-{C746EEF1-F2D1-93F7-1EB6-00B9D2D65097}" dt="2022-07-23T11:42:44.884" v="41" actId="1076"/>
        <pc:sldMkLst>
          <pc:docMk/>
          <pc:sldMk cId="1741632480" sldId="317"/>
        </pc:sldMkLst>
        <pc:spChg chg="mod">
          <ac:chgData name="Hadeer Mohamed" userId="S::hmoha156@uottawa.ca::af37a29e-b40b-4605-b169-31feebdecd7f" providerId="AD" clId="Web-{C746EEF1-F2D1-93F7-1EB6-00B9D2D65097}" dt="2022-07-23T11:29:43.386" v="19" actId="20577"/>
          <ac:spMkLst>
            <pc:docMk/>
            <pc:sldMk cId="1741632480" sldId="317"/>
            <ac:spMk id="2" creationId="{CACC3293-FCC7-706F-A09B-6BB891F6F334}"/>
          </ac:spMkLst>
        </pc:spChg>
        <pc:spChg chg="del">
          <ac:chgData name="Hadeer Mohamed" userId="S::hmoha156@uottawa.ca::af37a29e-b40b-4605-b169-31feebdecd7f" providerId="AD" clId="Web-{C746EEF1-F2D1-93F7-1EB6-00B9D2D65097}" dt="2022-07-23T11:29:50.168" v="20"/>
          <ac:spMkLst>
            <pc:docMk/>
            <pc:sldMk cId="1741632480" sldId="317"/>
            <ac:spMk id="3" creationId="{80E3BEB6-C575-4967-17AA-D4E4D0BB1C1E}"/>
          </ac:spMkLst>
        </pc:spChg>
        <pc:spChg chg="del">
          <ac:chgData name="Hadeer Mohamed" userId="S::hmoha156@uottawa.ca::af37a29e-b40b-4605-b169-31feebdecd7f" providerId="AD" clId="Web-{C746EEF1-F2D1-93F7-1EB6-00B9D2D65097}" dt="2022-07-23T11:29:57.777" v="21"/>
          <ac:spMkLst>
            <pc:docMk/>
            <pc:sldMk cId="1741632480" sldId="317"/>
            <ac:spMk id="4" creationId="{EE2A725A-74C2-37CB-8433-353101ADF2ED}"/>
          </ac:spMkLst>
        </pc:spChg>
        <pc:spChg chg="add">
          <ac:chgData name="Hadeer Mohamed" userId="S::hmoha156@uottawa.ca::af37a29e-b40b-4605-b169-31feebdecd7f" providerId="AD" clId="Web-{C746EEF1-F2D1-93F7-1EB6-00B9D2D65097}" dt="2022-07-23T11:42:26.258" v="36"/>
          <ac:spMkLst>
            <pc:docMk/>
            <pc:sldMk cId="1741632480" sldId="317"/>
            <ac:spMk id="8" creationId="{780EAAE1-C487-6758-3F63-21D6C0F7AC6D}"/>
          </ac:spMkLst>
        </pc:spChg>
        <pc:picChg chg="add mod">
          <ac:chgData name="Hadeer Mohamed" userId="S::hmoha156@uottawa.ca::af37a29e-b40b-4605-b169-31feebdecd7f" providerId="AD" clId="Web-{C746EEF1-F2D1-93F7-1EB6-00B9D2D65097}" dt="2022-07-23T11:42:44.884" v="41" actId="1076"/>
          <ac:picMkLst>
            <pc:docMk/>
            <pc:sldMk cId="1741632480" sldId="317"/>
            <ac:picMk id="6" creationId="{4D4B971B-C96F-71A8-4B47-F90ED2638FB2}"/>
          </ac:picMkLst>
        </pc:picChg>
        <pc:picChg chg="add mod">
          <ac:chgData name="Hadeer Mohamed" userId="S::hmoha156@uottawa.ca::af37a29e-b40b-4605-b169-31feebdecd7f" providerId="AD" clId="Web-{C746EEF1-F2D1-93F7-1EB6-00B9D2D65097}" dt="2022-07-23T11:31:52.232" v="34" actId="1076"/>
          <ac:picMkLst>
            <pc:docMk/>
            <pc:sldMk cId="1741632480" sldId="317"/>
            <ac:picMk id="7" creationId="{45B4EC1D-8224-C793-08F2-F38B85E4D426}"/>
          </ac:picMkLst>
        </pc:picChg>
        <pc:picChg chg="add mod">
          <ac:chgData name="Hadeer Mohamed" userId="S::hmoha156@uottawa.ca::af37a29e-b40b-4605-b169-31feebdecd7f" providerId="AD" clId="Web-{C746EEF1-F2D1-93F7-1EB6-00B9D2D65097}" dt="2022-07-23T11:42:41.259" v="40" actId="1076"/>
          <ac:picMkLst>
            <pc:docMk/>
            <pc:sldMk cId="1741632480" sldId="317"/>
            <ac:picMk id="9" creationId="{66166076-9EA4-E533-76D4-91D524E417E7}"/>
          </ac:picMkLst>
        </pc:picChg>
      </pc:sldChg>
      <pc:sldChg chg="addSp delSp modSp new mod modShow">
        <pc:chgData name="Hadeer Mohamed" userId="S::hmoha156@uottawa.ca::af37a29e-b40b-4605-b169-31feebdecd7f" providerId="AD" clId="Web-{C746EEF1-F2D1-93F7-1EB6-00B9D2D65097}" dt="2022-07-23T12:48:28.193" v="253" actId="20577"/>
        <pc:sldMkLst>
          <pc:docMk/>
          <pc:sldMk cId="2747103623" sldId="318"/>
        </pc:sldMkLst>
        <pc:spChg chg="mod">
          <ac:chgData name="Hadeer Mohamed" userId="S::hmoha156@uottawa.ca::af37a29e-b40b-4605-b169-31feebdecd7f" providerId="AD" clId="Web-{C746EEF1-F2D1-93F7-1EB6-00B9D2D65097}" dt="2022-07-23T12:48:28.193" v="253" actId="20577"/>
          <ac:spMkLst>
            <pc:docMk/>
            <pc:sldMk cId="2747103623" sldId="318"/>
            <ac:spMk id="2" creationId="{0B8A791B-041C-C066-0807-3122BBC40923}"/>
          </ac:spMkLst>
        </pc:spChg>
        <pc:spChg chg="add del mod">
          <ac:chgData name="Hadeer Mohamed" userId="S::hmoha156@uottawa.ca::af37a29e-b40b-4605-b169-31feebdecd7f" providerId="AD" clId="Web-{C746EEF1-F2D1-93F7-1EB6-00B9D2D65097}" dt="2022-07-23T11:49:44.250" v="89" actId="20577"/>
          <ac:spMkLst>
            <pc:docMk/>
            <pc:sldMk cId="2747103623" sldId="318"/>
            <ac:spMk id="3" creationId="{0793A699-5184-55B3-9E38-68B1B4C04C4F}"/>
          </ac:spMkLst>
        </pc:spChg>
        <pc:spChg chg="add del mod">
          <ac:chgData name="Hadeer Mohamed" userId="S::hmoha156@uottawa.ca::af37a29e-b40b-4605-b169-31feebdecd7f" providerId="AD" clId="Web-{C746EEF1-F2D1-93F7-1EB6-00B9D2D65097}" dt="2022-07-23T11:52:30.830" v="121" actId="20577"/>
          <ac:spMkLst>
            <pc:docMk/>
            <pc:sldMk cId="2747103623" sldId="318"/>
            <ac:spMk id="4" creationId="{958739BA-A3EB-2549-3914-DAFEF11F0C87}"/>
          </ac:spMkLst>
        </pc:spChg>
        <pc:picChg chg="add del mod">
          <ac:chgData name="Hadeer Mohamed" userId="S::hmoha156@uottawa.ca::af37a29e-b40b-4605-b169-31feebdecd7f" providerId="AD" clId="Web-{C746EEF1-F2D1-93F7-1EB6-00B9D2D65097}" dt="2022-07-23T11:49:01.249" v="88"/>
          <ac:picMkLst>
            <pc:docMk/>
            <pc:sldMk cId="2747103623" sldId="318"/>
            <ac:picMk id="6" creationId="{017D6107-6276-397B-82BD-750C89989DB8}"/>
          </ac:picMkLst>
        </pc:picChg>
        <pc:picChg chg="add mod">
          <ac:chgData name="Hadeer Mohamed" userId="S::hmoha156@uottawa.ca::af37a29e-b40b-4605-b169-31feebdecd7f" providerId="AD" clId="Web-{C746EEF1-F2D1-93F7-1EB6-00B9D2D65097}" dt="2022-07-23T11:51:05.610" v="104" actId="14100"/>
          <ac:picMkLst>
            <pc:docMk/>
            <pc:sldMk cId="2747103623" sldId="318"/>
            <ac:picMk id="7" creationId="{66E636A4-34B4-AEE3-D644-439D948D39E5}"/>
          </ac:picMkLst>
        </pc:picChg>
        <pc:picChg chg="add mod">
          <ac:chgData name="Hadeer Mohamed" userId="S::hmoha156@uottawa.ca::af37a29e-b40b-4605-b169-31feebdecd7f" providerId="AD" clId="Web-{C746EEF1-F2D1-93F7-1EB6-00B9D2D65097}" dt="2022-07-23T11:51:33.611" v="107" actId="14100"/>
          <ac:picMkLst>
            <pc:docMk/>
            <pc:sldMk cId="2747103623" sldId="318"/>
            <ac:picMk id="8" creationId="{3F33BB84-843B-C102-6AB7-1DCD26B63C2E}"/>
          </ac:picMkLst>
        </pc:picChg>
        <pc:picChg chg="add mod">
          <ac:chgData name="Hadeer Mohamed" userId="S::hmoha156@uottawa.ca::af37a29e-b40b-4605-b169-31feebdecd7f" providerId="AD" clId="Web-{C746EEF1-F2D1-93F7-1EB6-00B9D2D65097}" dt="2022-07-23T11:52:36.908" v="124" actId="14100"/>
          <ac:picMkLst>
            <pc:docMk/>
            <pc:sldMk cId="2747103623" sldId="318"/>
            <ac:picMk id="9" creationId="{C8BE466D-5A34-A4C3-A0AA-10ECA8227AF3}"/>
          </ac:picMkLst>
        </pc:picChg>
        <pc:picChg chg="add mod">
          <ac:chgData name="Hadeer Mohamed" userId="S::hmoha156@uottawa.ca::af37a29e-b40b-4605-b169-31feebdecd7f" providerId="AD" clId="Web-{C746EEF1-F2D1-93F7-1EB6-00B9D2D65097}" dt="2022-07-23T11:53:10.971" v="130" actId="1076"/>
          <ac:picMkLst>
            <pc:docMk/>
            <pc:sldMk cId="2747103623" sldId="318"/>
            <ac:picMk id="10" creationId="{2DC985A8-5562-543B-1283-B3CBFDDD6751}"/>
          </ac:picMkLst>
        </pc:picChg>
      </pc:sldChg>
      <pc:sldChg chg="addSp delSp modSp new">
        <pc:chgData name="Hadeer Mohamed" userId="S::hmoha156@uottawa.ca::af37a29e-b40b-4605-b169-31feebdecd7f" providerId="AD" clId="Web-{C746EEF1-F2D1-93F7-1EB6-00B9D2D65097}" dt="2022-07-23T11:58:15.976" v="150" actId="1076"/>
        <pc:sldMkLst>
          <pc:docMk/>
          <pc:sldMk cId="2824403270" sldId="319"/>
        </pc:sldMkLst>
        <pc:spChg chg="del">
          <ac:chgData name="Hadeer Mohamed" userId="S::hmoha156@uottawa.ca::af37a29e-b40b-4605-b169-31feebdecd7f" providerId="AD" clId="Web-{C746EEF1-F2D1-93F7-1EB6-00B9D2D65097}" dt="2022-07-23T11:58:03.695" v="147"/>
          <ac:spMkLst>
            <pc:docMk/>
            <pc:sldMk cId="2824403270" sldId="319"/>
            <ac:spMk id="2" creationId="{E085DDA1-6A45-6503-13C2-AD0272AFC87E}"/>
          </ac:spMkLst>
        </pc:spChg>
        <pc:spChg chg="mod">
          <ac:chgData name="Hadeer Mohamed" userId="S::hmoha156@uottawa.ca::af37a29e-b40b-4605-b169-31feebdecd7f" providerId="AD" clId="Web-{C746EEF1-F2D1-93F7-1EB6-00B9D2D65097}" dt="2022-07-23T11:58:15.960" v="148" actId="1076"/>
          <ac:spMkLst>
            <pc:docMk/>
            <pc:sldMk cId="2824403270" sldId="319"/>
            <ac:spMk id="3" creationId="{E4077452-728D-9B36-FBB3-C73891D2B988}"/>
          </ac:spMkLst>
        </pc:spChg>
        <pc:spChg chg="del">
          <ac:chgData name="Hadeer Mohamed" userId="S::hmoha156@uottawa.ca::af37a29e-b40b-4605-b169-31feebdecd7f" providerId="AD" clId="Web-{C746EEF1-F2D1-93F7-1EB6-00B9D2D65097}" dt="2022-07-23T11:55:06.958" v="141"/>
          <ac:spMkLst>
            <pc:docMk/>
            <pc:sldMk cId="2824403270" sldId="319"/>
            <ac:spMk id="4" creationId="{75B9798D-F8E0-0F82-B90F-DC62F985909A}"/>
          </ac:spMkLst>
        </pc:spChg>
        <pc:picChg chg="add mod">
          <ac:chgData name="Hadeer Mohamed" userId="S::hmoha156@uottawa.ca::af37a29e-b40b-4605-b169-31feebdecd7f" providerId="AD" clId="Web-{C746EEF1-F2D1-93F7-1EB6-00B9D2D65097}" dt="2022-07-23T11:58:15.960" v="149" actId="1076"/>
          <ac:picMkLst>
            <pc:docMk/>
            <pc:sldMk cId="2824403270" sldId="319"/>
            <ac:picMk id="6" creationId="{2C6AC413-9FBE-14A2-35A9-3BCB5CF5B340}"/>
          </ac:picMkLst>
        </pc:picChg>
        <pc:picChg chg="add mod">
          <ac:chgData name="Hadeer Mohamed" userId="S::hmoha156@uottawa.ca::af37a29e-b40b-4605-b169-31feebdecd7f" providerId="AD" clId="Web-{C746EEF1-F2D1-93F7-1EB6-00B9D2D65097}" dt="2022-07-23T11:58:15.976" v="150" actId="1076"/>
          <ac:picMkLst>
            <pc:docMk/>
            <pc:sldMk cId="2824403270" sldId="319"/>
            <ac:picMk id="7" creationId="{407977BD-7CBD-7AE4-650D-13EECA7BD791}"/>
          </ac:picMkLst>
        </pc:picChg>
      </pc:sldChg>
      <pc:sldChg chg="addSp delSp modSp new">
        <pc:chgData name="Hadeer Mohamed" userId="S::hmoha156@uottawa.ca::af37a29e-b40b-4605-b169-31feebdecd7f" providerId="AD" clId="Web-{C746EEF1-F2D1-93F7-1EB6-00B9D2D65097}" dt="2022-07-23T13:41:23.305" v="397" actId="20577"/>
        <pc:sldMkLst>
          <pc:docMk/>
          <pc:sldMk cId="2353695659" sldId="320"/>
        </pc:sldMkLst>
        <pc:spChg chg="mod">
          <ac:chgData name="Hadeer Mohamed" userId="S::hmoha156@uottawa.ca::af37a29e-b40b-4605-b169-31feebdecd7f" providerId="AD" clId="Web-{C746EEF1-F2D1-93F7-1EB6-00B9D2D65097}" dt="2022-07-23T12:00:04.618" v="175" actId="20577"/>
          <ac:spMkLst>
            <pc:docMk/>
            <pc:sldMk cId="2353695659" sldId="320"/>
            <ac:spMk id="2" creationId="{5018E7EE-240E-B906-ACEE-EDA6D3F4AF8C}"/>
          </ac:spMkLst>
        </pc:spChg>
        <pc:spChg chg="del">
          <ac:chgData name="Hadeer Mohamed" userId="S::hmoha156@uottawa.ca::af37a29e-b40b-4605-b169-31feebdecd7f" providerId="AD" clId="Web-{C746EEF1-F2D1-93F7-1EB6-00B9D2D65097}" dt="2022-07-23T12:03:32.200" v="176"/>
          <ac:spMkLst>
            <pc:docMk/>
            <pc:sldMk cId="2353695659" sldId="320"/>
            <ac:spMk id="3" creationId="{2FD45C64-D0FA-156F-CFDA-B2757214E81A}"/>
          </ac:spMkLst>
        </pc:spChg>
        <pc:spChg chg="add del mod">
          <ac:chgData name="Hadeer Mohamed" userId="S::hmoha156@uottawa.ca::af37a29e-b40b-4605-b169-31feebdecd7f" providerId="AD" clId="Web-{C746EEF1-F2D1-93F7-1EB6-00B9D2D65097}" dt="2022-07-23T12:07:25.891" v="204"/>
          <ac:spMkLst>
            <pc:docMk/>
            <pc:sldMk cId="2353695659" sldId="320"/>
            <ac:spMk id="4" creationId="{029B06EC-F86E-65D8-F7D5-7AF020624F32}"/>
          </ac:spMkLst>
        </pc:spChg>
        <pc:spChg chg="add">
          <ac:chgData name="Hadeer Mohamed" userId="S::hmoha156@uottawa.ca::af37a29e-b40b-4605-b169-31feebdecd7f" providerId="AD" clId="Web-{C746EEF1-F2D1-93F7-1EB6-00B9D2D65097}" dt="2022-07-23T13:41:18.868" v="395"/>
          <ac:spMkLst>
            <pc:docMk/>
            <pc:sldMk cId="2353695659" sldId="320"/>
            <ac:spMk id="9" creationId="{FF261853-639A-91A8-5CD8-8000359B9F8C}"/>
          </ac:spMkLst>
        </pc:spChg>
        <pc:spChg chg="add mod">
          <ac:chgData name="Hadeer Mohamed" userId="S::hmoha156@uottawa.ca::af37a29e-b40b-4605-b169-31feebdecd7f" providerId="AD" clId="Web-{C746EEF1-F2D1-93F7-1EB6-00B9D2D65097}" dt="2022-07-23T13:41:23.305" v="397" actId="20577"/>
          <ac:spMkLst>
            <pc:docMk/>
            <pc:sldMk cId="2353695659" sldId="320"/>
            <ac:spMk id="10" creationId="{EAA5D9EC-2010-BC75-0E5C-2F6270586B6C}"/>
          </ac:spMkLst>
        </pc:spChg>
        <pc:picChg chg="add del mod">
          <ac:chgData name="Hadeer Mohamed" userId="S::hmoha156@uottawa.ca::af37a29e-b40b-4605-b169-31feebdecd7f" providerId="AD" clId="Web-{C746EEF1-F2D1-93F7-1EB6-00B9D2D65097}" dt="2022-07-23T12:03:54.091" v="183"/>
          <ac:picMkLst>
            <pc:docMk/>
            <pc:sldMk cId="2353695659" sldId="320"/>
            <ac:picMk id="6" creationId="{EA60A3C5-0DF6-8A66-AE53-722ABF1EB8D8}"/>
          </ac:picMkLst>
        </pc:picChg>
        <pc:picChg chg="add mod modCrop">
          <ac:chgData name="Hadeer Mohamed" userId="S::hmoha156@uottawa.ca::af37a29e-b40b-4605-b169-31feebdecd7f" providerId="AD" clId="Web-{C746EEF1-F2D1-93F7-1EB6-00B9D2D65097}" dt="2022-07-23T12:07:32.328" v="206" actId="1076"/>
          <ac:picMkLst>
            <pc:docMk/>
            <pc:sldMk cId="2353695659" sldId="320"/>
            <ac:picMk id="7" creationId="{5E7EF6D7-9E84-D446-CDEE-7FB133B0A646}"/>
          </ac:picMkLst>
        </pc:picChg>
        <pc:picChg chg="add mod">
          <ac:chgData name="Hadeer Mohamed" userId="S::hmoha156@uottawa.ca::af37a29e-b40b-4605-b169-31feebdecd7f" providerId="AD" clId="Web-{C746EEF1-F2D1-93F7-1EB6-00B9D2D65097}" dt="2022-07-23T12:10:23.753" v="213" actId="1076"/>
          <ac:picMkLst>
            <pc:docMk/>
            <pc:sldMk cId="2353695659" sldId="320"/>
            <ac:picMk id="8" creationId="{DE3DB6D8-520E-90BE-4D03-64133E685DB7}"/>
          </ac:picMkLst>
        </pc:picChg>
      </pc:sldChg>
      <pc:sldChg chg="modSp new">
        <pc:chgData name="Hadeer Mohamed" userId="S::hmoha156@uottawa.ca::af37a29e-b40b-4605-b169-31feebdecd7f" providerId="AD" clId="Web-{C746EEF1-F2D1-93F7-1EB6-00B9D2D65097}" dt="2022-07-23T12:33:34.972" v="240" actId="20577"/>
        <pc:sldMkLst>
          <pc:docMk/>
          <pc:sldMk cId="3175341998" sldId="321"/>
        </pc:sldMkLst>
        <pc:spChg chg="mod">
          <ac:chgData name="Hadeer Mohamed" userId="S::hmoha156@uottawa.ca::af37a29e-b40b-4605-b169-31feebdecd7f" providerId="AD" clId="Web-{C746EEF1-F2D1-93F7-1EB6-00B9D2D65097}" dt="2022-07-23T12:33:34.972" v="240" actId="20577"/>
          <ac:spMkLst>
            <pc:docMk/>
            <pc:sldMk cId="3175341998" sldId="321"/>
            <ac:spMk id="2" creationId="{A54CBEFE-8DB2-4739-E31B-6482C322BB2B}"/>
          </ac:spMkLst>
        </pc:spChg>
      </pc:sldChg>
      <pc:sldChg chg="addSp delSp modSp new">
        <pc:chgData name="Hadeer Mohamed" userId="S::hmoha156@uottawa.ca::af37a29e-b40b-4605-b169-31feebdecd7f" providerId="AD" clId="Web-{C746EEF1-F2D1-93F7-1EB6-00B9D2D65097}" dt="2022-07-23T12:53:13.197" v="314" actId="1076"/>
        <pc:sldMkLst>
          <pc:docMk/>
          <pc:sldMk cId="2841920551" sldId="323"/>
        </pc:sldMkLst>
        <pc:spChg chg="mod">
          <ac:chgData name="Hadeer Mohamed" userId="S::hmoha156@uottawa.ca::af37a29e-b40b-4605-b169-31feebdecd7f" providerId="AD" clId="Web-{C746EEF1-F2D1-93F7-1EB6-00B9D2D65097}" dt="2022-07-23T12:49:16.334" v="269" actId="20577"/>
          <ac:spMkLst>
            <pc:docMk/>
            <pc:sldMk cId="2841920551" sldId="323"/>
            <ac:spMk id="2" creationId="{45B12483-6884-4381-F1E5-214468992FF6}"/>
          </ac:spMkLst>
        </pc:spChg>
        <pc:spChg chg="mod">
          <ac:chgData name="Hadeer Mohamed" userId="S::hmoha156@uottawa.ca::af37a29e-b40b-4605-b169-31feebdecd7f" providerId="AD" clId="Web-{C746EEF1-F2D1-93F7-1EB6-00B9D2D65097}" dt="2022-07-23T12:50:35.085" v="282" actId="20577"/>
          <ac:spMkLst>
            <pc:docMk/>
            <pc:sldMk cId="2841920551" sldId="323"/>
            <ac:spMk id="3" creationId="{FEED51B2-4A95-2E93-1EEE-D974F59831FD}"/>
          </ac:spMkLst>
        </pc:spChg>
        <pc:spChg chg="mod">
          <ac:chgData name="Hadeer Mohamed" userId="S::hmoha156@uottawa.ca::af37a29e-b40b-4605-b169-31feebdecd7f" providerId="AD" clId="Web-{C746EEF1-F2D1-93F7-1EB6-00B9D2D65097}" dt="2022-07-23T12:52:03.430" v="297" actId="20577"/>
          <ac:spMkLst>
            <pc:docMk/>
            <pc:sldMk cId="2841920551" sldId="323"/>
            <ac:spMk id="4" creationId="{2ED11950-D602-25AA-6140-FD8F98DF9004}"/>
          </ac:spMkLst>
        </pc:spChg>
        <pc:spChg chg="add del">
          <ac:chgData name="Hadeer Mohamed" userId="S::hmoha156@uottawa.ca::af37a29e-b40b-4605-b169-31feebdecd7f" providerId="AD" clId="Web-{C746EEF1-F2D1-93F7-1EB6-00B9D2D65097}" dt="2022-07-23T12:49:20.506" v="270"/>
          <ac:spMkLst>
            <pc:docMk/>
            <pc:sldMk cId="2841920551" sldId="323"/>
            <ac:spMk id="6" creationId="{6B20BC41-69C1-C5A9-190B-923C771562E1}"/>
          </ac:spMkLst>
        </pc:spChg>
        <pc:picChg chg="add mod">
          <ac:chgData name="Hadeer Mohamed" userId="S::hmoha156@uottawa.ca::af37a29e-b40b-4605-b169-31feebdecd7f" providerId="AD" clId="Web-{C746EEF1-F2D1-93F7-1EB6-00B9D2D65097}" dt="2022-07-23T12:50:27.570" v="281" actId="1076"/>
          <ac:picMkLst>
            <pc:docMk/>
            <pc:sldMk cId="2841920551" sldId="323"/>
            <ac:picMk id="7" creationId="{3AFE5010-43F2-3CAA-4204-C97D33F88FC0}"/>
          </ac:picMkLst>
        </pc:picChg>
        <pc:picChg chg="add mod">
          <ac:chgData name="Hadeer Mohamed" userId="S::hmoha156@uottawa.ca::af37a29e-b40b-4605-b169-31feebdecd7f" providerId="AD" clId="Web-{C746EEF1-F2D1-93F7-1EB6-00B9D2D65097}" dt="2022-07-23T12:51:01.492" v="286" actId="1076"/>
          <ac:picMkLst>
            <pc:docMk/>
            <pc:sldMk cId="2841920551" sldId="323"/>
            <ac:picMk id="8" creationId="{87974FAD-4F16-210F-7E01-5F81ABB28B72}"/>
          </ac:picMkLst>
        </pc:picChg>
        <pc:picChg chg="add mod">
          <ac:chgData name="Hadeer Mohamed" userId="S::hmoha156@uottawa.ca::af37a29e-b40b-4605-b169-31feebdecd7f" providerId="AD" clId="Web-{C746EEF1-F2D1-93F7-1EB6-00B9D2D65097}" dt="2022-07-23T12:53:13.197" v="314" actId="1076"/>
          <ac:picMkLst>
            <pc:docMk/>
            <pc:sldMk cId="2841920551" sldId="323"/>
            <ac:picMk id="9" creationId="{24169874-31C3-4D78-6C89-A8580A33F56C}"/>
          </ac:picMkLst>
        </pc:picChg>
        <pc:picChg chg="add mod">
          <ac:chgData name="Hadeer Mohamed" userId="S::hmoha156@uottawa.ca::af37a29e-b40b-4605-b169-31feebdecd7f" providerId="AD" clId="Web-{C746EEF1-F2D1-93F7-1EB6-00B9D2D65097}" dt="2022-07-23T12:53:06.478" v="312" actId="1076"/>
          <ac:picMkLst>
            <pc:docMk/>
            <pc:sldMk cId="2841920551" sldId="323"/>
            <ac:picMk id="10" creationId="{F18BB32B-3C77-DDE4-CBAD-9180D503B5C3}"/>
          </ac:picMkLst>
        </pc:picChg>
      </pc:sldChg>
      <pc:sldChg chg="addSp delSp modSp new">
        <pc:chgData name="Hadeer Mohamed" userId="S::hmoha156@uottawa.ca::af37a29e-b40b-4605-b169-31feebdecd7f" providerId="AD" clId="Web-{C746EEF1-F2D1-93F7-1EB6-00B9D2D65097}" dt="2022-07-23T12:58:12.749" v="394" actId="1076"/>
        <pc:sldMkLst>
          <pc:docMk/>
          <pc:sldMk cId="873550387" sldId="324"/>
        </pc:sldMkLst>
        <pc:spChg chg="mod">
          <ac:chgData name="Hadeer Mohamed" userId="S::hmoha156@uottawa.ca::af37a29e-b40b-4605-b169-31feebdecd7f" providerId="AD" clId="Web-{C746EEF1-F2D1-93F7-1EB6-00B9D2D65097}" dt="2022-07-23T12:55:28.027" v="330" actId="20577"/>
          <ac:spMkLst>
            <pc:docMk/>
            <pc:sldMk cId="873550387" sldId="324"/>
            <ac:spMk id="2" creationId="{3D19C0FA-8EB8-2540-BCAA-CE41A2D8F2BD}"/>
          </ac:spMkLst>
        </pc:spChg>
        <pc:spChg chg="mod">
          <ac:chgData name="Hadeer Mohamed" userId="S::hmoha156@uottawa.ca::af37a29e-b40b-4605-b169-31feebdecd7f" providerId="AD" clId="Web-{C746EEF1-F2D1-93F7-1EB6-00B9D2D65097}" dt="2022-07-23T12:57:46.248" v="392" actId="20577"/>
          <ac:spMkLst>
            <pc:docMk/>
            <pc:sldMk cId="873550387" sldId="324"/>
            <ac:spMk id="3" creationId="{51839CFF-88BE-587C-7AEE-7858230E34DF}"/>
          </ac:spMkLst>
        </pc:spChg>
        <pc:spChg chg="del">
          <ac:chgData name="Hadeer Mohamed" userId="S::hmoha156@uottawa.ca::af37a29e-b40b-4605-b169-31feebdecd7f" providerId="AD" clId="Web-{C746EEF1-F2D1-93F7-1EB6-00B9D2D65097}" dt="2022-07-23T12:57:15.310" v="376"/>
          <ac:spMkLst>
            <pc:docMk/>
            <pc:sldMk cId="873550387" sldId="324"/>
            <ac:spMk id="4" creationId="{B479C17C-17E0-88CA-206B-5C1E4006660F}"/>
          </ac:spMkLst>
        </pc:spChg>
        <pc:picChg chg="add mod">
          <ac:chgData name="Hadeer Mohamed" userId="S::hmoha156@uottawa.ca::af37a29e-b40b-4605-b169-31feebdecd7f" providerId="AD" clId="Web-{C746EEF1-F2D1-93F7-1EB6-00B9D2D65097}" dt="2022-07-23T12:57:23.685" v="379" actId="1076"/>
          <ac:picMkLst>
            <pc:docMk/>
            <pc:sldMk cId="873550387" sldId="324"/>
            <ac:picMk id="6" creationId="{2CA25EB0-0614-7900-9430-6E6E2EDA9B38}"/>
          </ac:picMkLst>
        </pc:picChg>
        <pc:picChg chg="add mod">
          <ac:chgData name="Hadeer Mohamed" userId="S::hmoha156@uottawa.ca::af37a29e-b40b-4605-b169-31feebdecd7f" providerId="AD" clId="Web-{C746EEF1-F2D1-93F7-1EB6-00B9D2D65097}" dt="2022-07-23T12:58:12.749" v="394" actId="1076"/>
          <ac:picMkLst>
            <pc:docMk/>
            <pc:sldMk cId="873550387" sldId="324"/>
            <ac:picMk id="7" creationId="{A4C83136-2998-14C8-9C40-06023969481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083555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prints.soton.ac.uk/257986/1/331.tao.pdf"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19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430619b80a_0_1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430619b80a_0_1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981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30619b80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30619b80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837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effectLst/>
                <a:latin typeface="Raleway" pitchFamily="2" charset="0"/>
              </a:rPr>
              <a:t>The syntactic similarity is based on the assumption that the similarity between the two texts is proportional to the number of identical words in them (appropriate measures can be adopted here to ensure that the method does not become biased towards the text with a larger word count, </a:t>
            </a:r>
          </a:p>
          <a:p>
            <a:r>
              <a:rPr lang="en-US" b="0" i="0" dirty="0">
                <a:effectLst/>
                <a:latin typeface="Raleway" pitchFamily="2" charset="0"/>
              </a:rPr>
              <a:t>the syntactic similarity value can be obtained by constructing measures around the word count of the two documents,</a:t>
            </a:r>
            <a:endParaRPr lang="en-US" dirty="0"/>
          </a:p>
        </p:txBody>
      </p:sp>
    </p:spTree>
    <p:extLst>
      <p:ext uri="{BB962C8B-B14F-4D97-AF65-F5344CB8AC3E}">
        <p14:creationId xmlns:p14="http://schemas.microsoft.com/office/powerpoint/2010/main" val="322990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effectLst/>
                <a:latin typeface="Raleway" pitchFamily="2" charset="0"/>
              </a:rPr>
              <a:t>semantic similarity focuses more on the meaning and interpretation-based similarity between the two texts.</a:t>
            </a:r>
            <a:endParaRPr lang="en-US" dirty="0"/>
          </a:p>
        </p:txBody>
      </p:sp>
    </p:spTree>
    <p:extLst>
      <p:ext uri="{BB962C8B-B14F-4D97-AF65-F5344CB8AC3E}">
        <p14:creationId xmlns:p14="http://schemas.microsoft.com/office/powerpoint/2010/main" val="1751266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430619b80a_0_1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430619b80a_0_1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424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30619b80a_0_1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30619b80a_0_1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445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317500"/>
            <a:r>
              <a:rPr lang="en-US" sz="1100" b="0" i="0" u="none" strike="noStrike" cap="none" dirty="0" smtClean="0">
                <a:solidFill>
                  <a:srgbClr val="000000"/>
                </a:solidFill>
                <a:effectLst/>
                <a:latin typeface="Arial"/>
                <a:ea typeface="Arial"/>
                <a:cs typeface="Arial"/>
                <a:sym typeface="Arial"/>
              </a:rPr>
              <a:t>~ It just tells the associated disease class. In our situation, we need to dig into the details of the disease and the associated symptoms.</a:t>
            </a:r>
          </a:p>
          <a:p>
            <a:pPr marL="139700" indent="0">
              <a:buNone/>
            </a:pPr>
            <a:r>
              <a:rPr lang="en-US" sz="1100" b="0" i="0" u="none" strike="noStrike" cap="none" dirty="0" smtClean="0">
                <a:solidFill>
                  <a:srgbClr val="000000"/>
                </a:solidFill>
                <a:effectLst/>
                <a:latin typeface="Arial"/>
                <a:ea typeface="Arial"/>
                <a:cs typeface="Arial"/>
                <a:sym typeface="Arial"/>
              </a:rPr>
              <a:t>We want to know whether the provided details are sufficient or if we need more details and what are the required details to ask back the patent.</a:t>
            </a:r>
          </a:p>
          <a:p>
            <a:endParaRPr lang="en-US" dirty="0"/>
          </a:p>
        </p:txBody>
      </p:sp>
    </p:spTree>
    <p:extLst>
      <p:ext uri="{BB962C8B-B14F-4D97-AF65-F5344CB8AC3E}">
        <p14:creationId xmlns:p14="http://schemas.microsoft.com/office/powerpoint/2010/main" val="3367486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smtClean="0">
                <a:solidFill>
                  <a:srgbClr val="000000"/>
                </a:solidFill>
                <a:effectLst/>
                <a:latin typeface="Arial"/>
                <a:ea typeface="Arial"/>
                <a:cs typeface="Arial"/>
                <a:sym typeface="Arial"/>
              </a:rPr>
              <a:t> We thought of AR as a way to solve the limitations of the classification algorithms. </a:t>
            </a:r>
          </a:p>
          <a:p>
            <a:r>
              <a:rPr lang="en-US" sz="1100" b="0" i="0" u="none" strike="noStrike" cap="none" dirty="0" smtClean="0">
                <a:solidFill>
                  <a:srgbClr val="000000"/>
                </a:solidFill>
                <a:effectLst/>
                <a:latin typeface="Arial"/>
                <a:ea typeface="Arial"/>
                <a:cs typeface="Arial"/>
                <a:sym typeface="Arial"/>
              </a:rPr>
              <a:t>To formulate the rules we considered the symptoms as the antecedents and Diseases as consequents.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smtClean="0">
                <a:solidFill>
                  <a:srgbClr val="000000"/>
                </a:solidFill>
                <a:effectLst/>
                <a:latin typeface="Arial"/>
                <a:ea typeface="Arial"/>
                <a:cs typeface="Arial"/>
                <a:sym typeface="Arial"/>
              </a:rPr>
              <a:t>Each symptom has a severity value. We want to make use of that in evaluating the rules. We’ve found a paper that was talking about weighted association rules and we’ve used it in evaluating the weighted support. </a:t>
            </a:r>
            <a:r>
              <a:rPr lang="en-US" sz="1100" b="0" i="0" u="sng" strike="noStrike" cap="none" dirty="0" smtClean="0">
                <a:solidFill>
                  <a:srgbClr val="000000"/>
                </a:solidFill>
                <a:effectLst/>
                <a:latin typeface="Arial"/>
                <a:ea typeface="Arial"/>
                <a:cs typeface="Arial"/>
                <a:sym typeface="Arial"/>
                <a:hlinkClick r:id="rId3"/>
              </a:rPr>
              <a:t>https://eprints.soton.ac.uk/257986/1/331.tao.pdf</a:t>
            </a:r>
            <a:endParaRPr lang="en-US" sz="1100" b="0" i="0" u="none" strike="noStrike" cap="none" dirty="0" smtClean="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0" i="0" u="none" strike="noStrike" cap="none" dirty="0" smtClean="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924613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rtl="0"/>
            <a:r>
              <a:rPr lang="en-US" sz="1100" b="1" i="0" u="none" strike="noStrike" cap="none" dirty="0" smtClean="0">
                <a:solidFill>
                  <a:srgbClr val="000000"/>
                </a:solidFill>
                <a:effectLst/>
                <a:latin typeface="Arial"/>
                <a:ea typeface="Arial"/>
                <a:cs typeface="Arial"/>
                <a:sym typeface="Arial"/>
              </a:rPr>
              <a:t>Lift Threshold.</a:t>
            </a:r>
          </a:p>
          <a:p>
            <a:pPr marL="139700" indent="0">
              <a:buNone/>
            </a:pPr>
            <a:r>
              <a:rPr lang="en-US" sz="1100" b="0" i="0" u="none" strike="noStrike" cap="none" dirty="0" smtClean="0">
                <a:solidFill>
                  <a:srgbClr val="000000"/>
                </a:solidFill>
                <a:effectLst/>
                <a:latin typeface="Arial"/>
                <a:ea typeface="Arial"/>
                <a:cs typeface="Arial"/>
                <a:sym typeface="Arial"/>
              </a:rPr>
              <a:t>~ In order to know whether the input symptoms are sufficient or not. We’ve evaluated the lift and compared it with our lift threshold which has been set to the minimum lift value of our predefined rules. Approximately 4.</a:t>
            </a:r>
          </a:p>
          <a:p>
            <a:pPr marL="139700" indent="0">
              <a:buNone/>
            </a:pPr>
            <a:endParaRPr lang="en-US" sz="1100" b="0" i="0" u="none" strike="noStrike" cap="none" dirty="0" smtClean="0">
              <a:solidFill>
                <a:srgbClr val="000000"/>
              </a:solidFill>
              <a:effectLst/>
              <a:latin typeface="Arial"/>
              <a:ea typeface="Arial"/>
              <a:cs typeface="Arial"/>
              <a:sym typeface="Arial"/>
            </a:endParaRPr>
          </a:p>
          <a:p>
            <a:pPr lvl="0" rtl="0"/>
            <a:r>
              <a:rPr lang="en-US" sz="1100" b="1" i="0" u="none" strike="noStrike" cap="none" dirty="0" smtClean="0">
                <a:solidFill>
                  <a:srgbClr val="000000"/>
                </a:solidFill>
                <a:effectLst/>
                <a:latin typeface="Arial"/>
                <a:ea typeface="Arial"/>
                <a:cs typeface="Arial"/>
                <a:sym typeface="Arial"/>
              </a:rPr>
              <a:t>Insufficient input symptoms</a:t>
            </a:r>
            <a:r>
              <a:rPr lang="en-US" sz="1100" b="0" i="0" u="none" strike="noStrike" cap="none" dirty="0" smtClean="0">
                <a:solidFill>
                  <a:srgbClr val="000000"/>
                </a:solidFill>
                <a:effectLst/>
                <a:latin typeface="Arial"/>
                <a:ea typeface="Arial"/>
                <a:cs typeface="Arial"/>
                <a:sym typeface="Arial"/>
              </a:rPr>
              <a:t>.</a:t>
            </a:r>
          </a:p>
          <a:p>
            <a:pPr marL="139700" indent="0">
              <a:buNone/>
            </a:pPr>
            <a:r>
              <a:rPr lang="en-US" sz="1100" b="0" i="0" u="none" strike="noStrike" cap="none" dirty="0" smtClean="0">
                <a:solidFill>
                  <a:srgbClr val="000000"/>
                </a:solidFill>
                <a:effectLst/>
                <a:latin typeface="Arial"/>
                <a:ea typeface="Arial"/>
                <a:cs typeface="Arial"/>
                <a:sym typeface="Arial"/>
              </a:rPr>
              <a:t>~If the input symptoms set is evaluated to be lower than our threshold.</a:t>
            </a:r>
          </a:p>
          <a:p>
            <a:pPr marL="139700" indent="0">
              <a:buNone/>
            </a:pPr>
            <a:r>
              <a:rPr lang="en-US" sz="1100" b="0" i="0" u="none" strike="noStrike" cap="none" dirty="0" smtClean="0">
                <a:solidFill>
                  <a:srgbClr val="000000"/>
                </a:solidFill>
                <a:effectLst/>
                <a:latin typeface="Arial"/>
                <a:ea typeface="Arial"/>
                <a:cs typeface="Arial"/>
                <a:sym typeface="Arial"/>
              </a:rPr>
              <a:t>We search for the most important rule which has the highest lift and its item set contains the input symptoms and asks the patent again whether or not he has any of the remaining symptoms from that rule</a:t>
            </a:r>
          </a:p>
          <a:p>
            <a:endParaRPr lang="en-US" dirty="0"/>
          </a:p>
        </p:txBody>
      </p:sp>
    </p:spTree>
    <p:extLst>
      <p:ext uri="{BB962C8B-B14F-4D97-AF65-F5344CB8AC3E}">
        <p14:creationId xmlns:p14="http://schemas.microsoft.com/office/powerpoint/2010/main" val="423380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~we have the symptoms severity level but we don’t have the disease severity. Also for each Disease, we should apply a priority and importance level for the symptom with respect to that disease. Also for how much time we should consider each symptom.</a:t>
            </a:r>
          </a:p>
          <a:p>
            <a:pPr marL="139700" indent="0">
              <a:buNone/>
            </a:pPr>
            <a:endParaRPr lang="en-US" sz="1100" b="0" i="0" u="none" strike="noStrike" cap="none" dirty="0" smtClean="0">
              <a:solidFill>
                <a:srgbClr val="000000"/>
              </a:solidFill>
              <a:effectLst/>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Actually, we’ve consulted a pharmacist doctor, and he said it’s hard to be generalized but he follows some guidelines in the diagnosis process.</a:t>
            </a:r>
          </a:p>
          <a:p>
            <a:pPr marL="139700" indent="0">
              <a:buNone/>
            </a:pPr>
            <a:r>
              <a:rPr lang="en-US" sz="1100" b="0" i="0" u="none" strike="noStrike" cap="none" dirty="0" smtClean="0">
                <a:solidFill>
                  <a:srgbClr val="000000"/>
                </a:solidFill>
                <a:effectLst/>
                <a:latin typeface="Arial"/>
                <a:ea typeface="Arial"/>
                <a:cs typeface="Arial"/>
                <a:sym typeface="Arial"/>
              </a:rPr>
              <a:t>But these guidelines require more info like what we’ve explained.</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And we look forward to collect this information </a:t>
            </a:r>
          </a:p>
          <a:p>
            <a:endParaRPr lang="en-US" dirty="0"/>
          </a:p>
        </p:txBody>
      </p:sp>
    </p:spTree>
    <p:extLst>
      <p:ext uri="{BB962C8B-B14F-4D97-AF65-F5344CB8AC3E}">
        <p14:creationId xmlns:p14="http://schemas.microsoft.com/office/powerpoint/2010/main" val="372864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333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99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228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007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TimesNewRomanPSMT"/>
              </a:rPr>
              <a:t>To being with the definition of chatbot, Chatbots are software applications which help in simulating human like conversations through voice commands or text-based chats or both. Its, a service backed by rules and in some cases Artificial Intelligence which converses with the customer through different platforms of communication.</a:t>
            </a:r>
          </a:p>
          <a:p>
            <a:pPr algn="l"/>
            <a:r>
              <a:rPr lang="en-US" sz="1800" b="0" i="0" u="none" strike="noStrike" baseline="0" dirty="0">
                <a:latin typeface="TimesNewRomanPSMT"/>
              </a:rPr>
              <a:t>They have many applications in the domain of customer service, request routing or information gathering. A research by Gartner Inc. predicts that by the end of 2020, 25% of consumer services &amp; support operations will be using Virtual Customer Assistant (VCA) technologies including chatbots.</a:t>
            </a:r>
            <a:endParaRPr dirty="0"/>
          </a:p>
        </p:txBody>
      </p:sp>
    </p:spTree>
    <p:extLst>
      <p:ext uri="{BB962C8B-B14F-4D97-AF65-F5344CB8AC3E}">
        <p14:creationId xmlns:p14="http://schemas.microsoft.com/office/powerpoint/2010/main" val="586731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1" i="0" u="none" strike="noStrike" baseline="0" dirty="0">
                <a:latin typeface="TimesNewRomanPS-BoldMT"/>
              </a:rPr>
              <a:t>help doctors and medical staff to deal with patients in better way and reduce their efforts with the help of technology. Chatbots can play a major role in reshaping the healthcare industry by providing either predictive diagnosis or any other assistantships like booking an appointment.</a:t>
            </a:r>
            <a:endParaRPr dirty="0"/>
          </a:p>
        </p:txBody>
      </p:sp>
    </p:spTree>
    <p:extLst>
      <p:ext uri="{BB962C8B-B14F-4D97-AF65-F5344CB8AC3E}">
        <p14:creationId xmlns:p14="http://schemas.microsoft.com/office/powerpoint/2010/main" val="2881835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TimesNewRomanPSMT"/>
              </a:rPr>
              <a:t>Here the studies are based on to recognize emotions classification using AI methods. The studies train emotions classification models from a lot of labelled data based on recurrent neural network (RNN), deep learning, and convolutional neural network.</a:t>
            </a:r>
          </a:p>
          <a:p>
            <a:pPr algn="l"/>
            <a:r>
              <a:rPr lang="en-US" sz="1800" b="0" i="0" u="none" strike="noStrike" baseline="0" dirty="0">
                <a:latin typeface="TimesNewRomanPSMT"/>
              </a:rPr>
              <a:t>This chatbot aims to make a conversation between human and machine. Here the system stores the knowledge database to identify the sentence and making a decision to answer the question. The input sentence will get the similarity score of input sentences using bigram. The chatbot knowledge is stored in RDBMS</a:t>
            </a:r>
          </a:p>
          <a:p>
            <a:pPr algn="l"/>
            <a:r>
              <a:rPr lang="en-US" sz="1800" b="0" i="0" u="none" strike="noStrike" baseline="0" dirty="0">
                <a:latin typeface="TimesNewRomanPSMT"/>
              </a:rPr>
              <a:t>The chatbot implemented using pattern comparison in which the order of the sentence is recognized and saved response pattern. Here the author describes the implementation of the chatbot Operating system, software, programming language, database and how results of input and output are stored. Here the input is taken using text() function and other punctuation is removed using trim() function and random() function is used to choose a response from the database. The chatbot is used for an entertainment purpose.</a:t>
            </a:r>
            <a:endParaRPr dirty="0"/>
          </a:p>
        </p:txBody>
      </p:sp>
    </p:spTree>
    <p:extLst>
      <p:ext uri="{BB962C8B-B14F-4D97-AF65-F5344CB8AC3E}">
        <p14:creationId xmlns:p14="http://schemas.microsoft.com/office/powerpoint/2010/main" val="2956927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189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https://www.cancer.gov/publications/dictionaries/cancer-terms/def/diagnosis</a:t>
            </a:r>
          </a:p>
          <a:p>
            <a:pPr marL="139700" indent="0">
              <a:buNone/>
            </a:pPr>
            <a:r>
              <a:rPr lang="en-US" dirty="0"/>
              <a:t>https://en.wikipedia.org/wiki/Prognosis</a:t>
            </a:r>
          </a:p>
          <a:p>
            <a:pPr marL="139700" indent="0">
              <a:buNone/>
            </a:pPr>
            <a:r>
              <a:rPr lang="en-US" dirty="0"/>
              <a:t>https://www.cancer.gov/about-cancer/diagnosis-staging/diagnosis</a:t>
            </a:r>
          </a:p>
          <a:p>
            <a:endParaRPr lang="en-US" dirty="0"/>
          </a:p>
          <a:p>
            <a:endParaRPr lang="en-US" dirty="0"/>
          </a:p>
          <a:p>
            <a:endParaRPr lang="en-US" dirty="0"/>
          </a:p>
          <a:p>
            <a:pPr marL="139700" indent="0">
              <a:buNone/>
            </a:pPr>
            <a:endParaRPr lang="en-US" dirty="0"/>
          </a:p>
        </p:txBody>
      </p:sp>
    </p:spTree>
    <p:extLst>
      <p:ext uri="{BB962C8B-B14F-4D97-AF65-F5344CB8AC3E}">
        <p14:creationId xmlns:p14="http://schemas.microsoft.com/office/powerpoint/2010/main" val="3208616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209530" y="1553235"/>
            <a:ext cx="7205923"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Chatbot Risk Monitoring in Healthcare</a:t>
            </a:r>
          </a:p>
        </p:txBody>
      </p:sp>
      <p:sp>
        <p:nvSpPr>
          <p:cNvPr id="3" name="Google Shape;70;p12">
            <a:extLst>
              <a:ext uri="{FF2B5EF4-FFF2-40B4-BE49-F238E27FC236}">
                <a16:creationId xmlns:a16="http://schemas.microsoft.com/office/drawing/2014/main" xmlns="" id="{F730E005-E217-3E9C-57A2-84FEB2BDB788}"/>
              </a:ext>
            </a:extLst>
          </p:cNvPr>
          <p:cNvSpPr txBox="1">
            <a:spLocks/>
          </p:cNvSpPr>
          <p:nvPr/>
        </p:nvSpPr>
        <p:spPr>
          <a:xfrm>
            <a:off x="1098016" y="2713035"/>
            <a:ext cx="7205923" cy="4390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pPr algn="ctr"/>
            <a:r>
              <a:rPr lang="en-US" sz="2000" b="0" dirty="0"/>
              <a:t>Group 1</a:t>
            </a:r>
          </a:p>
        </p:txBody>
      </p:sp>
      <p:pic>
        <p:nvPicPr>
          <p:cNvPr id="1026" name="Picture 2" descr="The Pros and Cons of Healthcare Chatbots">
            <a:extLst>
              <a:ext uri="{FF2B5EF4-FFF2-40B4-BE49-F238E27FC236}">
                <a16:creationId xmlns:a16="http://schemas.microsoft.com/office/drawing/2014/main" xmlns="" id="{A6A231C4-F690-505F-9948-0ADBAF71B9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370" b="24662"/>
          <a:stretch/>
        </p:blipFill>
        <p:spPr bwMode="auto">
          <a:xfrm>
            <a:off x="160866" y="2200408"/>
            <a:ext cx="3166533" cy="2951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7899CE-05AF-60AF-1227-F827DECB12A6}"/>
              </a:ext>
            </a:extLst>
          </p:cNvPr>
          <p:cNvSpPr>
            <a:spLocks noGrp="1"/>
          </p:cNvSpPr>
          <p:nvPr>
            <p:ph type="title"/>
          </p:nvPr>
        </p:nvSpPr>
        <p:spPr/>
        <p:txBody>
          <a:bodyPr/>
          <a:lstStyle/>
          <a:p>
            <a:r>
              <a:rPr lang="en-US" b="1" dirty="0"/>
              <a:t>1- Dataset</a:t>
            </a:r>
          </a:p>
        </p:txBody>
      </p:sp>
      <p:sp>
        <p:nvSpPr>
          <p:cNvPr id="3" name="Text Placeholder 2">
            <a:extLst>
              <a:ext uri="{FF2B5EF4-FFF2-40B4-BE49-F238E27FC236}">
                <a16:creationId xmlns:a16="http://schemas.microsoft.com/office/drawing/2014/main" xmlns="" id="{107141A8-8C55-EAD2-20D3-37FA8E6AD39E}"/>
              </a:ext>
            </a:extLst>
          </p:cNvPr>
          <p:cNvSpPr>
            <a:spLocks noGrp="1"/>
          </p:cNvSpPr>
          <p:nvPr>
            <p:ph type="body" idx="1"/>
          </p:nvPr>
        </p:nvSpPr>
        <p:spPr>
          <a:xfrm>
            <a:off x="786150" y="1024151"/>
            <a:ext cx="7354686" cy="3725700"/>
          </a:xfrm>
        </p:spPr>
        <p:txBody>
          <a:bodyPr/>
          <a:lstStyle/>
          <a:p>
            <a:r>
              <a:rPr lang="en-US" b="1" dirty="0"/>
              <a:t>Original Datasets:</a:t>
            </a:r>
          </a:p>
          <a:p>
            <a:pPr lvl="1"/>
            <a:r>
              <a:rPr lang="en-US" sz="1800" b="1" dirty="0">
                <a:effectLst/>
                <a:latin typeface="Calibri" panose="020F0502020204030204" pitchFamily="34" charset="0"/>
                <a:ea typeface="Calibri" panose="020F0502020204030204" pitchFamily="34" charset="0"/>
                <a:cs typeface="Arial" panose="020B0604020202020204" pitchFamily="34" charset="0"/>
              </a:rPr>
              <a:t>Disease with symptoms</a:t>
            </a:r>
          </a:p>
          <a:p>
            <a:endParaRPr lang="en-US" b="1" dirty="0"/>
          </a:p>
          <a:p>
            <a:endParaRPr lang="en-US" dirty="0"/>
          </a:p>
          <a:p>
            <a:pPr lvl="1"/>
            <a:endParaRPr lang="en-US" dirty="0"/>
          </a:p>
        </p:txBody>
      </p:sp>
      <p:sp>
        <p:nvSpPr>
          <p:cNvPr id="5" name="Slide Number Placeholder 4">
            <a:extLst>
              <a:ext uri="{FF2B5EF4-FFF2-40B4-BE49-F238E27FC236}">
                <a16:creationId xmlns:a16="http://schemas.microsoft.com/office/drawing/2014/main" xmlns="" id="{79A392C7-A924-7221-178C-90614218AD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xmlns="" id="{CD7957F3-66EE-A9E7-39DE-692A9843B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613" y="1842771"/>
            <a:ext cx="5157760" cy="2825747"/>
          </a:xfrm>
          <a:prstGeom prst="rect">
            <a:avLst/>
          </a:prstGeom>
        </p:spPr>
      </p:pic>
    </p:spTree>
    <p:extLst>
      <p:ext uri="{BB962C8B-B14F-4D97-AF65-F5344CB8AC3E}">
        <p14:creationId xmlns:p14="http://schemas.microsoft.com/office/powerpoint/2010/main" val="168542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BDFB09F-33A2-348B-E4C5-9E5DD8A6D38F}"/>
              </a:ext>
            </a:extLst>
          </p:cNvPr>
          <p:cNvSpPr>
            <a:spLocks noGrp="1"/>
          </p:cNvSpPr>
          <p:nvPr>
            <p:ph type="body" idx="1"/>
          </p:nvPr>
        </p:nvSpPr>
        <p:spPr>
          <a:xfrm>
            <a:off x="616804" y="455083"/>
            <a:ext cx="3675300" cy="3725700"/>
          </a:xfrm>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Symptoms’ severity</a:t>
            </a:r>
            <a:endParaRPr lang="en-US" b="1" dirty="0"/>
          </a:p>
        </p:txBody>
      </p:sp>
      <p:sp>
        <p:nvSpPr>
          <p:cNvPr id="5" name="Slide Number Placeholder 4">
            <a:extLst>
              <a:ext uri="{FF2B5EF4-FFF2-40B4-BE49-F238E27FC236}">
                <a16:creationId xmlns:a16="http://schemas.microsoft.com/office/drawing/2014/main" xmlns="" id="{B7EDCC22-CED8-D381-136D-B2C4583B02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xmlns="" id="{02A423C0-D4A8-B620-C8DA-1FED7785B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770" y="1067647"/>
            <a:ext cx="2918460" cy="3787140"/>
          </a:xfrm>
          <a:prstGeom prst="rect">
            <a:avLst/>
          </a:prstGeom>
        </p:spPr>
      </p:pic>
    </p:spTree>
    <p:extLst>
      <p:ext uri="{BB962C8B-B14F-4D97-AF65-F5344CB8AC3E}">
        <p14:creationId xmlns:p14="http://schemas.microsoft.com/office/powerpoint/2010/main" val="1508334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5E2E960-513D-A37D-B5A8-2E55EBE37E59}"/>
              </a:ext>
            </a:extLst>
          </p:cNvPr>
          <p:cNvSpPr>
            <a:spLocks noGrp="1"/>
          </p:cNvSpPr>
          <p:nvPr>
            <p:ph type="body" idx="1"/>
          </p:nvPr>
        </p:nvSpPr>
        <p:spPr>
          <a:xfrm>
            <a:off x="786041" y="345017"/>
            <a:ext cx="3675300" cy="598649"/>
          </a:xfrm>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Disease description</a:t>
            </a:r>
            <a:endParaRPr lang="en-US" b="1" dirty="0"/>
          </a:p>
        </p:txBody>
      </p:sp>
      <p:sp>
        <p:nvSpPr>
          <p:cNvPr id="5" name="Slide Number Placeholder 4">
            <a:extLst>
              <a:ext uri="{FF2B5EF4-FFF2-40B4-BE49-F238E27FC236}">
                <a16:creationId xmlns:a16="http://schemas.microsoft.com/office/drawing/2014/main" xmlns="" id="{4C111868-358E-A241-1889-05FF783271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xmlns="" id="{4F9DC1AC-66FE-F40E-B847-E59611D5E0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943666"/>
            <a:ext cx="5943600" cy="1433195"/>
          </a:xfrm>
          <a:prstGeom prst="rect">
            <a:avLst/>
          </a:prstGeom>
        </p:spPr>
      </p:pic>
      <p:sp>
        <p:nvSpPr>
          <p:cNvPr id="7" name="Text Placeholder 2">
            <a:extLst>
              <a:ext uri="{FF2B5EF4-FFF2-40B4-BE49-F238E27FC236}">
                <a16:creationId xmlns:a16="http://schemas.microsoft.com/office/drawing/2014/main" xmlns="" id="{0A4A7D0A-3499-AA4A-63D7-4FAF736FCC56}"/>
              </a:ext>
            </a:extLst>
          </p:cNvPr>
          <p:cNvSpPr txBox="1">
            <a:spLocks/>
          </p:cNvSpPr>
          <p:nvPr/>
        </p:nvSpPr>
        <p:spPr>
          <a:xfrm>
            <a:off x="718307" y="2406127"/>
            <a:ext cx="3675300" cy="598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2pPr>
            <a:lvl3pPr marL="1371600" marR="0" lvl="2"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3pPr>
            <a:lvl4pPr marL="1828800" marR="0" lvl="3"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4pPr>
            <a:lvl5pPr marL="2286000" marR="0" lvl="4"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5pPr>
            <a:lvl6pPr marL="2743200" marR="0" lvl="5"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6pPr>
            <a:lvl7pPr marL="3200400" marR="0" lvl="6"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7pPr>
            <a:lvl8pPr marL="3657600" marR="0" lvl="7"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8pPr>
            <a:lvl9pPr marL="4114800" marR="0" lvl="8"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9pPr>
          </a:lstStyle>
          <a:p>
            <a:r>
              <a:rPr lang="en-US" sz="1800" b="1" dirty="0">
                <a:latin typeface="Calibri" panose="020F0502020204030204" pitchFamily="34" charset="0"/>
                <a:ea typeface="Calibri" panose="020F0502020204030204" pitchFamily="34" charset="0"/>
                <a:cs typeface="Arial" panose="020B0604020202020204" pitchFamily="34" charset="0"/>
              </a:rPr>
              <a:t>Disease precaution</a:t>
            </a:r>
            <a:endParaRPr lang="en-US" b="1" dirty="0"/>
          </a:p>
        </p:txBody>
      </p:sp>
      <p:pic>
        <p:nvPicPr>
          <p:cNvPr id="8" name="Picture 7">
            <a:extLst>
              <a:ext uri="{FF2B5EF4-FFF2-40B4-BE49-F238E27FC236}">
                <a16:creationId xmlns:a16="http://schemas.microsoft.com/office/drawing/2014/main" xmlns="" id="{28996FE9-16EE-A213-DC64-3D3A962D60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807" y="3004776"/>
            <a:ext cx="5943600" cy="1831975"/>
          </a:xfrm>
          <a:prstGeom prst="rect">
            <a:avLst/>
          </a:prstGeom>
        </p:spPr>
      </p:pic>
    </p:spTree>
    <p:extLst>
      <p:ext uri="{BB962C8B-B14F-4D97-AF65-F5344CB8AC3E}">
        <p14:creationId xmlns:p14="http://schemas.microsoft.com/office/powerpoint/2010/main" val="62502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C32F6-7D03-11FF-39D2-01E7A8B12EBA}"/>
              </a:ext>
            </a:extLst>
          </p:cNvPr>
          <p:cNvSpPr>
            <a:spLocks noGrp="1"/>
          </p:cNvSpPr>
          <p:nvPr>
            <p:ph type="title"/>
          </p:nvPr>
        </p:nvSpPr>
        <p:spPr/>
        <p:txBody>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Preprocessing</a:t>
            </a:r>
            <a:endParaRPr lang="en-US" sz="2800" dirty="0"/>
          </a:p>
        </p:txBody>
      </p:sp>
      <p:sp>
        <p:nvSpPr>
          <p:cNvPr id="3" name="Text Placeholder 2">
            <a:extLst>
              <a:ext uri="{FF2B5EF4-FFF2-40B4-BE49-F238E27FC236}">
                <a16:creationId xmlns:a16="http://schemas.microsoft.com/office/drawing/2014/main" xmlns="" id="{D70F04C5-59BA-ECEA-313B-C54FD35307C4}"/>
              </a:ext>
            </a:extLst>
          </p:cNvPr>
          <p:cNvSpPr>
            <a:spLocks noGrp="1"/>
          </p:cNvSpPr>
          <p:nvPr>
            <p:ph type="body" idx="1"/>
          </p:nvPr>
        </p:nvSpPr>
        <p:spPr>
          <a:xfrm>
            <a:off x="786137" y="1010720"/>
            <a:ext cx="7618247" cy="1653117"/>
          </a:xfrm>
        </p:spPr>
        <p:txBody>
          <a:bodyPr/>
          <a:lstStyle/>
          <a:p>
            <a:r>
              <a:rPr lang="en-US" sz="1600" dirty="0"/>
              <a:t>Remove whitespaces </a:t>
            </a:r>
          </a:p>
          <a:p>
            <a:r>
              <a:rPr lang="en-US" sz="1600" dirty="0"/>
              <a:t>Remove duplicates (</a:t>
            </a:r>
            <a:r>
              <a:rPr lang="en-US" sz="1600" dirty="0" err="1"/>
              <a:t>len_before</a:t>
            </a:r>
            <a:r>
              <a:rPr lang="en-US" sz="1600" dirty="0"/>
              <a:t>= 4920,  </a:t>
            </a:r>
            <a:r>
              <a:rPr lang="en-US" sz="1600" dirty="0" err="1"/>
              <a:t>len_after</a:t>
            </a:r>
            <a:r>
              <a:rPr lang="en-US" sz="1600" dirty="0"/>
              <a:t>=304)</a:t>
            </a:r>
          </a:p>
          <a:p>
            <a:r>
              <a:rPr lang="en-US" sz="1600" dirty="0"/>
              <a:t>Set each row to a unique disease and each column with unique symptom and fill the cells with the symptoms weight.</a:t>
            </a:r>
          </a:p>
          <a:p>
            <a:endParaRPr lang="en-US" sz="1600" dirty="0"/>
          </a:p>
        </p:txBody>
      </p:sp>
      <p:sp>
        <p:nvSpPr>
          <p:cNvPr id="5" name="Slide Number Placeholder 4">
            <a:extLst>
              <a:ext uri="{FF2B5EF4-FFF2-40B4-BE49-F238E27FC236}">
                <a16:creationId xmlns:a16="http://schemas.microsoft.com/office/drawing/2014/main" xmlns="" id="{862ECE4D-07D1-B0EE-C65B-41988878E3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xmlns="" id="{16C03121-E85A-0A34-101E-36B9E2B63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288" y="2476109"/>
            <a:ext cx="5521424" cy="2443938"/>
          </a:xfrm>
          <a:prstGeom prst="rect">
            <a:avLst/>
          </a:prstGeom>
        </p:spPr>
      </p:pic>
    </p:spTree>
    <p:extLst>
      <p:ext uri="{BB962C8B-B14F-4D97-AF65-F5344CB8AC3E}">
        <p14:creationId xmlns:p14="http://schemas.microsoft.com/office/powerpoint/2010/main" val="366368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latin typeface="Calibri"/>
                <a:ea typeface="Calibri"/>
                <a:cs typeface="Calibri"/>
                <a:sym typeface="Calibri"/>
              </a:rPr>
              <a:t>Exploratory Data analysis</a:t>
            </a:r>
            <a:r>
              <a:rPr lang="en" sz="3700"/>
              <a:t> </a:t>
            </a:r>
            <a:endParaRPr sz="3700"/>
          </a:p>
        </p:txBody>
      </p:sp>
      <p:sp>
        <p:nvSpPr>
          <p:cNvPr id="284" name="Google Shape;284;p14"/>
          <p:cNvSpPr txBox="1">
            <a:spLocks noGrp="1"/>
          </p:cNvSpPr>
          <p:nvPr>
            <p:ph type="body" idx="1"/>
          </p:nvPr>
        </p:nvSpPr>
        <p:spPr>
          <a:xfrm>
            <a:off x="759050" y="1859091"/>
            <a:ext cx="4859933"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Visualization of </a:t>
            </a:r>
            <a:r>
              <a:rPr lang="en" sz="2400" dirty="0">
                <a:highlight>
                  <a:srgbClr val="FFFFFF"/>
                </a:highlight>
                <a:latin typeface="Arial"/>
                <a:ea typeface="Arial"/>
                <a:cs typeface="Arial"/>
                <a:sym typeface="Arial"/>
              </a:rPr>
              <a:t>existence </a:t>
            </a:r>
            <a:r>
              <a:rPr lang="en" dirty="0"/>
              <a:t>diseases   </a:t>
            </a:r>
            <a:endParaRPr dirty="0"/>
          </a:p>
        </p:txBody>
      </p:sp>
      <p:pic>
        <p:nvPicPr>
          <p:cNvPr id="285" name="Google Shape;285;p14"/>
          <p:cNvPicPr preferRelativeResize="0"/>
          <p:nvPr/>
        </p:nvPicPr>
        <p:blipFill>
          <a:blip r:embed="rId3">
            <a:alphaModFix/>
          </a:blip>
          <a:stretch>
            <a:fillRect/>
          </a:stretch>
        </p:blipFill>
        <p:spPr>
          <a:xfrm>
            <a:off x="5819763" y="174025"/>
            <a:ext cx="2924175" cy="4914900"/>
          </a:xfrm>
          <a:prstGeom prst="rect">
            <a:avLst/>
          </a:prstGeom>
          <a:noFill/>
          <a:ln>
            <a:noFill/>
          </a:ln>
        </p:spPr>
      </p:pic>
      <p:pic>
        <p:nvPicPr>
          <p:cNvPr id="286" name="Google Shape;286;p14"/>
          <p:cNvPicPr preferRelativeResize="0"/>
          <p:nvPr/>
        </p:nvPicPr>
        <p:blipFill>
          <a:blip r:embed="rId4">
            <a:alphaModFix/>
          </a:blip>
          <a:stretch>
            <a:fillRect/>
          </a:stretch>
        </p:blipFill>
        <p:spPr>
          <a:xfrm>
            <a:off x="1399859" y="2701266"/>
            <a:ext cx="2746275" cy="85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161950" y="675825"/>
            <a:ext cx="3578700" cy="61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a:t>
            </a:r>
            <a:endParaRPr/>
          </a:p>
        </p:txBody>
      </p:sp>
      <p:sp>
        <p:nvSpPr>
          <p:cNvPr id="292" name="Google Shape;292;p15"/>
          <p:cNvSpPr txBox="1">
            <a:spLocks noGrp="1"/>
          </p:cNvSpPr>
          <p:nvPr>
            <p:ph type="body" idx="1"/>
          </p:nvPr>
        </p:nvSpPr>
        <p:spPr>
          <a:xfrm>
            <a:off x="5748300" y="464650"/>
            <a:ext cx="3395700" cy="933000"/>
          </a:xfrm>
          <a:prstGeom prst="rect">
            <a:avLst/>
          </a:prstGeom>
        </p:spPr>
        <p:txBody>
          <a:bodyPr spcFirstLastPara="1" wrap="square" lIns="91425" tIns="91425" rIns="91425" bIns="91425" anchor="t" anchorCtr="0">
            <a:normAutofit fontScale="85000" lnSpcReduction="20000"/>
          </a:bodyPr>
          <a:lstStyle/>
          <a:p>
            <a:pPr marL="0" lvl="0" indent="0" algn="l" rtl="0">
              <a:lnSpc>
                <a:spcPct val="170000"/>
              </a:lnSpc>
              <a:spcBef>
                <a:spcPts val="0"/>
              </a:spcBef>
              <a:spcAft>
                <a:spcPts val="0"/>
              </a:spcAft>
              <a:buNone/>
            </a:pPr>
            <a:r>
              <a:rPr lang="en" sz="1321" b="1" i="1">
                <a:solidFill>
                  <a:srgbClr val="000000"/>
                </a:solidFill>
                <a:highlight>
                  <a:schemeClr val="lt1"/>
                </a:highlight>
              </a:rPr>
              <a:t>linear relationships between some of features using correlation heatmap: for example which symptoms occur together?</a:t>
            </a:r>
            <a:endParaRPr sz="1321" b="1" i="1">
              <a:solidFill>
                <a:srgbClr val="000000"/>
              </a:solidFill>
              <a:highlight>
                <a:schemeClr val="lt1"/>
              </a:highlight>
            </a:endParaRPr>
          </a:p>
          <a:p>
            <a:pPr marL="0" lvl="0" indent="0" algn="l" rtl="0">
              <a:spcBef>
                <a:spcPts val="0"/>
              </a:spcBef>
              <a:spcAft>
                <a:spcPts val="1200"/>
              </a:spcAft>
              <a:buNone/>
            </a:pPr>
            <a:endParaRPr/>
          </a:p>
        </p:txBody>
      </p:sp>
      <p:pic>
        <p:nvPicPr>
          <p:cNvPr id="293" name="Google Shape;293;p15"/>
          <p:cNvPicPr preferRelativeResize="0"/>
          <p:nvPr/>
        </p:nvPicPr>
        <p:blipFill>
          <a:blip r:embed="rId3">
            <a:alphaModFix/>
          </a:blip>
          <a:stretch>
            <a:fillRect/>
          </a:stretch>
        </p:blipFill>
        <p:spPr>
          <a:xfrm>
            <a:off x="5353550" y="1161175"/>
            <a:ext cx="3578700" cy="3576075"/>
          </a:xfrm>
          <a:prstGeom prst="rect">
            <a:avLst/>
          </a:prstGeom>
          <a:noFill/>
          <a:ln>
            <a:noFill/>
          </a:ln>
        </p:spPr>
      </p:pic>
      <p:sp>
        <p:nvSpPr>
          <p:cNvPr id="294" name="Google Shape;294;p15"/>
          <p:cNvSpPr txBox="1"/>
          <p:nvPr/>
        </p:nvSpPr>
        <p:spPr>
          <a:xfrm>
            <a:off x="833475" y="13976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2"/>
                </a:solidFill>
                <a:latin typeface="Maven Pro"/>
                <a:ea typeface="Maven Pro"/>
                <a:cs typeface="Maven Pro"/>
                <a:sym typeface="Maven Pro"/>
              </a:rPr>
              <a:t>Visualisation of some features</a:t>
            </a:r>
            <a:endParaRPr sz="1100" b="1">
              <a:solidFill>
                <a:schemeClr val="dk2"/>
              </a:solidFill>
              <a:latin typeface="Maven Pro"/>
              <a:ea typeface="Maven Pro"/>
              <a:cs typeface="Maven Pro"/>
              <a:sym typeface="Maven Pro"/>
            </a:endParaRPr>
          </a:p>
        </p:txBody>
      </p:sp>
      <p:pic>
        <p:nvPicPr>
          <p:cNvPr id="295" name="Google Shape;295;p15"/>
          <p:cNvPicPr preferRelativeResize="0"/>
          <p:nvPr/>
        </p:nvPicPr>
        <p:blipFill>
          <a:blip r:embed="rId4">
            <a:alphaModFix/>
          </a:blip>
          <a:stretch>
            <a:fillRect/>
          </a:stretch>
        </p:blipFill>
        <p:spPr>
          <a:xfrm>
            <a:off x="354825" y="1675125"/>
            <a:ext cx="4285000" cy="1793250"/>
          </a:xfrm>
          <a:prstGeom prst="rect">
            <a:avLst/>
          </a:prstGeom>
          <a:noFill/>
          <a:ln>
            <a:noFill/>
          </a:ln>
        </p:spPr>
      </p:pic>
      <p:pic>
        <p:nvPicPr>
          <p:cNvPr id="296" name="Google Shape;296;p15"/>
          <p:cNvPicPr preferRelativeResize="0"/>
          <p:nvPr/>
        </p:nvPicPr>
        <p:blipFill>
          <a:blip r:embed="rId5">
            <a:alphaModFix/>
          </a:blip>
          <a:stretch>
            <a:fillRect/>
          </a:stretch>
        </p:blipFill>
        <p:spPr>
          <a:xfrm>
            <a:off x="452000" y="3468375"/>
            <a:ext cx="4027950" cy="148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E65A9-E43E-B7ED-F00C-77594F9C7242}"/>
              </a:ext>
            </a:extLst>
          </p:cNvPr>
          <p:cNvSpPr>
            <a:spLocks noGrp="1"/>
          </p:cNvSpPr>
          <p:nvPr>
            <p:ph type="title"/>
          </p:nvPr>
        </p:nvSpPr>
        <p:spPr/>
        <p:txBody>
          <a:bodyPr/>
          <a:lstStyle/>
          <a:p>
            <a:r>
              <a:rPr lang="en-US" dirty="0"/>
              <a:t>Syntactic Similarity</a:t>
            </a:r>
          </a:p>
        </p:txBody>
      </p:sp>
      <p:sp>
        <p:nvSpPr>
          <p:cNvPr id="3" name="Text Placeholder 2">
            <a:extLst>
              <a:ext uri="{FF2B5EF4-FFF2-40B4-BE49-F238E27FC236}">
                <a16:creationId xmlns:a16="http://schemas.microsoft.com/office/drawing/2014/main" xmlns="" id="{9FBDA1EC-7265-EEBC-7E7C-AED95D219A63}"/>
              </a:ext>
            </a:extLst>
          </p:cNvPr>
          <p:cNvSpPr>
            <a:spLocks noGrp="1"/>
          </p:cNvSpPr>
          <p:nvPr>
            <p:ph type="body" idx="1"/>
          </p:nvPr>
        </p:nvSpPr>
        <p:spPr>
          <a:xfrm>
            <a:off x="393068" y="1109680"/>
            <a:ext cx="8560016" cy="702600"/>
          </a:xfrm>
        </p:spPr>
        <p:txBody>
          <a:bodyPr/>
          <a:lstStyle/>
          <a:p>
            <a:r>
              <a:rPr lang="en-US" dirty="0"/>
              <a:t>Calculate Jaccard Similarity to identify the similarities between sentences</a:t>
            </a:r>
          </a:p>
          <a:p>
            <a:endParaRPr lang="en-US" dirty="0"/>
          </a:p>
        </p:txBody>
      </p:sp>
      <p:sp>
        <p:nvSpPr>
          <p:cNvPr id="5" name="Slide Number Placeholder 4">
            <a:extLst>
              <a:ext uri="{FF2B5EF4-FFF2-40B4-BE49-F238E27FC236}">
                <a16:creationId xmlns:a16="http://schemas.microsoft.com/office/drawing/2014/main" xmlns="" id="{E825958F-049A-732B-23B4-F64A711F0B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7" name="Picture 6">
            <a:extLst>
              <a:ext uri="{FF2B5EF4-FFF2-40B4-BE49-F238E27FC236}">
                <a16:creationId xmlns:a16="http://schemas.microsoft.com/office/drawing/2014/main" xmlns="" id="{5D2EB462-494B-E946-8383-25CBEDF6E9D8}"/>
              </a:ext>
            </a:extLst>
          </p:cNvPr>
          <p:cNvPicPr>
            <a:picLocks noChangeAspect="1"/>
          </p:cNvPicPr>
          <p:nvPr/>
        </p:nvPicPr>
        <p:blipFill>
          <a:blip r:embed="rId3"/>
          <a:stretch>
            <a:fillRect/>
          </a:stretch>
        </p:blipFill>
        <p:spPr>
          <a:xfrm>
            <a:off x="5012256" y="1812280"/>
            <a:ext cx="3001544" cy="3161146"/>
          </a:xfrm>
          <a:prstGeom prst="rect">
            <a:avLst/>
          </a:prstGeom>
        </p:spPr>
      </p:pic>
      <p:pic>
        <p:nvPicPr>
          <p:cNvPr id="9" name="Picture 8">
            <a:extLst>
              <a:ext uri="{FF2B5EF4-FFF2-40B4-BE49-F238E27FC236}">
                <a16:creationId xmlns:a16="http://schemas.microsoft.com/office/drawing/2014/main" xmlns="" id="{7C7882B4-6554-0CC9-4483-B40C3317B378}"/>
              </a:ext>
            </a:extLst>
          </p:cNvPr>
          <p:cNvPicPr>
            <a:picLocks noChangeAspect="1"/>
          </p:cNvPicPr>
          <p:nvPr/>
        </p:nvPicPr>
        <p:blipFill>
          <a:blip r:embed="rId4"/>
          <a:stretch>
            <a:fillRect/>
          </a:stretch>
        </p:blipFill>
        <p:spPr>
          <a:xfrm>
            <a:off x="856393" y="3077000"/>
            <a:ext cx="3872603" cy="1105545"/>
          </a:xfrm>
          <a:prstGeom prst="rect">
            <a:avLst/>
          </a:prstGeom>
        </p:spPr>
      </p:pic>
      <p:pic>
        <p:nvPicPr>
          <p:cNvPr id="1026" name="Picture 2" descr="Jaccard Similarity">
            <a:extLst>
              <a:ext uri="{FF2B5EF4-FFF2-40B4-BE49-F238E27FC236}">
                <a16:creationId xmlns:a16="http://schemas.microsoft.com/office/drawing/2014/main" xmlns="" id="{AE7F97C2-7289-A80F-7728-8636C4EC1E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587" y="1911240"/>
            <a:ext cx="348615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10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EF0B8F-A3B9-7428-90A0-B2E004996AC9}"/>
              </a:ext>
            </a:extLst>
          </p:cNvPr>
          <p:cNvSpPr>
            <a:spLocks noGrp="1"/>
          </p:cNvSpPr>
          <p:nvPr>
            <p:ph type="title"/>
          </p:nvPr>
        </p:nvSpPr>
        <p:spPr/>
        <p:txBody>
          <a:bodyPr/>
          <a:lstStyle/>
          <a:p>
            <a:r>
              <a:rPr lang="en-US" sz="2400" dirty="0"/>
              <a:t>Semantic Similarity</a:t>
            </a:r>
          </a:p>
        </p:txBody>
      </p:sp>
      <p:sp>
        <p:nvSpPr>
          <p:cNvPr id="5" name="Slide Number Placeholder 4">
            <a:extLst>
              <a:ext uri="{FF2B5EF4-FFF2-40B4-BE49-F238E27FC236}">
                <a16:creationId xmlns:a16="http://schemas.microsoft.com/office/drawing/2014/main" xmlns="" id="{11623498-AC61-84D4-5BAF-19F0C8B3FB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7" name="Picture 6">
            <a:extLst>
              <a:ext uri="{FF2B5EF4-FFF2-40B4-BE49-F238E27FC236}">
                <a16:creationId xmlns:a16="http://schemas.microsoft.com/office/drawing/2014/main" xmlns="" id="{4F6AD672-D39D-0F0E-885C-80E2B699418E}"/>
              </a:ext>
            </a:extLst>
          </p:cNvPr>
          <p:cNvPicPr>
            <a:picLocks noChangeAspect="1"/>
          </p:cNvPicPr>
          <p:nvPr/>
        </p:nvPicPr>
        <p:blipFill>
          <a:blip r:embed="rId3"/>
          <a:stretch>
            <a:fillRect/>
          </a:stretch>
        </p:blipFill>
        <p:spPr>
          <a:xfrm>
            <a:off x="4572000" y="1275783"/>
            <a:ext cx="3832384" cy="2405354"/>
          </a:xfrm>
          <a:prstGeom prst="rect">
            <a:avLst/>
          </a:prstGeom>
        </p:spPr>
      </p:pic>
      <p:pic>
        <p:nvPicPr>
          <p:cNvPr id="9" name="Picture 8">
            <a:extLst>
              <a:ext uri="{FF2B5EF4-FFF2-40B4-BE49-F238E27FC236}">
                <a16:creationId xmlns:a16="http://schemas.microsoft.com/office/drawing/2014/main" xmlns="" id="{CBDA6914-B49C-22D4-9782-F67C368C97BD}"/>
              </a:ext>
            </a:extLst>
          </p:cNvPr>
          <p:cNvPicPr>
            <a:picLocks noChangeAspect="1"/>
          </p:cNvPicPr>
          <p:nvPr/>
        </p:nvPicPr>
        <p:blipFill>
          <a:blip r:embed="rId4"/>
          <a:stretch>
            <a:fillRect/>
          </a:stretch>
        </p:blipFill>
        <p:spPr>
          <a:xfrm>
            <a:off x="644144" y="1275783"/>
            <a:ext cx="3820712" cy="2016857"/>
          </a:xfrm>
          <a:prstGeom prst="rect">
            <a:avLst/>
          </a:prstGeom>
        </p:spPr>
      </p:pic>
      <p:pic>
        <p:nvPicPr>
          <p:cNvPr id="11" name="Picture 10">
            <a:extLst>
              <a:ext uri="{FF2B5EF4-FFF2-40B4-BE49-F238E27FC236}">
                <a16:creationId xmlns:a16="http://schemas.microsoft.com/office/drawing/2014/main" xmlns="" id="{902D3CA4-3832-A453-C243-1F4DB94F7DCE}"/>
              </a:ext>
            </a:extLst>
          </p:cNvPr>
          <p:cNvPicPr>
            <a:picLocks noChangeAspect="1"/>
          </p:cNvPicPr>
          <p:nvPr/>
        </p:nvPicPr>
        <p:blipFill>
          <a:blip r:embed="rId5"/>
          <a:stretch>
            <a:fillRect/>
          </a:stretch>
        </p:blipFill>
        <p:spPr>
          <a:xfrm>
            <a:off x="567944" y="3725177"/>
            <a:ext cx="5306165" cy="905001"/>
          </a:xfrm>
          <a:prstGeom prst="rect">
            <a:avLst/>
          </a:prstGeom>
        </p:spPr>
      </p:pic>
    </p:spTree>
    <p:extLst>
      <p:ext uri="{BB962C8B-B14F-4D97-AF65-F5344CB8AC3E}">
        <p14:creationId xmlns:p14="http://schemas.microsoft.com/office/powerpoint/2010/main" val="231125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ML Models(classification)</a:t>
            </a:r>
            <a:endParaRPr dirty="0"/>
          </a:p>
        </p:txBody>
      </p:sp>
      <p:sp>
        <p:nvSpPr>
          <p:cNvPr id="302" name="Google Shape;302;p16"/>
          <p:cNvSpPr txBox="1">
            <a:spLocks noGrp="1"/>
          </p:cNvSpPr>
          <p:nvPr>
            <p:ph type="body" idx="1"/>
          </p:nvPr>
        </p:nvSpPr>
        <p:spPr>
          <a:xfrm>
            <a:off x="1363525" y="1362975"/>
            <a:ext cx="2932800" cy="2541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t>We apply 4 models on the dataset </a:t>
            </a:r>
            <a:r>
              <a:rPr lang="en" b="1" dirty="0"/>
              <a:t> for classification approach(Decision Tree &amp; SVM &amp; Random forest classifier &amp; KNN).</a:t>
            </a:r>
            <a:endParaRPr b="1" dirty="0"/>
          </a:p>
        </p:txBody>
      </p:sp>
      <p:pic>
        <p:nvPicPr>
          <p:cNvPr id="303" name="Google Shape;303;p16"/>
          <p:cNvPicPr preferRelativeResize="0"/>
          <p:nvPr/>
        </p:nvPicPr>
        <p:blipFill>
          <a:blip r:embed="rId3">
            <a:alphaModFix/>
          </a:blip>
          <a:stretch>
            <a:fillRect/>
          </a:stretch>
        </p:blipFill>
        <p:spPr>
          <a:xfrm>
            <a:off x="4747300" y="1467250"/>
            <a:ext cx="3752850" cy="2747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Evaluation</a:t>
            </a:r>
            <a:endParaRPr/>
          </a:p>
        </p:txBody>
      </p:sp>
      <p:pic>
        <p:nvPicPr>
          <p:cNvPr id="2" name="Picture 1">
            <a:extLst>
              <a:ext uri="{FF2B5EF4-FFF2-40B4-BE49-F238E27FC236}">
                <a16:creationId xmlns:a16="http://schemas.microsoft.com/office/drawing/2014/main" xmlns="" id="{B636E14A-0C91-2B8F-DB38-68DC2593F346}"/>
              </a:ext>
            </a:extLst>
          </p:cNvPr>
          <p:cNvPicPr>
            <a:picLocks noChangeAspect="1"/>
          </p:cNvPicPr>
          <p:nvPr/>
        </p:nvPicPr>
        <p:blipFill>
          <a:blip r:embed="rId3"/>
          <a:stretch>
            <a:fillRect/>
          </a:stretch>
        </p:blipFill>
        <p:spPr>
          <a:xfrm>
            <a:off x="1683250" y="1234510"/>
            <a:ext cx="5657578" cy="33104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t>Problem Formulation</a:t>
            </a:r>
            <a:endParaRPr sz="4000" b="1" dirty="0"/>
          </a:p>
        </p:txBody>
      </p:sp>
      <p:sp>
        <p:nvSpPr>
          <p:cNvPr id="119" name="Google Shape;119;p18"/>
          <p:cNvSpPr txBox="1">
            <a:spLocks noGrp="1"/>
          </p:cNvSpPr>
          <p:nvPr>
            <p:ph type="subTitle" idx="4294967295"/>
          </p:nvPr>
        </p:nvSpPr>
        <p:spPr>
          <a:xfrm>
            <a:off x="533400" y="2462377"/>
            <a:ext cx="5688980" cy="1337403"/>
          </a:xfrm>
          <a:prstGeom prst="rect">
            <a:avLst/>
          </a:prstGeom>
        </p:spPr>
        <p:txBody>
          <a:bodyPr spcFirstLastPara="1" wrap="square" lIns="91425" tIns="91425" rIns="91425" bIns="91425" anchor="t" anchorCtr="0">
            <a:noAutofit/>
          </a:bodyPr>
          <a:lstStyle/>
          <a:p>
            <a:pPr marL="38100" indent="0">
              <a:buNone/>
            </a:pPr>
            <a:r>
              <a:rPr lang="en-US" sz="1800" dirty="0"/>
              <a:t>Develop a healthcare chatbot that let the users understand the symptoms they are facing and get a basic diagnosis about the diseases they could be having.</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3" name="Google Shape;1231;p49">
            <a:extLst>
              <a:ext uri="{FF2B5EF4-FFF2-40B4-BE49-F238E27FC236}">
                <a16:creationId xmlns:a16="http://schemas.microsoft.com/office/drawing/2014/main" xmlns="" id="{88C6AE4B-4E5C-5593-91D2-7FCA7DA32074}"/>
              </a:ext>
            </a:extLst>
          </p:cNvPr>
          <p:cNvGrpSpPr/>
          <p:nvPr/>
        </p:nvGrpSpPr>
        <p:grpSpPr>
          <a:xfrm>
            <a:off x="6322832" y="1392151"/>
            <a:ext cx="752565" cy="741449"/>
            <a:chOff x="9901824" y="937343"/>
            <a:chExt cx="744273" cy="793950"/>
          </a:xfrm>
        </p:grpSpPr>
        <p:grpSp>
          <p:nvGrpSpPr>
            <p:cNvPr id="14" name="Google Shape;1232;p49">
              <a:extLst>
                <a:ext uri="{FF2B5EF4-FFF2-40B4-BE49-F238E27FC236}">
                  <a16:creationId xmlns:a16="http://schemas.microsoft.com/office/drawing/2014/main" xmlns="" id="{19738E40-308D-BB70-CF15-0CD103435E89}"/>
                </a:ext>
              </a:extLst>
            </p:cNvPr>
            <p:cNvGrpSpPr/>
            <p:nvPr/>
          </p:nvGrpSpPr>
          <p:grpSpPr>
            <a:xfrm>
              <a:off x="9901824" y="937343"/>
              <a:ext cx="744273" cy="793950"/>
              <a:chOff x="9901824" y="937343"/>
              <a:chExt cx="744273" cy="793950"/>
            </a:xfrm>
          </p:grpSpPr>
          <p:sp>
            <p:nvSpPr>
              <p:cNvPr id="21" name="Google Shape;1233;p49">
                <a:extLst>
                  <a:ext uri="{FF2B5EF4-FFF2-40B4-BE49-F238E27FC236}">
                    <a16:creationId xmlns:a16="http://schemas.microsoft.com/office/drawing/2014/main" xmlns="" id="{10B97A57-0325-763C-94F8-278E2D7CDC77}"/>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234;p49">
                <a:extLst>
                  <a:ext uri="{FF2B5EF4-FFF2-40B4-BE49-F238E27FC236}">
                    <a16:creationId xmlns:a16="http://schemas.microsoft.com/office/drawing/2014/main" xmlns="" id="{665E725C-89FE-5856-5C41-3747F50AAEE6}"/>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235;p49">
                <a:extLst>
                  <a:ext uri="{FF2B5EF4-FFF2-40B4-BE49-F238E27FC236}">
                    <a16:creationId xmlns:a16="http://schemas.microsoft.com/office/drawing/2014/main" xmlns="" id="{E6190FBE-4795-A76C-FAEE-A90B6F0B16D3}"/>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236;p49">
                <a:extLst>
                  <a:ext uri="{FF2B5EF4-FFF2-40B4-BE49-F238E27FC236}">
                    <a16:creationId xmlns:a16="http://schemas.microsoft.com/office/drawing/2014/main" xmlns="" id="{07EC286A-023C-057B-FB10-DDB02B9E99EF}"/>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237;p49">
                <a:extLst>
                  <a:ext uri="{FF2B5EF4-FFF2-40B4-BE49-F238E27FC236}">
                    <a16:creationId xmlns:a16="http://schemas.microsoft.com/office/drawing/2014/main" xmlns="" id="{9562CB3A-60B5-AC3A-563A-FF16B44ADCAE}"/>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238;p49">
                <a:extLst>
                  <a:ext uri="{FF2B5EF4-FFF2-40B4-BE49-F238E27FC236}">
                    <a16:creationId xmlns:a16="http://schemas.microsoft.com/office/drawing/2014/main" xmlns="" id="{1F836DA0-36AC-D8B5-F481-114CCEAD5684}"/>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239;p49">
                <a:extLst>
                  <a:ext uri="{FF2B5EF4-FFF2-40B4-BE49-F238E27FC236}">
                    <a16:creationId xmlns:a16="http://schemas.microsoft.com/office/drawing/2014/main" xmlns="" id="{CB31544E-86C1-3145-43CA-5DF4C1FCE0B0}"/>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240;p49">
                <a:extLst>
                  <a:ext uri="{FF2B5EF4-FFF2-40B4-BE49-F238E27FC236}">
                    <a16:creationId xmlns:a16="http://schemas.microsoft.com/office/drawing/2014/main" xmlns="" id="{439877C2-45FE-E11E-D25B-B0D337D47FFA}"/>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241;p49">
                <a:extLst>
                  <a:ext uri="{FF2B5EF4-FFF2-40B4-BE49-F238E27FC236}">
                    <a16:creationId xmlns:a16="http://schemas.microsoft.com/office/drawing/2014/main" xmlns="" id="{3169A139-22B8-C8FC-126B-47B99E56F27C}"/>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242;p49">
                <a:extLst>
                  <a:ext uri="{FF2B5EF4-FFF2-40B4-BE49-F238E27FC236}">
                    <a16:creationId xmlns:a16="http://schemas.microsoft.com/office/drawing/2014/main" xmlns="" id="{B50A44B9-82D4-B626-5C06-CCA9063D0B03}"/>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5" name="Google Shape;1243;p49">
              <a:extLst>
                <a:ext uri="{FF2B5EF4-FFF2-40B4-BE49-F238E27FC236}">
                  <a16:creationId xmlns:a16="http://schemas.microsoft.com/office/drawing/2014/main" xmlns="" id="{74F68B59-DB7C-E060-F500-0928E6F7D6E8}"/>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244;p49">
              <a:extLst>
                <a:ext uri="{FF2B5EF4-FFF2-40B4-BE49-F238E27FC236}">
                  <a16:creationId xmlns:a16="http://schemas.microsoft.com/office/drawing/2014/main" xmlns="" id="{CF85340B-F6AB-1DFA-7B63-60899E15FD4E}"/>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245;p49">
              <a:extLst>
                <a:ext uri="{FF2B5EF4-FFF2-40B4-BE49-F238E27FC236}">
                  <a16:creationId xmlns:a16="http://schemas.microsoft.com/office/drawing/2014/main" xmlns="" id="{76F05532-E10A-1F58-1FA4-055880B6872C}"/>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246;p49">
              <a:extLst>
                <a:ext uri="{FF2B5EF4-FFF2-40B4-BE49-F238E27FC236}">
                  <a16:creationId xmlns:a16="http://schemas.microsoft.com/office/drawing/2014/main" xmlns="" id="{88EADA59-C3CA-B599-1497-28135F458E8B}"/>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247;p49">
              <a:extLst>
                <a:ext uri="{FF2B5EF4-FFF2-40B4-BE49-F238E27FC236}">
                  <a16:creationId xmlns:a16="http://schemas.microsoft.com/office/drawing/2014/main" xmlns="" id="{13AD33C5-8C03-612E-ED98-1E6553488E75}"/>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248;p49">
              <a:extLst>
                <a:ext uri="{FF2B5EF4-FFF2-40B4-BE49-F238E27FC236}">
                  <a16:creationId xmlns:a16="http://schemas.microsoft.com/office/drawing/2014/main" xmlns="" id="{C62040C8-AF6B-1804-F0E4-BEFB491858E7}"/>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0EFDD0-2BC0-00F1-4971-E6BEC2221B35}"/>
              </a:ext>
            </a:extLst>
          </p:cNvPr>
          <p:cNvSpPr>
            <a:spLocks noGrp="1"/>
          </p:cNvSpPr>
          <p:nvPr>
            <p:ph type="title"/>
          </p:nvPr>
        </p:nvSpPr>
        <p:spPr>
          <a:xfrm>
            <a:off x="1052436" y="1629307"/>
            <a:ext cx="7351948" cy="1143874"/>
          </a:xfrm>
        </p:spPr>
        <p:txBody>
          <a:bodyPr/>
          <a:lstStyle/>
          <a:p>
            <a:r>
              <a:rPr lang="en-US" sz="2800" dirty="0"/>
              <a:t>Limitations of classification algorithms:</a:t>
            </a:r>
          </a:p>
        </p:txBody>
      </p:sp>
      <p:sp>
        <p:nvSpPr>
          <p:cNvPr id="4" name="Slide Number Placeholder 3">
            <a:extLst>
              <a:ext uri="{FF2B5EF4-FFF2-40B4-BE49-F238E27FC236}">
                <a16:creationId xmlns:a16="http://schemas.microsoft.com/office/drawing/2014/main" xmlns="" id="{07038067-A826-CA46-22D9-CDFBEDAD49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871072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D90BF-8D81-A423-B106-739E042F334E}"/>
              </a:ext>
            </a:extLst>
          </p:cNvPr>
          <p:cNvSpPr>
            <a:spLocks noGrp="1"/>
          </p:cNvSpPr>
          <p:nvPr>
            <p:ph type="title"/>
          </p:nvPr>
        </p:nvSpPr>
        <p:spPr/>
        <p:txBody>
          <a:bodyPr/>
          <a:lstStyle/>
          <a:p>
            <a:r>
              <a:rPr lang="en-US" dirty="0"/>
              <a:t>Association Rules:</a:t>
            </a:r>
          </a:p>
        </p:txBody>
      </p:sp>
      <p:sp>
        <p:nvSpPr>
          <p:cNvPr id="3" name="Text Placeholder 2">
            <a:extLst>
              <a:ext uri="{FF2B5EF4-FFF2-40B4-BE49-F238E27FC236}">
                <a16:creationId xmlns:a16="http://schemas.microsoft.com/office/drawing/2014/main" xmlns="" id="{A1669CB0-F7A3-A63F-825D-A779EC530209}"/>
              </a:ext>
            </a:extLst>
          </p:cNvPr>
          <p:cNvSpPr>
            <a:spLocks noGrp="1"/>
          </p:cNvSpPr>
          <p:nvPr>
            <p:ph type="body" idx="1"/>
          </p:nvPr>
        </p:nvSpPr>
        <p:spPr>
          <a:xfrm>
            <a:off x="786150" y="1261700"/>
            <a:ext cx="4010702" cy="702600"/>
          </a:xfrm>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[Set of Symptoms] </a:t>
            </a:r>
            <a:r>
              <a:rPr lang="en-US" sz="1800" b="1"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b="1" dirty="0">
                <a:effectLst/>
                <a:latin typeface="Calibri" panose="020F0502020204030204" pitchFamily="34" charset="0"/>
                <a:ea typeface="Calibri" panose="020F0502020204030204" pitchFamily="34" charset="0"/>
                <a:cs typeface="Arial" panose="020B0604020202020204" pitchFamily="34" charset="0"/>
              </a:rPr>
              <a:t> [Disease]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xmlns="" id="{1B16B84A-24D2-6312-8802-5CA83D3884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a:extLst>
              <a:ext uri="{FF2B5EF4-FFF2-40B4-BE49-F238E27FC236}">
                <a16:creationId xmlns:a16="http://schemas.microsoft.com/office/drawing/2014/main" xmlns="" id="{FDCBEBD7-6E77-F540-DA32-C0A250252AF7}"/>
              </a:ext>
            </a:extLst>
          </p:cNvPr>
          <p:cNvPicPr>
            <a:picLocks noChangeAspect="1"/>
          </p:cNvPicPr>
          <p:nvPr/>
        </p:nvPicPr>
        <p:blipFill>
          <a:blip r:embed="rId3"/>
          <a:stretch>
            <a:fillRect/>
          </a:stretch>
        </p:blipFill>
        <p:spPr>
          <a:xfrm>
            <a:off x="1068216" y="2499409"/>
            <a:ext cx="3182586" cy="1142246"/>
          </a:xfrm>
          <a:prstGeom prst="rect">
            <a:avLst/>
          </a:prstGeom>
        </p:spPr>
      </p:pic>
      <p:pic>
        <p:nvPicPr>
          <p:cNvPr id="6" name="Picture 5">
            <a:extLst>
              <a:ext uri="{FF2B5EF4-FFF2-40B4-BE49-F238E27FC236}">
                <a16:creationId xmlns:a16="http://schemas.microsoft.com/office/drawing/2014/main" xmlns="" id="{C9FB1DE6-36EC-4FA5-5224-47BB944A9740}"/>
              </a:ext>
            </a:extLst>
          </p:cNvPr>
          <p:cNvPicPr>
            <a:picLocks noChangeAspect="1"/>
          </p:cNvPicPr>
          <p:nvPr/>
        </p:nvPicPr>
        <p:blipFill>
          <a:blip r:embed="rId4"/>
          <a:stretch>
            <a:fillRect/>
          </a:stretch>
        </p:blipFill>
        <p:spPr>
          <a:xfrm>
            <a:off x="4250802" y="2688075"/>
            <a:ext cx="3336463" cy="1016755"/>
          </a:xfrm>
          <a:prstGeom prst="rect">
            <a:avLst/>
          </a:prstGeom>
        </p:spPr>
      </p:pic>
      <p:sp>
        <p:nvSpPr>
          <p:cNvPr id="7" name="Text Placeholder 2">
            <a:extLst>
              <a:ext uri="{FF2B5EF4-FFF2-40B4-BE49-F238E27FC236}">
                <a16:creationId xmlns:a16="http://schemas.microsoft.com/office/drawing/2014/main" xmlns="" id="{A1669CB0-F7A3-A63F-825D-A779EC530209}"/>
              </a:ext>
            </a:extLst>
          </p:cNvPr>
          <p:cNvSpPr txBox="1">
            <a:spLocks/>
          </p:cNvSpPr>
          <p:nvPr/>
        </p:nvSpPr>
        <p:spPr>
          <a:xfrm>
            <a:off x="786150" y="1716290"/>
            <a:ext cx="4010702" cy="70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n-US" sz="1800" b="1" dirty="0">
                <a:latin typeface="Calibri" panose="020F0502020204030204" pitchFamily="34" charset="0"/>
                <a:ea typeface="Calibri" panose="020F0502020204030204" pitchFamily="34" charset="0"/>
                <a:cs typeface="Arial" panose="020B0604020202020204" pitchFamily="34" charset="0"/>
              </a:rPr>
              <a:t>Association </a:t>
            </a:r>
            <a:r>
              <a:rPr lang="en-US" sz="1800" b="1" dirty="0">
                <a:latin typeface="Calibri" panose="020F0502020204030204" pitchFamily="34" charset="0"/>
                <a:ea typeface="Calibri" panose="020F0502020204030204" pitchFamily="34" charset="0"/>
                <a:cs typeface="Arial" panose="020B0604020202020204" pitchFamily="34" charset="0"/>
              </a:rPr>
              <a:t>Rules with </a:t>
            </a:r>
            <a:r>
              <a:rPr lang="en-US" sz="1800" b="1" dirty="0">
                <a:latin typeface="Calibri" panose="020F0502020204030204" pitchFamily="34" charset="0"/>
                <a:ea typeface="Calibri" panose="020F0502020204030204" pitchFamily="34" charset="0"/>
                <a:cs typeface="Arial" panose="020B0604020202020204" pitchFamily="34" charset="0"/>
              </a:rPr>
              <a:t>weights</a:t>
            </a:r>
            <a:endParaRPr lang="en-US" sz="1800" b="1" dirty="0">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21799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FAC92-3441-C4A2-9170-F7763C9A3F64}"/>
              </a:ext>
            </a:extLst>
          </p:cNvPr>
          <p:cNvSpPr>
            <a:spLocks noGrp="1"/>
          </p:cNvSpPr>
          <p:nvPr>
            <p:ph type="title"/>
          </p:nvPr>
        </p:nvSpPr>
        <p:spPr>
          <a:xfrm>
            <a:off x="786150" y="308200"/>
            <a:ext cx="7571700" cy="702600"/>
          </a:xfrm>
        </p:spPr>
        <p:txBody>
          <a:bodyPr/>
          <a:lstStyle/>
          <a:p>
            <a:r>
              <a:rPr lang="en-US" sz="2400" b="1" dirty="0">
                <a:latin typeface="Calibri" panose="020F0502020204030204" pitchFamily="34" charset="0"/>
                <a:ea typeface="Calibri" panose="020F0502020204030204" pitchFamily="34" charset="0"/>
                <a:cs typeface="Arial" panose="020B0604020202020204" pitchFamily="34" charset="0"/>
              </a:rPr>
              <a:t>Rules are predefined</a:t>
            </a:r>
            <a:endParaRPr lang="en-US" sz="2400" dirty="0"/>
          </a:p>
        </p:txBody>
      </p:sp>
      <p:sp>
        <p:nvSpPr>
          <p:cNvPr id="4" name="Slide Number Placeholder 3">
            <a:extLst>
              <a:ext uri="{FF2B5EF4-FFF2-40B4-BE49-F238E27FC236}">
                <a16:creationId xmlns:a16="http://schemas.microsoft.com/office/drawing/2014/main" xmlns="" id="{9ECAF1A2-F229-CBA8-C69D-59DDA737A5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a:extLst>
              <a:ext uri="{FF2B5EF4-FFF2-40B4-BE49-F238E27FC236}">
                <a16:creationId xmlns:a16="http://schemas.microsoft.com/office/drawing/2014/main" xmlns="" id="{3A3BC8FA-2301-EF6A-1615-3F50942C4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2921" y="1101090"/>
            <a:ext cx="5943600" cy="2941320"/>
          </a:xfrm>
          <a:prstGeom prst="rect">
            <a:avLst/>
          </a:prstGeom>
        </p:spPr>
      </p:pic>
    </p:spTree>
    <p:extLst>
      <p:ext uri="{BB962C8B-B14F-4D97-AF65-F5344CB8AC3E}">
        <p14:creationId xmlns:p14="http://schemas.microsoft.com/office/powerpoint/2010/main" val="4070172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18991-92C2-6067-94FE-1A8E9D24966E}"/>
              </a:ext>
            </a:extLst>
          </p:cNvPr>
          <p:cNvSpPr>
            <a:spLocks noGrp="1"/>
          </p:cNvSpPr>
          <p:nvPr>
            <p:ph type="title"/>
          </p:nvPr>
        </p:nvSpPr>
        <p:spPr/>
        <p:txBody>
          <a:bodyPr/>
          <a:lstStyle/>
          <a:p>
            <a:r>
              <a:rPr lang="en-US" dirty="0"/>
              <a:t>Rules data summary.</a:t>
            </a:r>
          </a:p>
        </p:txBody>
      </p:sp>
      <p:sp>
        <p:nvSpPr>
          <p:cNvPr id="4" name="Slide Number Placeholder 3">
            <a:extLst>
              <a:ext uri="{FF2B5EF4-FFF2-40B4-BE49-F238E27FC236}">
                <a16:creationId xmlns:a16="http://schemas.microsoft.com/office/drawing/2014/main" xmlns="" id="{AB0BCB93-C4E1-DCC3-9C44-E6745AE483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a:extLst>
              <a:ext uri="{FF2B5EF4-FFF2-40B4-BE49-F238E27FC236}">
                <a16:creationId xmlns:a16="http://schemas.microsoft.com/office/drawing/2014/main" xmlns="" id="{7321D3A9-06B8-6B9B-72B4-8D33BE5EA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249" y="1010720"/>
            <a:ext cx="5377721" cy="2581996"/>
          </a:xfrm>
          <a:prstGeom prst="rect">
            <a:avLst/>
          </a:prstGeom>
        </p:spPr>
      </p:pic>
      <p:sp>
        <p:nvSpPr>
          <p:cNvPr id="6" name="Title 1">
            <a:extLst>
              <a:ext uri="{FF2B5EF4-FFF2-40B4-BE49-F238E27FC236}">
                <a16:creationId xmlns:a16="http://schemas.microsoft.com/office/drawing/2014/main" xmlns="" id="{D9D2FA72-F585-2A78-E8D7-10527F1FCE8B}"/>
              </a:ext>
            </a:extLst>
          </p:cNvPr>
          <p:cNvSpPr txBox="1">
            <a:spLocks/>
          </p:cNvSpPr>
          <p:nvPr/>
        </p:nvSpPr>
        <p:spPr>
          <a:xfrm>
            <a:off x="786150" y="3625268"/>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Lift Threshold.</a:t>
            </a:r>
          </a:p>
        </p:txBody>
      </p:sp>
      <p:sp>
        <p:nvSpPr>
          <p:cNvPr id="7" name="Title 1">
            <a:extLst>
              <a:ext uri="{FF2B5EF4-FFF2-40B4-BE49-F238E27FC236}">
                <a16:creationId xmlns:a16="http://schemas.microsoft.com/office/drawing/2014/main" xmlns="" id="{D9D2FA72-F585-2A78-E8D7-10527F1FCE8B}"/>
              </a:ext>
            </a:extLst>
          </p:cNvPr>
          <p:cNvSpPr txBox="1">
            <a:spLocks/>
          </p:cNvSpPr>
          <p:nvPr/>
        </p:nvSpPr>
        <p:spPr>
          <a:xfrm>
            <a:off x="804438" y="4047251"/>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a:t>Insufficient input symptoms</a:t>
            </a:r>
            <a:endParaRPr lang="en-US" dirty="0"/>
          </a:p>
        </p:txBody>
      </p:sp>
    </p:spTree>
    <p:extLst>
      <p:ext uri="{BB962C8B-B14F-4D97-AF65-F5344CB8AC3E}">
        <p14:creationId xmlns:p14="http://schemas.microsoft.com/office/powerpoint/2010/main" val="1145331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7384A-47BF-D06A-4567-05CBE22FE368}"/>
              </a:ext>
            </a:extLst>
          </p:cNvPr>
          <p:cNvSpPr>
            <a:spLocks noGrp="1"/>
          </p:cNvSpPr>
          <p:nvPr>
            <p:ph type="title"/>
          </p:nvPr>
        </p:nvSpPr>
        <p:spPr/>
        <p:txBody>
          <a:bodyPr/>
          <a:lstStyle/>
          <a:p>
            <a:r>
              <a:rPr lang="en-US" sz="2400" dirty="0"/>
              <a:t>Challenges</a:t>
            </a:r>
          </a:p>
        </p:txBody>
      </p:sp>
      <p:sp>
        <p:nvSpPr>
          <p:cNvPr id="3" name="Text Placeholder 2">
            <a:extLst>
              <a:ext uri="{FF2B5EF4-FFF2-40B4-BE49-F238E27FC236}">
                <a16:creationId xmlns:a16="http://schemas.microsoft.com/office/drawing/2014/main" xmlns="" id="{784AB9E4-E168-A82F-040B-827B75813F82}"/>
              </a:ext>
            </a:extLst>
          </p:cNvPr>
          <p:cNvSpPr>
            <a:spLocks noGrp="1"/>
          </p:cNvSpPr>
          <p:nvPr>
            <p:ph type="body" idx="1"/>
          </p:nvPr>
        </p:nvSpPr>
        <p:spPr/>
        <p:txBody>
          <a:bodyPr/>
          <a:lstStyle/>
          <a:p>
            <a:r>
              <a:rPr lang="en-US" sz="2000" b="1" dirty="0"/>
              <a:t>Few Dataset. 41 diseases with 304 rules</a:t>
            </a:r>
            <a:r>
              <a:rPr lang="en-US" sz="2000" dirty="0"/>
              <a:t>.</a:t>
            </a:r>
          </a:p>
          <a:p>
            <a:r>
              <a:rPr lang="en-US" sz="2000" b="1" dirty="0"/>
              <a:t>Lake of important information</a:t>
            </a:r>
            <a:r>
              <a:rPr lang="en-US" sz="2000" dirty="0"/>
              <a:t>:</a:t>
            </a:r>
          </a:p>
          <a:p>
            <a:pPr lvl="1"/>
            <a:r>
              <a:rPr lang="en-US" sz="2000" dirty="0"/>
              <a:t>Disease severity.</a:t>
            </a:r>
          </a:p>
          <a:p>
            <a:pPr lvl="1"/>
            <a:r>
              <a:rPr lang="en-US" sz="2000" dirty="0"/>
              <a:t>Symptom priority and importance.</a:t>
            </a:r>
          </a:p>
          <a:p>
            <a:pPr lvl="1"/>
            <a:r>
              <a:rPr lang="en-US" sz="2000" dirty="0"/>
              <a:t>Symptom duration</a:t>
            </a:r>
            <a:r>
              <a:rPr lang="en-US" dirty="0"/>
              <a:t>.</a:t>
            </a:r>
          </a:p>
        </p:txBody>
      </p:sp>
      <p:sp>
        <p:nvSpPr>
          <p:cNvPr id="4" name="Slide Number Placeholder 3">
            <a:extLst>
              <a:ext uri="{FF2B5EF4-FFF2-40B4-BE49-F238E27FC236}">
                <a16:creationId xmlns:a16="http://schemas.microsoft.com/office/drawing/2014/main" xmlns="" id="{87841287-F471-BA58-9514-8FAF5F1DCA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663673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FCD65-AF04-CC97-2B5A-6700A9C01152}"/>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xmlns="" id="{C3B0D026-DA79-56EE-6B47-FF5D2D11C2AE}"/>
              </a:ext>
            </a:extLst>
          </p:cNvPr>
          <p:cNvSpPr>
            <a:spLocks noGrp="1"/>
          </p:cNvSpPr>
          <p:nvPr>
            <p:ph type="body" idx="1"/>
          </p:nvPr>
        </p:nvSpPr>
        <p:spPr/>
        <p:txBody>
          <a:bodyPr/>
          <a:lstStyle/>
          <a:p>
            <a:r>
              <a:rPr lang="en-US" dirty="0" smtClean="0"/>
              <a:t>Collect and extract more valuable information and gather a higher quality dataset. With the help of the doctors and other sources of information like books.</a:t>
            </a:r>
            <a:endParaRPr lang="en-US" dirty="0"/>
          </a:p>
          <a:p>
            <a:pPr marL="76200" indent="0">
              <a:buNone/>
            </a:pPr>
            <a:endParaRPr lang="en-US" dirty="0"/>
          </a:p>
        </p:txBody>
      </p:sp>
      <p:sp>
        <p:nvSpPr>
          <p:cNvPr id="4" name="Slide Number Placeholder 3">
            <a:extLst>
              <a:ext uri="{FF2B5EF4-FFF2-40B4-BE49-F238E27FC236}">
                <a16:creationId xmlns:a16="http://schemas.microsoft.com/office/drawing/2014/main" xmlns="" id="{898F6B93-9881-9BE8-9C66-CC60837D9B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135525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2416946" y="191921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ln w="0"/>
                <a:effectLst>
                  <a:outerShdw blurRad="38100" dist="25400" dir="5400000" algn="ctr" rotWithShape="0">
                    <a:srgbClr val="6E747A">
                      <a:alpha val="43000"/>
                    </a:srgbClr>
                  </a:outerShdw>
                </a:effectLst>
              </a:rPr>
              <a:t>Thank You</a:t>
            </a:r>
            <a:endParaRPr sz="6000" dirty="0">
              <a:ln w="0"/>
              <a:effectLst>
                <a:outerShdw blurRad="38100" dist="25400" dir="5400000" algn="ctr" rotWithShape="0">
                  <a:srgbClr val="6E747A">
                    <a:alpha val="43000"/>
                  </a:srgbClr>
                </a:outerShdw>
              </a:effectLst>
            </a:endParaRPr>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Agenda</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5" name="Google Shape;255;p28">
            <a:extLst>
              <a:ext uri="{FF2B5EF4-FFF2-40B4-BE49-F238E27FC236}">
                <a16:creationId xmlns:a16="http://schemas.microsoft.com/office/drawing/2014/main" xmlns="" id="{101A482F-B04B-23B4-EDFF-D5F36A55AA33}"/>
              </a:ext>
            </a:extLst>
          </p:cNvPr>
          <p:cNvSpPr txBox="1">
            <a:spLocks/>
          </p:cNvSpPr>
          <p:nvPr/>
        </p:nvSpPr>
        <p:spPr>
          <a:xfrm>
            <a:off x="734111" y="1239450"/>
            <a:ext cx="7466100" cy="266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indent="-317500">
              <a:lnSpc>
                <a:spcPct val="115000"/>
              </a:lnSpc>
              <a:spcBef>
                <a:spcPts val="0"/>
              </a:spcBef>
              <a:buSzPts val="1400"/>
            </a:pPr>
            <a:r>
              <a:rPr lang="en-US" sz="2000" dirty="0"/>
              <a:t>Introduction</a:t>
            </a:r>
            <a:endParaRPr lang="en-US" sz="2000" b="1" dirty="0"/>
          </a:p>
          <a:p>
            <a:pPr indent="-317500">
              <a:lnSpc>
                <a:spcPct val="115000"/>
              </a:lnSpc>
              <a:spcBef>
                <a:spcPts val="0"/>
              </a:spcBef>
              <a:buSzPts val="1400"/>
            </a:pPr>
            <a:r>
              <a:rPr lang="en-US" sz="2000" dirty="0"/>
              <a:t>Project steps</a:t>
            </a:r>
          </a:p>
          <a:p>
            <a:pPr indent="-317500">
              <a:lnSpc>
                <a:spcPct val="115000"/>
              </a:lnSpc>
              <a:spcBef>
                <a:spcPts val="0"/>
              </a:spcBef>
              <a:buSzPts val="1400"/>
            </a:pPr>
            <a:r>
              <a:rPr lang="en-US" sz="2000" dirty="0"/>
              <a:t>Results</a:t>
            </a:r>
          </a:p>
          <a:p>
            <a:pPr indent="-317500">
              <a:lnSpc>
                <a:spcPct val="115000"/>
              </a:lnSpc>
              <a:spcBef>
                <a:spcPts val="0"/>
              </a:spcBef>
              <a:buSzPts val="1400"/>
            </a:pPr>
            <a:r>
              <a:rPr lang="en-US" sz="2000" dirty="0"/>
              <a:t>Conclusion</a:t>
            </a:r>
          </a:p>
          <a:p>
            <a:pPr indent="-317500">
              <a:lnSpc>
                <a:spcPct val="115000"/>
              </a:lnSpc>
              <a:spcBef>
                <a:spcPts val="0"/>
              </a:spcBef>
              <a:buSzPts val="1400"/>
            </a:pPr>
            <a:r>
              <a:rPr lang="en-US" sz="2000" dirty="0"/>
              <a:t>Observations &amp; Future work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b="0" dirty="0"/>
              <a:t>Introduction</a:t>
            </a:r>
            <a:endParaRPr b="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ChatBots Nowadays </a:t>
            </a:r>
            <a:endParaRPr b="1"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052" name="Picture 4" descr="Rasa Chatbot: Driving Customer Experience To Empower Businesses | by Great  Learning | Medium">
            <a:extLst>
              <a:ext uri="{FF2B5EF4-FFF2-40B4-BE49-F238E27FC236}">
                <a16:creationId xmlns:a16="http://schemas.microsoft.com/office/drawing/2014/main" xmlns="" id="{98B2CF8E-DAEC-EB1C-A890-3549C64F4B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 t="16048" r="-14" b="10617"/>
          <a:stretch/>
        </p:blipFill>
        <p:spPr bwMode="auto">
          <a:xfrm>
            <a:off x="1674018" y="1063431"/>
            <a:ext cx="5795963" cy="377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29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Chatbot in Healthcare </a:t>
            </a:r>
            <a:endParaRPr b="1"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074" name="Picture 2" descr="Medical chatbots">
            <a:extLst>
              <a:ext uri="{FF2B5EF4-FFF2-40B4-BE49-F238E27FC236}">
                <a16:creationId xmlns:a16="http://schemas.microsoft.com/office/drawing/2014/main" xmlns="" id="{179D9B64-E263-D69A-9C5D-5FDE194A9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612" y="2438399"/>
            <a:ext cx="4483097" cy="2241549"/>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55;p28">
            <a:extLst>
              <a:ext uri="{FF2B5EF4-FFF2-40B4-BE49-F238E27FC236}">
                <a16:creationId xmlns:a16="http://schemas.microsoft.com/office/drawing/2014/main" xmlns="" id="{3B60648E-33F1-90C6-8525-6389B37A9A85}"/>
              </a:ext>
            </a:extLst>
          </p:cNvPr>
          <p:cNvSpPr txBox="1">
            <a:spLocks/>
          </p:cNvSpPr>
          <p:nvPr/>
        </p:nvSpPr>
        <p:spPr>
          <a:xfrm>
            <a:off x="734111" y="1239450"/>
            <a:ext cx="7466100" cy="1080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algn="l"/>
            <a:r>
              <a:rPr lang="en-US" sz="1800" i="0" u="none" strike="noStrike" baseline="0" dirty="0">
                <a:latin typeface="Source Sans Pro" panose="020B0503030403020204" pitchFamily="34" charset="0"/>
                <a:ea typeface="Source Sans Pro" panose="020B0503030403020204" pitchFamily="34" charset="0"/>
              </a:rPr>
              <a:t>Chatbots in the healthcare provides either predictive diagnosis or other assistantships like booking an appointment.</a:t>
            </a:r>
            <a:endParaRPr lang="en-US" sz="2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7092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Previous work</a:t>
            </a:r>
            <a:endParaRPr b="1"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 Placeholder 2">
            <a:extLst>
              <a:ext uri="{FF2B5EF4-FFF2-40B4-BE49-F238E27FC236}">
                <a16:creationId xmlns:a16="http://schemas.microsoft.com/office/drawing/2014/main" xmlns="" id="{76389733-EBF7-1762-D341-302283A0C818}"/>
              </a:ext>
            </a:extLst>
          </p:cNvPr>
          <p:cNvSpPr>
            <a:spLocks noGrp="1"/>
          </p:cNvSpPr>
          <p:nvPr>
            <p:ph type="body" idx="1"/>
          </p:nvPr>
        </p:nvSpPr>
        <p:spPr>
          <a:xfrm>
            <a:off x="786150" y="1100351"/>
            <a:ext cx="7354686" cy="2396382"/>
          </a:xfrm>
        </p:spPr>
        <p:txBody>
          <a:bodyPr/>
          <a:lstStyle/>
          <a:p>
            <a:r>
              <a:rPr lang="en-US" sz="1800" dirty="0"/>
              <a:t>Studies are based on to recognize emotions classification using AI methods.</a:t>
            </a:r>
          </a:p>
          <a:p>
            <a:r>
              <a:rPr lang="en-US" sz="1800" dirty="0"/>
              <a:t>A chatbot that aims to make a conversation between human and machine. Here the system stores the knowledge database to identify the sentence and making a decision to answer the</a:t>
            </a:r>
          </a:p>
          <a:p>
            <a:r>
              <a:rPr lang="en-US" sz="1800" dirty="0"/>
              <a:t>A chatbot which implement pattern comparison in which the order of the sentence is recognized and response pattern is saved.</a:t>
            </a:r>
            <a:endParaRPr lang="en-US" dirty="0"/>
          </a:p>
        </p:txBody>
      </p:sp>
    </p:spTree>
    <p:extLst>
      <p:ext uri="{BB962C8B-B14F-4D97-AF65-F5344CB8AC3E}">
        <p14:creationId xmlns:p14="http://schemas.microsoft.com/office/powerpoint/2010/main" val="386254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b="0" dirty="0"/>
              <a:t>Project Steps</a:t>
            </a:r>
            <a:endParaRPr b="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17290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B51D0-E63E-7FDD-4056-A7D470EAA949}"/>
              </a:ext>
            </a:extLst>
          </p:cNvPr>
          <p:cNvSpPr>
            <a:spLocks noGrp="1"/>
          </p:cNvSpPr>
          <p:nvPr>
            <p:ph type="title"/>
          </p:nvPr>
        </p:nvSpPr>
        <p:spPr/>
        <p:txBody>
          <a:bodyPr/>
          <a:lstStyle/>
          <a:p>
            <a:r>
              <a:rPr lang="en-US" sz="2400" dirty="0"/>
              <a:t>Proposed Project</a:t>
            </a:r>
          </a:p>
        </p:txBody>
      </p:sp>
      <p:sp>
        <p:nvSpPr>
          <p:cNvPr id="3" name="Text Placeholder 2">
            <a:extLst>
              <a:ext uri="{FF2B5EF4-FFF2-40B4-BE49-F238E27FC236}">
                <a16:creationId xmlns:a16="http://schemas.microsoft.com/office/drawing/2014/main" xmlns="" id="{C6521BEC-BE43-9CEA-21CC-EF80DE3B387C}"/>
              </a:ext>
            </a:extLst>
          </p:cNvPr>
          <p:cNvSpPr>
            <a:spLocks noGrp="1"/>
          </p:cNvSpPr>
          <p:nvPr>
            <p:ph type="body" idx="1"/>
          </p:nvPr>
        </p:nvSpPr>
        <p:spPr>
          <a:xfrm>
            <a:off x="786136" y="1200150"/>
            <a:ext cx="4065263" cy="3725700"/>
          </a:xfrm>
        </p:spPr>
        <p:txBody>
          <a:bodyPr/>
          <a:lstStyle/>
          <a:p>
            <a:r>
              <a:rPr lang="en-US" sz="1800" b="1" dirty="0"/>
              <a:t>Collect Dataset</a:t>
            </a:r>
          </a:p>
          <a:p>
            <a:r>
              <a:rPr lang="en-US" sz="1800" b="1" dirty="0"/>
              <a:t>Data Preprocessing</a:t>
            </a:r>
          </a:p>
          <a:p>
            <a:r>
              <a:rPr lang="en-US" sz="1800" b="1" dirty="0"/>
              <a:t>Input Text preprocessing</a:t>
            </a:r>
          </a:p>
          <a:p>
            <a:r>
              <a:rPr lang="en-US" sz="1800" b="1" dirty="0"/>
              <a:t>Syntactic Similarity</a:t>
            </a:r>
          </a:p>
          <a:p>
            <a:r>
              <a:rPr lang="en-US" sz="1800" b="1" dirty="0"/>
              <a:t>Semantic Similarity</a:t>
            </a:r>
          </a:p>
          <a:p>
            <a:r>
              <a:rPr lang="en-US" sz="1800" b="1" dirty="0"/>
              <a:t>Classification and Clustering</a:t>
            </a:r>
          </a:p>
          <a:p>
            <a:r>
              <a:rPr lang="en-US" sz="1800" b="1" dirty="0"/>
              <a:t>Association rule </a:t>
            </a:r>
          </a:p>
          <a:p>
            <a:r>
              <a:rPr lang="en-US" sz="1800" b="1" dirty="0" smtClean="0"/>
              <a:t>Challenges and future work</a:t>
            </a:r>
            <a:endParaRPr lang="en-US" sz="1800" b="1" dirty="0"/>
          </a:p>
          <a:p>
            <a:endParaRPr lang="en-US" dirty="0"/>
          </a:p>
        </p:txBody>
      </p:sp>
      <p:sp>
        <p:nvSpPr>
          <p:cNvPr id="5" name="Slide Number Placeholder 4">
            <a:extLst>
              <a:ext uri="{FF2B5EF4-FFF2-40B4-BE49-F238E27FC236}">
                <a16:creationId xmlns:a16="http://schemas.microsoft.com/office/drawing/2014/main" xmlns="" id="{444BAC98-DA7D-1BA6-8869-DFE86B5AA1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53686608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1145</Words>
  <Application>Microsoft Office PowerPoint</Application>
  <PresentationFormat>On-screen Show (16:9)</PresentationFormat>
  <Paragraphs>119</Paragraphs>
  <Slides>26</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TimesNewRomanPS-BoldMT</vt:lpstr>
      <vt:lpstr>Maven Pro</vt:lpstr>
      <vt:lpstr>Roboto Slab</vt:lpstr>
      <vt:lpstr>Raleway</vt:lpstr>
      <vt:lpstr>Wingdings</vt:lpstr>
      <vt:lpstr>Calibri</vt:lpstr>
      <vt:lpstr>Source Sans Pro</vt:lpstr>
      <vt:lpstr>TimesNewRomanPSMT</vt:lpstr>
      <vt:lpstr>Cordelia template</vt:lpstr>
      <vt:lpstr>Chatbot Risk Monitoring in Healthcare</vt:lpstr>
      <vt:lpstr>Problem Formulation</vt:lpstr>
      <vt:lpstr>Agenda</vt:lpstr>
      <vt:lpstr>1. Introduction</vt:lpstr>
      <vt:lpstr>ChatBots Nowadays </vt:lpstr>
      <vt:lpstr>Chatbot in Healthcare </vt:lpstr>
      <vt:lpstr>Previous work</vt:lpstr>
      <vt:lpstr>2. Project Steps</vt:lpstr>
      <vt:lpstr>Proposed Project</vt:lpstr>
      <vt:lpstr>1- Dataset</vt:lpstr>
      <vt:lpstr>PowerPoint Presentation</vt:lpstr>
      <vt:lpstr>PowerPoint Presentation</vt:lpstr>
      <vt:lpstr>Preprocessing</vt:lpstr>
      <vt:lpstr>Exploratory Data analysis </vt:lpstr>
      <vt:lpstr>Cont.</vt:lpstr>
      <vt:lpstr>Syntactic Similarity</vt:lpstr>
      <vt:lpstr>Semantic Similarity</vt:lpstr>
      <vt:lpstr>ML Models(classification)</vt:lpstr>
      <vt:lpstr>Evaluation</vt:lpstr>
      <vt:lpstr>Limitations of classification algorithms:</vt:lpstr>
      <vt:lpstr>Association Rules:</vt:lpstr>
      <vt:lpstr>Rules are predefined</vt:lpstr>
      <vt:lpstr>Rules data summary.</vt:lpstr>
      <vt:lpstr>Challenges</vt:lpstr>
      <vt:lpstr>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Diagnosis and Prognosis using Gene Expression</dc:title>
  <cp:lastModifiedBy>Microsoft account</cp:lastModifiedBy>
  <cp:revision>9</cp:revision>
  <dcterms:modified xsi:type="dcterms:W3CDTF">2022-07-31T18:12:02Z</dcterms:modified>
</cp:coreProperties>
</file>