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C6F-5DC7-4AEB-A3FA-882CE4AF9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7DE2F-B886-4F11-8885-C71CF1EE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D233C-39A3-4743-97C3-5B128180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23/02/2025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F929F-EB5E-494E-B68A-10304EBE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D19A-E4F4-49F4-AFE3-C076E697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9223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AC3C-E79F-408F-9884-8FFA4806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8C544-9983-4B21-B595-5FB412B97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AC7E-47CD-41DD-A10B-76085FAD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23/02/2025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DE8E2-27C4-49D6-82AE-3F2D4123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6367-BB22-45F8-9A02-B68656A1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3177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88268-8DA5-4234-9750-6B8AB6CB6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863C9-06CC-41E7-B4DC-7ABCE1FBA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286B-A1E2-4924-97C0-880D5E11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23/02/2025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A229-5E21-4906-8530-E6C23D2E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6AE2-FF25-4734-A944-E8B4AF71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4872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6349-F5B0-454B-A056-CF0CDF38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BC48-EA30-4D12-A6C4-535F944C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8C20-1510-47F9-A2FE-76A0BA4D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23/02/2025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232D4-C329-47CD-9268-582C46EF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53D6C-61B0-49AC-BFDA-01F7A924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2016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F8FA-C0AB-42B1-A91A-94529067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7082A-D02D-41A7-8A86-846B56AA6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6ABC-A152-4D6D-A344-1D48EA45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23/02/2025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4C22-AB2A-419D-83CD-C81AF2BC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251C-D8B1-4FBC-9082-55D81147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65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3BED-1916-4D0D-AE3F-170CEEDA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8FB5-3262-49C6-B673-ED0DDC42B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109F6-BCCF-40C5-A986-D04781A8D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55901-BC27-42B6-B4CB-9D9ABA9D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23/02/2025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C47FF-1620-47FB-9C77-B1399CFB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C106-D33F-4941-B8CF-B2A9E5F0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874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6DBD-1410-4D6D-8769-E0B5B62A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6FFEA-45E8-4A22-AB6C-EAB28C49A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FB6B4-41FC-4397-8746-831AC2473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6651B-6E76-4695-A0B6-C18BBC722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6237F-76D2-4490-882A-112FEE0B9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05B2A-0B59-49BC-9825-A66605FB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23/02/2025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476E0-A4E7-4974-A08B-18CAA63D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75C30-3709-4A46-B348-4A8F50AF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216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D930-F420-465B-A789-4C3E5A9E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A95F1-A8F0-4F13-843A-46645BDF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23/02/2025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0205C-24AE-408B-9486-6592D157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43279-83B3-4FF0-81EA-37B39DD8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635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0EAA0-C61A-4DA3-B8E4-D42799BB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23/02/2025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15882-B227-43A1-8B4F-30650891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0F8E4-5BB4-4A3E-B991-77120623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8410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050F-831F-4E37-BF31-FB6F1585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F993-EC83-47D9-9CB2-8F12B13A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F9E29-0786-4CD3-93D9-C6B925A0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6CFF1-E612-40F5-98E7-5FCE1AC4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23/02/2025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EA02-C1F1-4408-BA93-84F881C2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49F1E-FE58-4D08-8548-48C3F962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0423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BD6A-185A-4348-B16A-C723A3EF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FAC69-98C0-44B5-AEA7-23DBEFD56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D6E10-D762-4976-BFD9-2618AA95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29648-ED5C-46A6-B1C6-3D72D75A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23/02/2025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DF4D2-E133-4BD1-A6B4-4A305231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9D05F-7EA7-4131-9E34-B0D449AA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374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9489D-EBEA-43AD-843E-8FAB4BC5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76A37-00A4-415E-9496-580515C5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6D178-EF51-4CF8-90A9-DC8F3E09E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BEA2-BF8E-4A7B-8416-554A07796269}" type="datetimeFigureOut">
              <a:rPr lang="en-AT" smtClean="0"/>
              <a:t>23/02/2025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EFC9-F038-4E28-8249-FC9997277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6E32-89BD-4E5E-8656-765629D66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3826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41A-D6DE-4AA2-8B54-A3BCB0D6A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the Graphs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1A64-95C7-408C-BAFA-6A89FFE73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6718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B015B-8A7E-412B-B51B-0B0AE5D36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" y="135161"/>
            <a:ext cx="6081287" cy="29187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0C95A-8E4F-4BE9-872A-1622EEC0C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919"/>
            <a:ext cx="6096000" cy="2926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4D90F5-CE7C-45EC-BD96-400B998B3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5787"/>
            <a:ext cx="6614733" cy="29339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2E3EB4-2B97-4EBB-991C-83FD8B119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11" y="3429000"/>
            <a:ext cx="5397989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2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A1BA6-DB91-4A18-999A-BDD1EA8A9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65" y="165675"/>
            <a:ext cx="5897335" cy="2933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FED7D-00F3-4C60-90C2-8941414DC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0229"/>
            <a:ext cx="6294665" cy="2964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B97E87-190A-40F1-971F-DCB1CC722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675"/>
            <a:ext cx="6325148" cy="2956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59898D-B652-4469-898C-1D6C69A33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65" y="3520229"/>
            <a:ext cx="5897335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3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19BA6-6FB3-488F-8453-5723A2DE7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1" y="3789888"/>
            <a:ext cx="6066046" cy="29491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D0D463-7473-4F32-B8BE-1DBC1554A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84" y="203699"/>
            <a:ext cx="5717741" cy="2918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1C049D-7B89-407D-912B-DCD5A3DE0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5" y="203699"/>
            <a:ext cx="6210838" cy="2956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6EA19-01F1-4DC6-8B19-58D4566167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913" y="3809481"/>
            <a:ext cx="5827012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6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BA887-9827-42CD-93E4-B38F4AB3A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36" y="215014"/>
            <a:ext cx="5814564" cy="29187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D4F30-F982-4E8A-AF82-F67E50B4F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8" y="3636393"/>
            <a:ext cx="6027942" cy="2956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036F2F-FF0B-49C5-B8CA-E6B61D5A7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393"/>
            <a:ext cx="6073666" cy="29263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A2B7BA-9E3F-4A7F-A6B2-175E44FBF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45" y="3636393"/>
            <a:ext cx="5917255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5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241F6-93C5-4C68-BBAE-D07A93602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171" y="226561"/>
            <a:ext cx="5654858" cy="2933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619193-F5CB-44CD-8EBA-C92789A38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2" y="3847839"/>
            <a:ext cx="6066046" cy="3010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D9DDCA-6721-415B-9D6D-CCEF82C11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2" y="218940"/>
            <a:ext cx="6340389" cy="2941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887329-D4B2-409E-AAE2-77483AF05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171" y="3847839"/>
            <a:ext cx="5654858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7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7911F-27E4-4068-A040-D161716ED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29" y="60890"/>
            <a:ext cx="5669771" cy="29720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6DED2-E33F-4F6A-BCAC-9DEB4DBFF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" y="3429000"/>
            <a:ext cx="6050804" cy="2933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B73FF-9156-425C-805E-379F04954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514"/>
            <a:ext cx="6363251" cy="2972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7A817D-F702-4167-B37E-D49656944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667" y="3431007"/>
            <a:ext cx="5753333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0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2C821-FCAD-4BBA-8F3B-7B802F0E9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32" y="42517"/>
            <a:ext cx="5738368" cy="29720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C988B-716A-41D1-81DE-FB47E9570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2" y="3429000"/>
            <a:ext cx="6142252" cy="2895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25B059-0EEA-493A-8E89-A913E953C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2" y="88241"/>
            <a:ext cx="6393734" cy="29263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07E576-84E5-4736-8338-F04BE6FA2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57" y="3429000"/>
            <a:ext cx="5662844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0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F8708-01B4-4A8B-98DB-781618433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04" y="30483"/>
            <a:ext cx="5707875" cy="2933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D09E3-14C8-4F76-AB9D-E9982C1B7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" y="3429000"/>
            <a:ext cx="6096528" cy="2964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C55154-61A0-446B-B309-216790530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" y="0"/>
            <a:ext cx="6348010" cy="29644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7C9A4D-12FF-4CD6-83F6-BF3551A82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04" y="3429000"/>
            <a:ext cx="5707875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4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Summary of the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Graphs</dc:title>
  <dc:creator>Mohammed El-Kholany</dc:creator>
  <cp:lastModifiedBy>Mohammed El-Kholany</cp:lastModifiedBy>
  <cp:revision>21</cp:revision>
  <dcterms:created xsi:type="dcterms:W3CDTF">2025-02-21T19:01:31Z</dcterms:created>
  <dcterms:modified xsi:type="dcterms:W3CDTF">2025-02-23T17:01:17Z</dcterms:modified>
</cp:coreProperties>
</file>