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5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1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95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1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78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87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9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89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0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16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0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0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8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3F6E35-D0F9-408A-989B-5A9B16651A43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54AE-4475-412A-B31A-DF55060C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73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rolengrussia.com/industry-4-0/cifrovaja-transformacija/" TargetMode="External"/><Relationship Id="rId2" Type="http://schemas.openxmlformats.org/officeDocument/2006/relationships/hyperlink" Target="https://support.industry.siemens.com/cs/mdm/109749263?c=105026019595&amp;dl=zh&amp;lc=de-B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SiemensDIKore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36978-EAC7-4B60-84A5-B52850CC4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46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«Цифровизация экономики. Сквозные цифровые технологии»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33CCF4-F8EE-4425-84A3-D35F4E7B6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697" y="5202238"/>
            <a:ext cx="5927228" cy="16557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1800" dirty="0"/>
              <a:t>Презентацию разработал</a:t>
            </a:r>
          </a:p>
          <a:p>
            <a:pPr>
              <a:spcBef>
                <a:spcPts val="0"/>
              </a:spcBef>
            </a:pPr>
            <a:r>
              <a:rPr lang="ru-RU" sz="1800" dirty="0"/>
              <a:t>студент группы ИСП-4121: Исхаков Арсен</a:t>
            </a:r>
          </a:p>
        </p:txBody>
      </p:sp>
    </p:spTree>
    <p:extLst>
      <p:ext uri="{BB962C8B-B14F-4D97-AF65-F5344CB8AC3E}">
        <p14:creationId xmlns:p14="http://schemas.microsoft.com/office/powerpoint/2010/main" val="164180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4E4D1-2B6C-4875-B301-02833C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была взята 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33D04-10DE-4517-8402-4A107845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https://support.industry.siemens.com/cs/mdm/109749263?c=105026019595&amp;dl=zh&amp;lc=de-BG</a:t>
            </a:r>
            <a:endParaRPr lang="ru-RU" dirty="0"/>
          </a:p>
          <a:p>
            <a:r>
              <a:rPr lang="en-US" dirty="0">
                <a:hlinkClick r:id="rId3"/>
              </a:rPr>
              <a:t>https://controlengrussia.com/industry-4-0/cifrovaja-transformacija/</a:t>
            </a:r>
            <a:endParaRPr lang="ru-RU" dirty="0"/>
          </a:p>
          <a:p>
            <a:r>
              <a:rPr lang="en-US" dirty="0">
                <a:hlinkClick r:id="rId4"/>
              </a:rPr>
              <a:t>https://www.youtube.com/@SiemensDIKorea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90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0894-1CAF-4C70-BE2F-384CCF75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4"/>
            <a:ext cx="10515600" cy="1325563"/>
          </a:xfrm>
        </p:spPr>
        <p:txBody>
          <a:bodyPr/>
          <a:lstStyle/>
          <a:p>
            <a:r>
              <a:rPr lang="ru-RU" dirty="0"/>
              <a:t>«Цифровизация экономики»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7334C-AB1D-4AB9-9B4D-C395A95B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4"/>
            <a:ext cx="11157359" cy="4775288"/>
          </a:xfrm>
        </p:spPr>
        <p:txBody>
          <a:bodyPr>
            <a:normAutofit/>
          </a:bodyPr>
          <a:lstStyle/>
          <a:p>
            <a:r>
              <a:rPr lang="ru-RU" sz="2800" dirty="0"/>
              <a:t>В современном мире цифровизация играет ключевую роль в трансформации экономических процессов. Сквозные цифровые технологии становятся неотъемлемой частью стратегий развития как отдельных компаний, так и целых отраслей.</a:t>
            </a:r>
          </a:p>
          <a:p>
            <a:r>
              <a:rPr lang="ru-RU" sz="2800" dirty="0"/>
              <a:t>В этой презентации мы рассмотрим поподробнее влияние нейротехнологий и искусственного интеллекта в различных компаниях и сферах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92368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F2FD0-4BBE-4769-8DAA-4477CA4C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60" y="276548"/>
            <a:ext cx="7977771" cy="1400530"/>
          </a:xfrm>
        </p:spPr>
        <p:txBody>
          <a:bodyPr/>
          <a:lstStyle/>
          <a:p>
            <a:r>
              <a:rPr lang="ru-RU" sz="4400" dirty="0"/>
              <a:t>«Что такое искусственный интеллект ?»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B381F-EC23-4BDE-A4EC-D021151A3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b="1" dirty="0"/>
              <a:t>Искусственный интеллект (далее ИИ)</a:t>
            </a:r>
            <a:r>
              <a:rPr lang="ru-RU" sz="2000" dirty="0"/>
              <a:t> — это область компьютерных наук, которая занимается созданием систем, способных выполнять задачи, требующие человеческого интеллекта. Это включает в себя такие способности, как </a:t>
            </a:r>
            <a:r>
              <a:rPr lang="ru-RU" sz="2000" b="1" dirty="0"/>
              <a:t>обучение</a:t>
            </a:r>
            <a:r>
              <a:rPr lang="ru-RU" sz="2000" dirty="0"/>
              <a:t>, </a:t>
            </a:r>
            <a:r>
              <a:rPr lang="ru-RU" sz="2000" b="1" dirty="0"/>
              <a:t>рассуждение</a:t>
            </a:r>
            <a:r>
              <a:rPr lang="ru-RU" sz="2000" dirty="0"/>
              <a:t>, </a:t>
            </a:r>
            <a:r>
              <a:rPr lang="ru-RU" sz="2000" b="1" dirty="0"/>
              <a:t>принятие решений</a:t>
            </a:r>
            <a:r>
              <a:rPr lang="ru-RU" sz="2000" dirty="0"/>
              <a:t> и </a:t>
            </a:r>
            <a:r>
              <a:rPr lang="ru-RU" sz="2000" b="1" dirty="0"/>
              <a:t>решение проблем</a:t>
            </a:r>
            <a:r>
              <a:rPr lang="ru-RU" sz="2000" dirty="0"/>
              <a:t>. ИИ может адаптироваться к новым данным и улучшать свою производительность на основе опыта.</a:t>
            </a:r>
          </a:p>
        </p:txBody>
      </p:sp>
      <p:pic>
        <p:nvPicPr>
          <p:cNvPr id="6" name="Picture 2" descr="Более 164 200 работ на тему «искусственный интеллект»: стоковые  иллюстрации, векторная графика и клипарт royalty-free - iStock">
            <a:extLst>
              <a:ext uri="{FF2B5EF4-FFF2-40B4-BE49-F238E27FC236}">
                <a16:creationId xmlns:a16="http://schemas.microsoft.com/office/drawing/2014/main" id="{3558E7AF-0B83-46AA-B080-85891F2B17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48" y="1946246"/>
            <a:ext cx="3987566" cy="3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8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5560-E6A1-4C82-811B-6D59CDD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«Основные характеристики ИИ»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4401C-0466-4621-9DC7-5CA92E3D9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848" y="2228356"/>
            <a:ext cx="5096152" cy="3778162"/>
          </a:xfrm>
        </p:spPr>
        <p:txBody>
          <a:bodyPr>
            <a:normAutofit/>
          </a:bodyPr>
          <a:lstStyle/>
          <a:p>
            <a:r>
              <a:rPr lang="ru-RU" sz="2000" dirty="0"/>
              <a:t>Искусственный интеллект очень быстро набирает популярность в современном </a:t>
            </a:r>
            <a:r>
              <a:rPr lang="ru-RU" sz="2400" dirty="0"/>
              <a:t>мире</a:t>
            </a:r>
            <a:r>
              <a:rPr lang="ru-RU" sz="2000" dirty="0"/>
              <a:t>. Но все же какие основные характеристики этого «интеллекта»</a:t>
            </a:r>
            <a:r>
              <a:rPr lang="en-US" sz="2000" dirty="0"/>
              <a:t>?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EA8BC8-A2B8-4973-8B46-4723713743EF}"/>
              </a:ext>
            </a:extLst>
          </p:cNvPr>
          <p:cNvSpPr/>
          <p:nvPr/>
        </p:nvSpPr>
        <p:spPr>
          <a:xfrm>
            <a:off x="6373569" y="2146863"/>
            <a:ext cx="4396341" cy="1794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Анализ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Обучение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Century Gothic (Заголовки)Основной текст)"/>
              </a:rPr>
              <a:t>Распознавание</a:t>
            </a:r>
            <a:r>
              <a:rPr lang="ru-RU" sz="2400" b="1" dirty="0"/>
              <a:t> образов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Автономность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204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9411F-69D0-4551-9193-150150F0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«Сферы использования ИИ»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62B9F-7713-4FA5-97C8-B6CFA9C6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1701" y="2056092"/>
            <a:ext cx="4396339" cy="41957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Сферы влияния искусственного интеллекта огромны. Он уже сейчас влияет на медицину, позволяя врачам более точно диагностировать болезни, разрабатывать новые методы лечения и даже составлять индивидуальные планы терапии. В медиа сфере ИИ помогает создавать уникальный контент, улучшает рекомендательные системы и автоматизирует процесс редактирования видео и аудио.</a:t>
            </a:r>
          </a:p>
          <a:p>
            <a:pPr marL="0" indent="0">
              <a:buNone/>
            </a:pPr>
            <a:r>
              <a:rPr lang="ru-RU" dirty="0"/>
              <a:t>                                                                                                                         </a:t>
            </a:r>
          </a:p>
        </p:txBody>
      </p:sp>
      <p:pic>
        <p:nvPicPr>
          <p:cNvPr id="1028" name="Picture 4" descr="Как корпорации используют страх перед искусственным интеллектом, чтобы  ограбить авторов - Российская газета">
            <a:extLst>
              <a:ext uri="{FF2B5EF4-FFF2-40B4-BE49-F238E27FC236}">
                <a16:creationId xmlns:a16="http://schemas.microsoft.com/office/drawing/2014/main" id="{C63508AE-468D-49E3-9BFE-AD3CC486B8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8904"/>
            <a:ext cx="4395788" cy="29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12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22478-4CA5-44D6-A7C8-9DB30D40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«Какова же роль ИИ в сфере Производства ?»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F3F7B-107B-440C-9C04-28E0052FB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Искусственный интеллект играет важную роль в индустрии производства и промышленности, значительно влияя на повышение эффективности, снижение затрат и улучшение качества продукции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89C8D-490D-4E36-995F-C872377E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557" y="2056093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компаний использующих ИИ в процессе производства: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Siemens AG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General Electric 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FANUC Corporation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IBM Watson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53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D51FE-D4D7-4E6E-B2CB-78978E4D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867005" cy="1400530"/>
          </a:xfrm>
        </p:spPr>
        <p:txBody>
          <a:bodyPr/>
          <a:lstStyle/>
          <a:p>
            <a:r>
              <a:rPr lang="ru-RU" dirty="0"/>
              <a:t>«Рассмотрим влияние ИИ в компании </a:t>
            </a:r>
            <a:r>
              <a:rPr lang="en-US" dirty="0"/>
              <a:t>Siemens AG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B9B7A-988E-4A4F-88DF-6ECA437553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Искусственный интеллект является ядром проекта «</a:t>
            </a:r>
            <a:r>
              <a:rPr lang="en-US" dirty="0"/>
              <a:t>Smart Factory</a:t>
            </a:r>
            <a:r>
              <a:rPr lang="ru-RU" dirty="0"/>
              <a:t>»</a:t>
            </a:r>
            <a:r>
              <a:rPr lang="en-US" dirty="0"/>
              <a:t>.</a:t>
            </a:r>
            <a:r>
              <a:rPr lang="ru-RU" dirty="0"/>
              <a:t> Во-первых, ИИ автоматизирует производственные процессы, делая их более эффективными и гибкими. Он анализирует данные в реальном времени, выявляет и устраняет проблемы, улучшает качество продукции и снижает затраты. Во-вторых, ИИ используется для предсказательного технического обслуживания, планирования запасов и оптимизации логистики, что помогает снизить затраты на хранение и транспортировку, а также улучшить своевременность поставок. Кроме того, ИИ играет важную роль в обеспечении кибербезопасности и экологической устойчивости предприятия, анализируя данные о потреблении ресурсов и давая рекомендации по оптимизации производственных процессов.</a:t>
            </a:r>
          </a:p>
        </p:txBody>
      </p:sp>
      <p:pic>
        <p:nvPicPr>
          <p:cNvPr id="2054" name="Picture 6" descr="Страница 2 | Умные Фабрики: векторные изображения и иллюстрации, которые  можно скачать бесплатно">
            <a:extLst>
              <a:ext uri="{FF2B5EF4-FFF2-40B4-BE49-F238E27FC236}">
                <a16:creationId xmlns:a16="http://schemas.microsoft.com/office/drawing/2014/main" id="{61F60682-2B4B-404A-8A14-BDB50488D9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90" y="1853248"/>
            <a:ext cx="42005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95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942A9-69B3-498F-BFFD-977E47F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«Вывод»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4343F3C-B7A3-4D62-AB66-97DC543EA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94195"/>
            <a:ext cx="8946541" cy="4195481"/>
          </a:xfrm>
        </p:spPr>
        <p:txBody>
          <a:bodyPr/>
          <a:lstStyle/>
          <a:p>
            <a:r>
              <a:rPr lang="ru-RU" dirty="0"/>
              <a:t>Таким образом благодаря искусственному интеллекту можно облегчить и автоматизировать производственные процессы на предприятиях уменьшив влияние человека, тем самым сведя человеческий фактор к минимуму.</a:t>
            </a:r>
          </a:p>
        </p:txBody>
      </p:sp>
    </p:spTree>
    <p:extLst>
      <p:ext uri="{BB962C8B-B14F-4D97-AF65-F5344CB8AC3E}">
        <p14:creationId xmlns:p14="http://schemas.microsoft.com/office/powerpoint/2010/main" val="377871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9BBB3-B2F3-42DC-8733-BA6F263A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697" y="383167"/>
            <a:ext cx="9404723" cy="1400530"/>
          </a:xfrm>
        </p:spPr>
        <p:txBody>
          <a:bodyPr/>
          <a:lstStyle/>
          <a:p>
            <a:r>
              <a:rPr lang="ru-RU" dirty="0"/>
              <a:t>Спасибо за просмотр!</a:t>
            </a:r>
          </a:p>
        </p:txBody>
      </p:sp>
      <p:pic>
        <p:nvPicPr>
          <p:cNvPr id="3078" name="Picture 6" descr="https://i.pinimg.com/control/564x/6a/18/d4/6a18d41360821eb377229e1f9fb26f78.jpg">
            <a:extLst>
              <a:ext uri="{FF2B5EF4-FFF2-40B4-BE49-F238E27FC236}">
                <a16:creationId xmlns:a16="http://schemas.microsoft.com/office/drawing/2014/main" id="{BECF766E-E6AE-4FA8-A44E-6B2277A62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47" y="1783696"/>
            <a:ext cx="3101788" cy="44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4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403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Century Gothic (Заголовки)Основной текст)</vt:lpstr>
      <vt:lpstr>Wingdings 3</vt:lpstr>
      <vt:lpstr>Ион</vt:lpstr>
      <vt:lpstr>«Цифровизация экономики. Сквозные цифровые технологии»</vt:lpstr>
      <vt:lpstr>«Цифровизация экономики»</vt:lpstr>
      <vt:lpstr>«Что такое искусственный интеллект ?»</vt:lpstr>
      <vt:lpstr>«Основные характеристики ИИ»</vt:lpstr>
      <vt:lpstr>«Сферы использования ИИ»</vt:lpstr>
      <vt:lpstr>«Какова же роль ИИ в сфере Производства ?» </vt:lpstr>
      <vt:lpstr>«Рассмотрим влияние ИИ в компании Siemens AG</vt:lpstr>
      <vt:lpstr>«Вывод»</vt:lpstr>
      <vt:lpstr>Спасибо за просмотр!</vt:lpstr>
      <vt:lpstr>Информация была взята 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«Цифровизация экономики. Сквозные цифровые технологии»</dc:title>
  <dc:creator>Sa4a1</dc:creator>
  <cp:lastModifiedBy>Sa4a1</cp:lastModifiedBy>
  <cp:revision>15</cp:revision>
  <dcterms:created xsi:type="dcterms:W3CDTF">2024-10-21T17:18:17Z</dcterms:created>
  <dcterms:modified xsi:type="dcterms:W3CDTF">2024-10-22T18:51:30Z</dcterms:modified>
</cp:coreProperties>
</file>