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6E35-D0F9-408A-989B-5A9B16651A43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4AE-4475-412A-B31A-DF55060CA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85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6E35-D0F9-408A-989B-5A9B16651A43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4AE-4475-412A-B31A-DF55060CA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28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6E35-D0F9-408A-989B-5A9B16651A43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4AE-4475-412A-B31A-DF55060CA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813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6E35-D0F9-408A-989B-5A9B16651A43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4AE-4475-412A-B31A-DF55060CACF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8954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6E35-D0F9-408A-989B-5A9B16651A43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4AE-4475-412A-B31A-DF55060CA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217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6E35-D0F9-408A-989B-5A9B16651A43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4AE-4475-412A-B31A-DF55060CA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780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6E35-D0F9-408A-989B-5A9B16651A43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4AE-4475-412A-B31A-DF55060CA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187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6E35-D0F9-408A-989B-5A9B16651A43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4AE-4475-412A-B31A-DF55060CA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05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6E35-D0F9-408A-989B-5A9B16651A43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4AE-4475-412A-B31A-DF55060CA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95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6E35-D0F9-408A-989B-5A9B16651A43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4AE-4475-412A-B31A-DF55060CA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4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6E35-D0F9-408A-989B-5A9B16651A43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4AE-4475-412A-B31A-DF55060CA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89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6E35-D0F9-408A-989B-5A9B16651A43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4AE-4475-412A-B31A-DF55060CA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52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6E35-D0F9-408A-989B-5A9B16651A43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4AE-4475-412A-B31A-DF55060CA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60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6E35-D0F9-408A-989B-5A9B16651A43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4AE-4475-412A-B31A-DF55060CA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16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6E35-D0F9-408A-989B-5A9B16651A43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4AE-4475-412A-B31A-DF55060CA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70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6E35-D0F9-408A-989B-5A9B16651A43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4AE-4475-412A-B31A-DF55060CA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40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6E35-D0F9-408A-989B-5A9B16651A43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4AE-4475-412A-B31A-DF55060CA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38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F3F6E35-D0F9-408A-989B-5A9B16651A43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254AE-4475-412A-B31A-DF55060CA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173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C36978-EAC7-4B60-84A5-B52850CC4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6469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/>
              <a:t>«Цифровизация экономики. Сквозные цифровые технологии»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33CCF4-F8EE-4425-84A3-D35F4E7B6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9697" y="5202238"/>
            <a:ext cx="5927228" cy="165576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1800" dirty="0"/>
              <a:t>Презентацию разработал</a:t>
            </a:r>
          </a:p>
          <a:p>
            <a:pPr>
              <a:spcBef>
                <a:spcPts val="0"/>
              </a:spcBef>
            </a:pPr>
            <a:r>
              <a:rPr lang="ru-RU" sz="1800" dirty="0"/>
              <a:t>студент группы ИСП-4121: </a:t>
            </a:r>
            <a:r>
              <a:rPr lang="ru-RU" sz="1800" dirty="0" err="1"/>
              <a:t>Исхаков</a:t>
            </a:r>
            <a:r>
              <a:rPr lang="ru-RU" sz="1800" dirty="0"/>
              <a:t> Арсен</a:t>
            </a:r>
          </a:p>
        </p:txBody>
      </p:sp>
    </p:spTree>
    <p:extLst>
      <p:ext uri="{BB962C8B-B14F-4D97-AF65-F5344CB8AC3E}">
        <p14:creationId xmlns:p14="http://schemas.microsoft.com/office/powerpoint/2010/main" val="164180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0894-1CAF-4C70-BE2F-384CCF757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624"/>
            <a:ext cx="10515600" cy="1325563"/>
          </a:xfrm>
        </p:spPr>
        <p:txBody>
          <a:bodyPr/>
          <a:lstStyle/>
          <a:p>
            <a:r>
              <a:rPr lang="ru-RU" dirty="0"/>
              <a:t>«Цифровизация экономики»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C7334C-AB1D-4AB9-9B4D-C395A95BA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4"/>
            <a:ext cx="11157359" cy="4775288"/>
          </a:xfrm>
        </p:spPr>
        <p:txBody>
          <a:bodyPr>
            <a:normAutofit/>
          </a:bodyPr>
          <a:lstStyle/>
          <a:p>
            <a:r>
              <a:rPr lang="ru-RU" sz="2800" dirty="0"/>
              <a:t>В современном мире цифровизация играет ключевую роль в трансформации экономических процессов. Сквозные цифровые технологии становятся неотъемлемой частью стратегий развития как отдельных компаний, так и целых отраслей.</a:t>
            </a:r>
          </a:p>
          <a:p>
            <a:r>
              <a:rPr lang="ru-RU" sz="2800" dirty="0"/>
              <a:t>В этой презентации мы рассмотрим поподробнее влияние нейротехнологий и искусственного интеллекта в различных компаниях и сферах деятельности.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92368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F2FD0-4BBE-4769-8DAA-4477CA4C0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60" y="276548"/>
            <a:ext cx="7977771" cy="1400530"/>
          </a:xfrm>
        </p:spPr>
        <p:txBody>
          <a:bodyPr/>
          <a:lstStyle/>
          <a:p>
            <a:r>
              <a:rPr lang="ru-RU" sz="4400" dirty="0"/>
              <a:t>«Что такое искусственный интеллект ?»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4B381F-EC23-4BDE-A4EC-D021151A36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000" b="1" dirty="0"/>
              <a:t>Искусственный интеллект (далее ИИ)</a:t>
            </a:r>
            <a:r>
              <a:rPr lang="ru-RU" sz="2000" dirty="0"/>
              <a:t> — это область компьютерных наук, которая занимается созданием систем, способных выполнять задачи, требующие человеческого интеллекта. Это включает в себя такие способности, как </a:t>
            </a:r>
            <a:r>
              <a:rPr lang="ru-RU" sz="2000" b="1" dirty="0"/>
              <a:t>обучение</a:t>
            </a:r>
            <a:r>
              <a:rPr lang="ru-RU" sz="2000" dirty="0"/>
              <a:t>, </a:t>
            </a:r>
            <a:r>
              <a:rPr lang="ru-RU" sz="2000" b="1" dirty="0"/>
              <a:t>рассуждение</a:t>
            </a:r>
            <a:r>
              <a:rPr lang="ru-RU" sz="2000" dirty="0"/>
              <a:t>, </a:t>
            </a:r>
            <a:r>
              <a:rPr lang="ru-RU" sz="2000" b="1" dirty="0"/>
              <a:t>принятие решений</a:t>
            </a:r>
            <a:r>
              <a:rPr lang="ru-RU" sz="2000" dirty="0"/>
              <a:t> и </a:t>
            </a:r>
            <a:r>
              <a:rPr lang="ru-RU" sz="2000" b="1" dirty="0"/>
              <a:t>решение проблем</a:t>
            </a:r>
            <a:r>
              <a:rPr lang="ru-RU" sz="2000" dirty="0"/>
              <a:t>. ИИ может адаптироваться к новым данным и улучшать свою производительность на основе опыта.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053E72-A7A5-41E9-A5D6-7BE7B91AA9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/>
          </a:p>
        </p:txBody>
      </p:sp>
      <p:pic>
        <p:nvPicPr>
          <p:cNvPr id="1026" name="Picture 2" descr="Более 164 200 работ на тему «искусственный интеллект»: стоковые  иллюстрации, векторная графика и клипарт royalty-free - iStock">
            <a:extLst>
              <a:ext uri="{FF2B5EF4-FFF2-40B4-BE49-F238E27FC236}">
                <a16:creationId xmlns:a16="http://schemas.microsoft.com/office/drawing/2014/main" id="{A7E78306-4C27-4E59-BC06-1A9E488AC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270" y="1949792"/>
            <a:ext cx="5172142" cy="407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88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45560-E6A1-4C82-811B-6D59CDDF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«Основные характеристики ИИ»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94401C-0466-4621-9DC7-5CA92E3D9B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Отличительные черты искусственного интеллекта – способность обучения и автоматизация задач.</a:t>
            </a: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CCAEAE-2C23-4231-B4C0-8EBE11F67F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049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</TotalTime>
  <Words>95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«Цифровизация экономики. Сквозные цифровые технологии»</vt:lpstr>
      <vt:lpstr>«Цифровизация экономики»</vt:lpstr>
      <vt:lpstr>«Что такое искусственный интеллект ?»</vt:lpstr>
      <vt:lpstr>«Основные характеристики ИИ»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«Цифровизация экономики. Сквозные цифровые технологии»</dc:title>
  <dc:creator>Sa4a1</dc:creator>
  <cp:lastModifiedBy>Sa4a1</cp:lastModifiedBy>
  <cp:revision>4</cp:revision>
  <dcterms:created xsi:type="dcterms:W3CDTF">2024-10-21T17:18:17Z</dcterms:created>
  <dcterms:modified xsi:type="dcterms:W3CDTF">2024-10-21T18:15:02Z</dcterms:modified>
</cp:coreProperties>
</file>