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9" autoAdjust="0"/>
  </p:normalViewPr>
  <p:slideViewPr>
    <p:cSldViewPr>
      <p:cViewPr>
        <p:scale>
          <a:sx n="75" d="100"/>
          <a:sy n="75" d="100"/>
        </p:scale>
        <p:origin x="-181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261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run.mockplus.com/Trt1I4rLSFP7N9wj/index.html?to=3FE8FE44-1E9E-4666-96EB-27208E0E9481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my_contact" TargetMode="Externa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b="1" dirty="0">
                <a:solidFill>
                  <a:srgbClr val="E46C0A"/>
                </a:solidFill>
              </a:rPr>
              <a:t>Система токенізації користувачів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Ліхачов Артемій Дмитрович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dirty="0" smtClean="0"/>
              <a:t>Користувачі залишали свої персональні дані будь-де та ставали більш вразливими до витоків інформації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Неможливість відслідковувати власний прогрес за тренування.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Помилки в підрахунках.</a:t>
            </a:r>
            <a:endParaRPr lang="uk-UA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C00000"/>
                </a:solidFill>
              </a:rPr>
              <a:t>Накопичення паперів.</a:t>
            </a:r>
            <a:endParaRPr lang="uk-UA" i="1" dirty="0">
              <a:solidFill>
                <a:srgbClr val="C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C00000"/>
                </a:solidFill>
              </a:rPr>
              <a:t>Складність аналізування.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Стрільці заносять результати в єдиний додаток.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Відслідковування влучань через нативний інтерфейс.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Відслідковування динаміки </a:t>
            </a: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стрільця.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2717" y="3936278"/>
            <a:ext cx="28003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список результатов стрелковых соревновани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18" y="3936277"/>
            <a:ext cx="3119874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onks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87" y="3936278"/>
            <a:ext cx="2455975" cy="27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8804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 є створення додатку, що дозволить стрільцям краще планувати наступні тренування на основі попередніх результатів.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169987"/>
            <a:ext cx="8982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7291099" y="4941169"/>
            <a:ext cx="1413163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4" y="1169987"/>
            <a:ext cx="721093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969" y="1395046"/>
            <a:ext cx="4712677" cy="343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1116" y="3927232"/>
            <a:ext cx="3999156" cy="2731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1485900"/>
            <a:ext cx="7073777" cy="536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>
            <a:hlinkClick r:id="rId5"/>
          </p:cNvPr>
          <p:cNvSpPr/>
          <p:nvPr/>
        </p:nvSpPr>
        <p:spPr>
          <a:xfrm>
            <a:off x="7584831" y="3270738"/>
            <a:ext cx="1119431" cy="105507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darken" extrusionOk="0">
                <a:moveTo>
                  <a:pt x="102413" y="60000"/>
                </a:moveTo>
                <a:lnTo>
                  <a:pt x="17587" y="15000"/>
                </a:lnTo>
                <a:lnTo>
                  <a:pt x="17587" y="105000"/>
                </a:lnTo>
                <a:close/>
              </a:path>
              <a:path w="120000" h="120000" fill="none" extrusionOk="0">
                <a:moveTo>
                  <a:pt x="102413" y="60000"/>
                </a:moveTo>
                <a:lnTo>
                  <a:pt x="17587" y="105000"/>
                </a:lnTo>
                <a:lnTo>
                  <a:pt x="17587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my_mail@gmail.com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https://www.linkedin.com/in/my_contact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+3806-my-phone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329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1_Тема Office</vt:lpstr>
      <vt:lpstr>Тема Office</vt:lpstr>
      <vt:lpstr>Система токенізації користувачів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контролю результатів стрільців</dc:title>
  <dc:creator>usa</dc:creator>
  <cp:lastModifiedBy>usa</cp:lastModifiedBy>
  <cp:revision>8</cp:revision>
  <dcterms:modified xsi:type="dcterms:W3CDTF">2020-04-19T21:00:39Z</dcterms:modified>
</cp:coreProperties>
</file>