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99" autoAdjust="0"/>
  </p:normalViewPr>
  <p:slideViewPr>
    <p:cSldViewPr>
      <p:cViewPr>
        <p:scale>
          <a:sx n="66" d="100"/>
          <a:sy n="66" d="100"/>
        </p:scale>
        <p:origin x="-2088" y="-3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Без токену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0.05</c:v>
                </c:pt>
                <c:pt idx="1">
                  <c:v>0.15</c:v>
                </c:pt>
                <c:pt idx="2">
                  <c:v>0.45</c:v>
                </c:pt>
                <c:pt idx="3">
                  <c:v>0.6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З токеном</c:v>
                </c:pt>
              </c:strCache>
            </c:strRef>
          </c:tx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0%</c:formatCode>
                <c:ptCount val="4"/>
                <c:pt idx="0">
                  <c:v>0.05</c:v>
                </c:pt>
                <c:pt idx="1">
                  <c:v>0.06</c:v>
                </c:pt>
                <c:pt idx="2">
                  <c:v>7.0000000000000007E-2</c:v>
                </c:pt>
                <c:pt idx="3">
                  <c:v>0.08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196416"/>
        <c:axId val="83761344"/>
      </c:lineChart>
      <c:catAx>
        <c:axId val="35196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83761344"/>
        <c:crosses val="autoZero"/>
        <c:auto val="1"/>
        <c:lblAlgn val="ctr"/>
        <c:lblOffset val="100"/>
        <c:noMultiLvlLbl val="0"/>
      </c:catAx>
      <c:valAx>
        <c:axId val="8376134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51964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uk-UA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2616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основі матеріалів http://amis.fpm.kpi.ua/dbis-plsql/121-oracle-visualization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 мінімум два типи діаграм, для візуалізації інформації про стан бізнесу.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обґрунтувати їх корисність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nkedin.com/in/my_contact" TargetMode="External"/><Relationship Id="rId4" Type="http://schemas.openxmlformats.org/officeDocument/2006/relationships/hyperlink" Target="mailto:my_mai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E46C0A"/>
              </a:buClr>
              <a:buSzPts val="3200"/>
            </a:pPr>
            <a:r>
              <a:rPr lang="ru-RU" sz="3200" b="1" dirty="0">
                <a:solidFill>
                  <a:srgbClr val="E46C0A"/>
                </a:solidFill>
              </a:rPr>
              <a:t>Система токенізації користувачів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«Київський політехнічний інститут імені Ігоря 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прикладної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smtClean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Ліхачов Артемій Дмитрович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Опис, як 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uk-UA" dirty="0" smtClean="0"/>
              <a:t>Користувачі залишали свої персональні дані будь-де та ставали більш вразливими до витоків інформації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Складність відслідковування сайтів, де саме зберігаються персональні дані.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Незрозуміло які дані потрібні й для чого.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 ключові рішення потрібні і для 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Персональні дані зберігаються в одному місці.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 smtClean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Чітко визначені необхідні дані для ідентифікації користувача.</a:t>
            </a:r>
            <a:endParaRPr sz="1400" b="0" i="1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2717" y="3936278"/>
            <a:ext cx="28003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mage result for список результатов стрелковых соревнований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518" y="3936277"/>
            <a:ext cx="3119874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onks mem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87" y="3936278"/>
            <a:ext cx="2455975" cy="276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880475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uk-UA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проекту є створення </a:t>
            </a:r>
            <a:r>
              <a:rPr lang="uk-UA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сервісу, що генеруватиме </a:t>
            </a: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uk-UA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персональний </a:t>
            </a:r>
            <a:r>
              <a:rPr lang="en-US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id” </a:t>
            </a:r>
            <a:r>
              <a:rPr lang="uk-UA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(токен) для його використання на інших ресурсах.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880476" cy="175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 </a:t>
            </a: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проекту: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 smtClean="0">
                <a:solidFill>
                  <a:schemeClr val="dk1"/>
                </a:solidFill>
                <a:latin typeface="Calibri"/>
                <a:sym typeface="Calibri"/>
              </a:rPr>
              <a:t>Розробити алгоритм обробки даних.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 smtClean="0">
                <a:solidFill>
                  <a:schemeClr val="dk1"/>
                </a:solidFill>
                <a:latin typeface="Calibri"/>
                <a:sym typeface="Calibri"/>
              </a:rPr>
              <a:t>Розробити алгоритм створення токену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-R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Створити можливість інтеграції сервісу в інші ресурси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 процесів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136" y="1170731"/>
            <a:ext cx="9144000" cy="489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" name="Google Shape;207;p28"/>
          <p:cNvSpPr/>
          <p:nvPr/>
        </p:nvSpPr>
        <p:spPr>
          <a:xfrm>
            <a:off x="5962354" y="2560464"/>
            <a:ext cx="514646" cy="424036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44408" y="2060848"/>
            <a:ext cx="720080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144000" cy="4462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8100392" y="4221088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83114638"/>
              </p:ext>
            </p:extLst>
          </p:nvPr>
        </p:nvGraphicFramePr>
        <p:xfrm>
          <a:off x="0" y="1169987"/>
          <a:ext cx="4848200" cy="2176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1109" y="1844824"/>
            <a:ext cx="3423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/>
              <a:t>Ризики отримання штрафів у зв’язку з виявленням невідповідності стандартам обробки інформації згідно </a:t>
            </a:r>
            <a:r>
              <a:rPr lang="en-US" dirty="0" smtClean="0"/>
              <a:t>GDPR</a:t>
            </a:r>
            <a:endParaRPr lang="uk-UA" dirty="0"/>
          </a:p>
        </p:txBody>
      </p:sp>
      <p:pic>
        <p:nvPicPr>
          <p:cNvPr id="4098" name="Picture 2" descr="U.S. data breaches and exposed records 2019 | Statist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6" b="15209"/>
          <a:stretch/>
        </p:blipFill>
        <p:spPr bwMode="auto">
          <a:xfrm>
            <a:off x="155575" y="3356992"/>
            <a:ext cx="6397852" cy="3339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70386" y="4549777"/>
            <a:ext cx="2465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</a:t>
            </a:r>
            <a:r>
              <a:rPr lang="uk-UA" dirty="0" smtClean="0"/>
              <a:t>ількість витоків даних та кількість викрадених персональних даних з 2005 по 2019 роки</a:t>
            </a:r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5" r="16875" b="33556"/>
          <a:stretch/>
        </p:blipFill>
        <p:spPr bwMode="auto">
          <a:xfrm>
            <a:off x="762000" y="1162050"/>
            <a:ext cx="76200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14" y="3136650"/>
            <a:ext cx="3956647" cy="293023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2"/>
          <p:cNvSpPr txBox="1"/>
          <p:nvPr/>
        </p:nvSpPr>
        <p:spPr>
          <a:xfrm>
            <a:off x="1115146" y="1541174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my_mail@gmail.com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https://www.linkedin.com/in/my_contact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+3806-my-phone</a:t>
            </a: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373</Words>
  <Application>Microsoft Office PowerPoint</Application>
  <PresentationFormat>On-screen Show (4:3)</PresentationFormat>
  <Paragraphs>100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1_Тема Office</vt:lpstr>
      <vt:lpstr>Тема Office</vt:lpstr>
      <vt:lpstr>Система токенізації користувачів</vt:lpstr>
      <vt:lpstr>Актуальність проблеми</vt:lpstr>
      <vt:lpstr>Мета та завдання проекту</vt:lpstr>
      <vt:lpstr>Ієрархія процесів</vt:lpstr>
      <vt:lpstr>Use Case</vt:lpstr>
      <vt:lpstr>DashBoard</vt:lpstr>
      <vt:lpstr>Прототипи інтерфейсу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для контролю результатів стрільців</dc:title>
  <dc:creator>usa</dc:creator>
  <cp:lastModifiedBy>usa</cp:lastModifiedBy>
  <cp:revision>11</cp:revision>
  <dcterms:modified xsi:type="dcterms:W3CDTF">2020-04-20T01:22:14Z</dcterms:modified>
</cp:coreProperties>
</file>