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78" r:id="rId3"/>
    <p:sldId id="257" r:id="rId4"/>
    <p:sldId id="284" r:id="rId5"/>
    <p:sldId id="286" r:id="rId6"/>
    <p:sldId id="262" r:id="rId7"/>
    <p:sldId id="288" r:id="rId8"/>
    <p:sldId id="289" r:id="rId9"/>
    <p:sldId id="261" r:id="rId10"/>
    <p:sldId id="277" r:id="rId11"/>
    <p:sldId id="279" r:id="rId12"/>
    <p:sldId id="270" r:id="rId13"/>
    <p:sldId id="280" r:id="rId14"/>
    <p:sldId id="275" r:id="rId15"/>
    <p:sldId id="281" r:id="rId16"/>
    <p:sldId id="274" r:id="rId17"/>
    <p:sldId id="282" r:id="rId18"/>
    <p:sldId id="276" r:id="rId19"/>
    <p:sldId id="283" r:id="rId20"/>
    <p:sldId id="263" r:id="rId21"/>
    <p:sldId id="287" r:id="rId22"/>
    <p:sldId id="265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64D54-2FD8-132F-1009-40FBBF06D1B8}" v="128" dt="2021-04-09T10:12:12.060"/>
    <p1510:client id="{64A4EFFE-F027-826F-7914-07212D58E3E1}" v="1553" dt="2021-04-08T14:44:24.171"/>
    <p1510:client id="{A5E1AE43-B737-326C-33A1-4381320BEFAE}" v="92" dt="2021-04-09T10:01:47.301"/>
    <p1510:client id="{BCB812AB-1A73-C1AB-5A5A-0436CFECC7F4}" v="323" dt="2021-04-08T15:54:13.059"/>
    <p1510:client id="{E3DAEB92-EB01-DFB6-F3F6-436C4CA8CB38}" v="61" dt="2021-04-08T19:25:09.633"/>
    <p1510:client id="{FA688CB1-05D5-4200-8E34-AD22A35DF467}" v="2063" dt="2021-04-09T10:54:01.020"/>
    <p1510:client id="{FCBFF8BC-28CD-8967-0304-9D5E29B7FC3C}" v="1415" dt="2021-04-08T16:05:18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1" autoAdjust="0"/>
  </p:normalViewPr>
  <p:slideViewPr>
    <p:cSldViewPr snapToGrid="0">
      <p:cViewPr varScale="1">
        <p:scale>
          <a:sx n="80" d="100"/>
          <a:sy n="80" d="100"/>
        </p:scale>
        <p:origin x="6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E1D64-5B1B-4272-B62B-016F08A9C67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F3D7D-4FBF-4889-AB62-A4A53B95A869}">
      <dgm:prSet/>
      <dgm:spPr/>
      <dgm:t>
        <a:bodyPr/>
        <a:lstStyle/>
        <a:p>
          <a:r>
            <a:rPr lang="en-US" dirty="0"/>
            <a:t>Ask</a:t>
          </a:r>
        </a:p>
      </dgm:t>
    </dgm:pt>
    <dgm:pt modelId="{A360732C-1AAF-49D1-9D19-496E8AFDB06E}" type="parTrans" cxnId="{DA92E358-57DB-4782-9F74-4572AFBA9581}">
      <dgm:prSet/>
      <dgm:spPr/>
      <dgm:t>
        <a:bodyPr/>
        <a:lstStyle/>
        <a:p>
          <a:endParaRPr lang="en-US"/>
        </a:p>
      </dgm:t>
    </dgm:pt>
    <dgm:pt modelId="{D4BEA161-5A21-4A4B-9FCF-C140097DA4C8}" type="sibTrans" cxnId="{DA92E358-57DB-4782-9F74-4572AFBA9581}">
      <dgm:prSet/>
      <dgm:spPr/>
      <dgm:t>
        <a:bodyPr/>
        <a:lstStyle/>
        <a:p>
          <a:endParaRPr lang="en-US"/>
        </a:p>
      </dgm:t>
    </dgm:pt>
    <dgm:pt modelId="{40514406-0261-415A-A821-4BEBC8481609}">
      <dgm:prSet/>
      <dgm:spPr/>
      <dgm:t>
        <a:bodyPr/>
        <a:lstStyle/>
        <a:p>
          <a:r>
            <a:rPr lang="en-US"/>
            <a:t>Ask for a destination, origin, </a:t>
          </a:r>
          <a:r>
            <a:rPr lang="en-US">
              <a:latin typeface="Corbel" panose="020B0503020204020204"/>
            </a:rPr>
            <a:t>etc</a:t>
          </a:r>
          <a:r>
            <a:rPr lang="en-US"/>
            <a:t>...</a:t>
          </a:r>
        </a:p>
      </dgm:t>
    </dgm:pt>
    <dgm:pt modelId="{46D7C30E-95E9-4C73-BA11-66363EF60522}" type="parTrans" cxnId="{CA823F04-54E4-48EA-A96B-951B3DB2BE9A}">
      <dgm:prSet/>
      <dgm:spPr/>
      <dgm:t>
        <a:bodyPr/>
        <a:lstStyle/>
        <a:p>
          <a:endParaRPr lang="en-US"/>
        </a:p>
      </dgm:t>
    </dgm:pt>
    <dgm:pt modelId="{53CF44EF-B5F6-4CDF-992C-4BC752F90528}" type="sibTrans" cxnId="{CA823F04-54E4-48EA-A96B-951B3DB2BE9A}">
      <dgm:prSet/>
      <dgm:spPr/>
      <dgm:t>
        <a:bodyPr/>
        <a:lstStyle/>
        <a:p>
          <a:endParaRPr lang="en-US"/>
        </a:p>
      </dgm:t>
    </dgm:pt>
    <dgm:pt modelId="{D2493C9A-1E3E-4790-BB98-38B2DE4FF1B3}">
      <dgm:prSet/>
      <dgm:spPr/>
      <dgm:t>
        <a:bodyPr/>
        <a:lstStyle/>
        <a:p>
          <a:r>
            <a:rPr lang="en-US" dirty="0"/>
            <a:t>Save</a:t>
          </a:r>
        </a:p>
      </dgm:t>
    </dgm:pt>
    <dgm:pt modelId="{33BA8121-E63B-4758-8F25-A92CAD28BD72}" type="parTrans" cxnId="{11A9CCFF-20AB-4B3E-8228-D00A8B064D33}">
      <dgm:prSet/>
      <dgm:spPr/>
      <dgm:t>
        <a:bodyPr/>
        <a:lstStyle/>
        <a:p>
          <a:endParaRPr lang="en-US"/>
        </a:p>
      </dgm:t>
    </dgm:pt>
    <dgm:pt modelId="{0DB1F2C0-9DC0-4BB5-B013-BAD09878B172}" type="sibTrans" cxnId="{11A9CCFF-20AB-4B3E-8228-D00A8B064D33}">
      <dgm:prSet/>
      <dgm:spPr/>
      <dgm:t>
        <a:bodyPr/>
        <a:lstStyle/>
        <a:p>
          <a:endParaRPr lang="en-US"/>
        </a:p>
      </dgm:t>
    </dgm:pt>
    <dgm:pt modelId="{9FE262AD-C6BB-4DA9-B1C2-365616E2567D}">
      <dgm:prSet/>
      <dgm:spPr/>
      <dgm:t>
        <a:bodyPr/>
        <a:lstStyle/>
        <a:p>
          <a:r>
            <a:rPr lang="en-US" dirty="0"/>
            <a:t>Save as an object in a dictionary along with its aircraft and passengers</a:t>
          </a:r>
        </a:p>
      </dgm:t>
    </dgm:pt>
    <dgm:pt modelId="{13E94202-5AA5-4462-A892-184AC2DF47FF}" type="parTrans" cxnId="{43ED5817-6FDC-4586-AFF7-2FDE978CF046}">
      <dgm:prSet/>
      <dgm:spPr/>
      <dgm:t>
        <a:bodyPr/>
        <a:lstStyle/>
        <a:p>
          <a:endParaRPr lang="en-US"/>
        </a:p>
      </dgm:t>
    </dgm:pt>
    <dgm:pt modelId="{502C2811-8B15-43FD-A03F-B5E06FB207C5}" type="sibTrans" cxnId="{43ED5817-6FDC-4586-AFF7-2FDE978CF046}">
      <dgm:prSet/>
      <dgm:spPr/>
      <dgm:t>
        <a:bodyPr/>
        <a:lstStyle/>
        <a:p>
          <a:endParaRPr lang="en-US"/>
        </a:p>
      </dgm:t>
    </dgm:pt>
    <dgm:pt modelId="{C52DA159-8FB7-4BA5-9944-DCD439A116E9}" type="pres">
      <dgm:prSet presAssocID="{680E1D64-5B1B-4272-B62B-016F08A9C674}" presName="Name0" presStyleCnt="0">
        <dgm:presLayoutVars>
          <dgm:dir/>
          <dgm:animLvl val="lvl"/>
          <dgm:resizeHandles val="exact"/>
        </dgm:presLayoutVars>
      </dgm:prSet>
      <dgm:spPr/>
    </dgm:pt>
    <dgm:pt modelId="{8E249FC5-75EA-467A-ADB8-D7DEB6B7B7D3}" type="pres">
      <dgm:prSet presAssocID="{D2493C9A-1E3E-4790-BB98-38B2DE4FF1B3}" presName="boxAndChildren" presStyleCnt="0"/>
      <dgm:spPr/>
    </dgm:pt>
    <dgm:pt modelId="{DC01EA3A-83FF-48C7-9111-6F3AEA571A75}" type="pres">
      <dgm:prSet presAssocID="{D2493C9A-1E3E-4790-BB98-38B2DE4FF1B3}" presName="parentTextBox" presStyleLbl="alignNode1" presStyleIdx="0" presStyleCnt="2"/>
      <dgm:spPr/>
    </dgm:pt>
    <dgm:pt modelId="{3151EAC0-D8F8-4C23-9A39-9E23486B05E7}" type="pres">
      <dgm:prSet presAssocID="{D2493C9A-1E3E-4790-BB98-38B2DE4FF1B3}" presName="descendantBox" presStyleLbl="bgAccFollowNode1" presStyleIdx="0" presStyleCnt="2"/>
      <dgm:spPr/>
    </dgm:pt>
    <dgm:pt modelId="{B6FC0EEF-0317-4C5B-BFAF-4AAE25015DBA}" type="pres">
      <dgm:prSet presAssocID="{D4BEA161-5A21-4A4B-9FCF-C140097DA4C8}" presName="sp" presStyleCnt="0"/>
      <dgm:spPr/>
    </dgm:pt>
    <dgm:pt modelId="{AC263495-06E8-4CE6-932A-BE2C6BBAFE6A}" type="pres">
      <dgm:prSet presAssocID="{71EF3D7D-4FBF-4889-AB62-A4A53B95A869}" presName="arrowAndChildren" presStyleCnt="0"/>
      <dgm:spPr/>
    </dgm:pt>
    <dgm:pt modelId="{2409DEF7-E0FD-4278-BC8F-52CF527114BD}" type="pres">
      <dgm:prSet presAssocID="{71EF3D7D-4FBF-4889-AB62-A4A53B95A869}" presName="parentTextArrow" presStyleLbl="node1" presStyleIdx="0" presStyleCnt="0"/>
      <dgm:spPr/>
    </dgm:pt>
    <dgm:pt modelId="{C0CB76F6-2972-4C02-B70B-187F1EFCC9FF}" type="pres">
      <dgm:prSet presAssocID="{71EF3D7D-4FBF-4889-AB62-A4A53B95A869}" presName="arrow" presStyleLbl="alignNode1" presStyleIdx="1" presStyleCnt="2"/>
      <dgm:spPr/>
    </dgm:pt>
    <dgm:pt modelId="{7D3308DB-204A-4505-B6A2-9846DB31D38A}" type="pres">
      <dgm:prSet presAssocID="{71EF3D7D-4FBF-4889-AB62-A4A53B95A869}" presName="descendantArrow" presStyleLbl="bgAccFollowNode1" presStyleIdx="1" presStyleCnt="2"/>
      <dgm:spPr/>
    </dgm:pt>
  </dgm:ptLst>
  <dgm:cxnLst>
    <dgm:cxn modelId="{CA823F04-54E4-48EA-A96B-951B3DB2BE9A}" srcId="{71EF3D7D-4FBF-4889-AB62-A4A53B95A869}" destId="{40514406-0261-415A-A821-4BEBC8481609}" srcOrd="0" destOrd="0" parTransId="{46D7C30E-95E9-4C73-BA11-66363EF60522}" sibTransId="{53CF44EF-B5F6-4CDF-992C-4BC752F90528}"/>
    <dgm:cxn modelId="{43ED5817-6FDC-4586-AFF7-2FDE978CF046}" srcId="{D2493C9A-1E3E-4790-BB98-38B2DE4FF1B3}" destId="{9FE262AD-C6BB-4DA9-B1C2-365616E2567D}" srcOrd="0" destOrd="0" parTransId="{13E94202-5AA5-4462-A892-184AC2DF47FF}" sibTransId="{502C2811-8B15-43FD-A03F-B5E06FB207C5}"/>
    <dgm:cxn modelId="{B82E371E-F0DA-4183-9DD6-CBE81AE7456C}" type="presOf" srcId="{71EF3D7D-4FBF-4889-AB62-A4A53B95A869}" destId="{C0CB76F6-2972-4C02-B70B-187F1EFCC9FF}" srcOrd="1" destOrd="0" presId="urn:microsoft.com/office/officeart/2016/7/layout/VerticalDownArrowProcess"/>
    <dgm:cxn modelId="{DC7A185E-B89D-45D7-856C-70D44465DC18}" type="presOf" srcId="{40514406-0261-415A-A821-4BEBC8481609}" destId="{7D3308DB-204A-4505-B6A2-9846DB31D38A}" srcOrd="0" destOrd="0" presId="urn:microsoft.com/office/officeart/2016/7/layout/VerticalDownArrowProcess"/>
    <dgm:cxn modelId="{D5068E60-C830-4CD2-9504-076BB197FFBB}" type="presOf" srcId="{680E1D64-5B1B-4272-B62B-016F08A9C674}" destId="{C52DA159-8FB7-4BA5-9944-DCD439A116E9}" srcOrd="0" destOrd="0" presId="urn:microsoft.com/office/officeart/2016/7/layout/VerticalDownArrowProcess"/>
    <dgm:cxn modelId="{DA92E358-57DB-4782-9F74-4572AFBA9581}" srcId="{680E1D64-5B1B-4272-B62B-016F08A9C674}" destId="{71EF3D7D-4FBF-4889-AB62-A4A53B95A869}" srcOrd="0" destOrd="0" parTransId="{A360732C-1AAF-49D1-9D19-496E8AFDB06E}" sibTransId="{D4BEA161-5A21-4A4B-9FCF-C140097DA4C8}"/>
    <dgm:cxn modelId="{7CB94CC3-E9DD-4831-8B65-1D7F8850629E}" type="presOf" srcId="{D2493C9A-1E3E-4790-BB98-38B2DE4FF1B3}" destId="{DC01EA3A-83FF-48C7-9111-6F3AEA571A75}" srcOrd="0" destOrd="0" presId="urn:microsoft.com/office/officeart/2016/7/layout/VerticalDownArrowProcess"/>
    <dgm:cxn modelId="{3B0F0BCE-E711-45EA-B66C-676E789F015E}" type="presOf" srcId="{71EF3D7D-4FBF-4889-AB62-A4A53B95A869}" destId="{2409DEF7-E0FD-4278-BC8F-52CF527114BD}" srcOrd="0" destOrd="0" presId="urn:microsoft.com/office/officeart/2016/7/layout/VerticalDownArrowProcess"/>
    <dgm:cxn modelId="{9AFBEBDB-44C0-4747-B867-F00B40C628D3}" type="presOf" srcId="{9FE262AD-C6BB-4DA9-B1C2-365616E2567D}" destId="{3151EAC0-D8F8-4C23-9A39-9E23486B05E7}" srcOrd="0" destOrd="0" presId="urn:microsoft.com/office/officeart/2016/7/layout/VerticalDownArrowProcess"/>
    <dgm:cxn modelId="{11A9CCFF-20AB-4B3E-8228-D00A8B064D33}" srcId="{680E1D64-5B1B-4272-B62B-016F08A9C674}" destId="{D2493C9A-1E3E-4790-BB98-38B2DE4FF1B3}" srcOrd="1" destOrd="0" parTransId="{33BA8121-E63B-4758-8F25-A92CAD28BD72}" sibTransId="{0DB1F2C0-9DC0-4BB5-B013-BAD09878B172}"/>
    <dgm:cxn modelId="{5D93D1FA-079F-49B2-9861-092D472C9B2B}" type="presParOf" srcId="{C52DA159-8FB7-4BA5-9944-DCD439A116E9}" destId="{8E249FC5-75EA-467A-ADB8-D7DEB6B7B7D3}" srcOrd="0" destOrd="0" presId="urn:microsoft.com/office/officeart/2016/7/layout/VerticalDownArrowProcess"/>
    <dgm:cxn modelId="{D7AF24D8-E040-4FD0-BDAA-43EDE7901632}" type="presParOf" srcId="{8E249FC5-75EA-467A-ADB8-D7DEB6B7B7D3}" destId="{DC01EA3A-83FF-48C7-9111-6F3AEA571A75}" srcOrd="0" destOrd="0" presId="urn:microsoft.com/office/officeart/2016/7/layout/VerticalDownArrowProcess"/>
    <dgm:cxn modelId="{59B644AC-7A28-4E75-8921-0FFC5C2D0107}" type="presParOf" srcId="{8E249FC5-75EA-467A-ADB8-D7DEB6B7B7D3}" destId="{3151EAC0-D8F8-4C23-9A39-9E23486B05E7}" srcOrd="1" destOrd="0" presId="urn:microsoft.com/office/officeart/2016/7/layout/VerticalDownArrowProcess"/>
    <dgm:cxn modelId="{F2F94A66-9629-4062-8692-FE03455847B7}" type="presParOf" srcId="{C52DA159-8FB7-4BA5-9944-DCD439A116E9}" destId="{B6FC0EEF-0317-4C5B-BFAF-4AAE25015DBA}" srcOrd="1" destOrd="0" presId="urn:microsoft.com/office/officeart/2016/7/layout/VerticalDownArrowProcess"/>
    <dgm:cxn modelId="{2A5988A0-DD4F-4057-A68E-E0A29439DC86}" type="presParOf" srcId="{C52DA159-8FB7-4BA5-9944-DCD439A116E9}" destId="{AC263495-06E8-4CE6-932A-BE2C6BBAFE6A}" srcOrd="2" destOrd="0" presId="urn:microsoft.com/office/officeart/2016/7/layout/VerticalDownArrowProcess"/>
    <dgm:cxn modelId="{FC923838-0C89-40CF-AE83-0F2DAD0E5C05}" type="presParOf" srcId="{AC263495-06E8-4CE6-932A-BE2C6BBAFE6A}" destId="{2409DEF7-E0FD-4278-BC8F-52CF527114BD}" srcOrd="0" destOrd="0" presId="urn:microsoft.com/office/officeart/2016/7/layout/VerticalDownArrowProcess"/>
    <dgm:cxn modelId="{E33DCD55-B1BC-49F2-B91B-293DFE71C322}" type="presParOf" srcId="{AC263495-06E8-4CE6-932A-BE2C6BBAFE6A}" destId="{C0CB76F6-2972-4C02-B70B-187F1EFCC9FF}" srcOrd="1" destOrd="0" presId="urn:microsoft.com/office/officeart/2016/7/layout/VerticalDownArrowProcess"/>
    <dgm:cxn modelId="{5D3CF11B-6AD5-4C16-A52E-79E140C40682}" type="presParOf" srcId="{AC263495-06E8-4CE6-932A-BE2C6BBAFE6A}" destId="{7D3308DB-204A-4505-B6A2-9846DB31D38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E1D64-5B1B-4272-B62B-016F08A9C67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F3D7D-4FBF-4889-AB62-A4A53B95A869}">
      <dgm:prSet/>
      <dgm:spPr/>
      <dgm:t>
        <a:bodyPr/>
        <a:lstStyle/>
        <a:p>
          <a:r>
            <a:rPr lang="en-US"/>
            <a:t>Ask</a:t>
          </a:r>
        </a:p>
      </dgm:t>
    </dgm:pt>
    <dgm:pt modelId="{A360732C-1AAF-49D1-9D19-496E8AFDB06E}" type="parTrans" cxnId="{DA92E358-57DB-4782-9F74-4572AFBA9581}">
      <dgm:prSet/>
      <dgm:spPr/>
      <dgm:t>
        <a:bodyPr/>
        <a:lstStyle/>
        <a:p>
          <a:endParaRPr lang="en-US"/>
        </a:p>
      </dgm:t>
    </dgm:pt>
    <dgm:pt modelId="{D4BEA161-5A21-4A4B-9FCF-C140097DA4C8}" type="sibTrans" cxnId="{DA92E358-57DB-4782-9F74-4572AFBA9581}">
      <dgm:prSet/>
      <dgm:spPr/>
      <dgm:t>
        <a:bodyPr/>
        <a:lstStyle/>
        <a:p>
          <a:endParaRPr lang="en-US"/>
        </a:p>
      </dgm:t>
    </dgm:pt>
    <dgm:pt modelId="{40514406-0261-415A-A821-4BEBC8481609}">
      <dgm:prSet/>
      <dgm:spPr/>
      <dgm:t>
        <a:bodyPr/>
        <a:lstStyle/>
        <a:p>
          <a:r>
            <a:rPr lang="en-US" dirty="0"/>
            <a:t>Ask for user to input details</a:t>
          </a:r>
        </a:p>
      </dgm:t>
    </dgm:pt>
    <dgm:pt modelId="{46D7C30E-95E9-4C73-BA11-66363EF60522}" type="parTrans" cxnId="{CA823F04-54E4-48EA-A96B-951B3DB2BE9A}">
      <dgm:prSet/>
      <dgm:spPr/>
      <dgm:t>
        <a:bodyPr/>
        <a:lstStyle/>
        <a:p>
          <a:endParaRPr lang="en-US"/>
        </a:p>
      </dgm:t>
    </dgm:pt>
    <dgm:pt modelId="{53CF44EF-B5F6-4CDF-992C-4BC752F90528}" type="sibTrans" cxnId="{CA823F04-54E4-48EA-A96B-951B3DB2BE9A}">
      <dgm:prSet/>
      <dgm:spPr/>
      <dgm:t>
        <a:bodyPr/>
        <a:lstStyle/>
        <a:p>
          <a:endParaRPr lang="en-US"/>
        </a:p>
      </dgm:t>
    </dgm:pt>
    <dgm:pt modelId="{D2493C9A-1E3E-4790-BB98-38B2DE4FF1B3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33BA8121-E63B-4758-8F25-A92CAD28BD72}" type="parTrans" cxnId="{11A9CCFF-20AB-4B3E-8228-D00A8B064D33}">
      <dgm:prSet/>
      <dgm:spPr/>
      <dgm:t>
        <a:bodyPr/>
        <a:lstStyle/>
        <a:p>
          <a:endParaRPr lang="en-US"/>
        </a:p>
      </dgm:t>
    </dgm:pt>
    <dgm:pt modelId="{0DB1F2C0-9DC0-4BB5-B013-BAD09878B172}" type="sibTrans" cxnId="{11A9CCFF-20AB-4B3E-8228-D00A8B064D33}">
      <dgm:prSet/>
      <dgm:spPr/>
      <dgm:t>
        <a:bodyPr/>
        <a:lstStyle/>
        <a:p>
          <a:endParaRPr lang="en-US"/>
        </a:p>
      </dgm:t>
    </dgm:pt>
    <dgm:pt modelId="{9FE262AD-C6BB-4DA9-B1C2-365616E2567D}">
      <dgm:prSet/>
      <dgm:spPr/>
      <dgm:t>
        <a:bodyPr/>
        <a:lstStyle/>
        <a:p>
          <a:r>
            <a:rPr lang="en-US" dirty="0"/>
            <a:t>Create an object from the given details</a:t>
          </a:r>
        </a:p>
      </dgm:t>
    </dgm:pt>
    <dgm:pt modelId="{13E94202-5AA5-4462-A892-184AC2DF47FF}" type="parTrans" cxnId="{43ED5817-6FDC-4586-AFF7-2FDE978CF046}">
      <dgm:prSet/>
      <dgm:spPr/>
      <dgm:t>
        <a:bodyPr/>
        <a:lstStyle/>
        <a:p>
          <a:endParaRPr lang="en-US"/>
        </a:p>
      </dgm:t>
    </dgm:pt>
    <dgm:pt modelId="{502C2811-8B15-43FD-A03F-B5E06FB207C5}" type="sibTrans" cxnId="{43ED5817-6FDC-4586-AFF7-2FDE978CF046}">
      <dgm:prSet/>
      <dgm:spPr/>
      <dgm:t>
        <a:bodyPr/>
        <a:lstStyle/>
        <a:p>
          <a:endParaRPr lang="en-US"/>
        </a:p>
      </dgm:t>
    </dgm:pt>
    <dgm:pt modelId="{CA838C4C-88BB-46C6-8F5E-F86FC458C725}">
      <dgm:prSet/>
      <dgm:spPr/>
      <dgm:t>
        <a:bodyPr/>
        <a:lstStyle/>
        <a:p>
          <a:r>
            <a:rPr lang="en-US" dirty="0"/>
            <a:t>Save</a:t>
          </a:r>
        </a:p>
      </dgm:t>
    </dgm:pt>
    <dgm:pt modelId="{8AF7C880-5A4E-402C-9928-130D6B6DFD00}" type="parTrans" cxnId="{EB75159D-663A-4AE7-A4BB-75B09B9100E0}">
      <dgm:prSet/>
      <dgm:spPr/>
      <dgm:t>
        <a:bodyPr/>
        <a:lstStyle/>
        <a:p>
          <a:endParaRPr lang="en-US"/>
        </a:p>
      </dgm:t>
    </dgm:pt>
    <dgm:pt modelId="{21EB8C87-25E3-4366-B59B-98BB4D232EC0}" type="sibTrans" cxnId="{EB75159D-663A-4AE7-A4BB-75B09B9100E0}">
      <dgm:prSet/>
      <dgm:spPr/>
      <dgm:t>
        <a:bodyPr/>
        <a:lstStyle/>
        <a:p>
          <a:endParaRPr lang="en-US"/>
        </a:p>
      </dgm:t>
    </dgm:pt>
    <dgm:pt modelId="{C6CBD4A9-2D4A-4F33-B827-478FE8A3C115}">
      <dgm:prSet/>
      <dgm:spPr/>
      <dgm:t>
        <a:bodyPr/>
        <a:lstStyle/>
        <a:p>
          <a:r>
            <a:rPr lang="en-US" dirty="0"/>
            <a:t>Save the information from the object to the database</a:t>
          </a:r>
        </a:p>
      </dgm:t>
    </dgm:pt>
    <dgm:pt modelId="{C644EE91-4234-4F4B-9E6D-911BE562269F}" type="parTrans" cxnId="{0F063FCA-0310-4573-8B0C-4BAA7CB09083}">
      <dgm:prSet/>
      <dgm:spPr/>
      <dgm:t>
        <a:bodyPr/>
        <a:lstStyle/>
        <a:p>
          <a:endParaRPr lang="en-US"/>
        </a:p>
      </dgm:t>
    </dgm:pt>
    <dgm:pt modelId="{9BA220E7-14AD-40C5-87DC-84C77E5EEE40}" type="sibTrans" cxnId="{0F063FCA-0310-4573-8B0C-4BAA7CB09083}">
      <dgm:prSet/>
      <dgm:spPr/>
      <dgm:t>
        <a:bodyPr/>
        <a:lstStyle/>
        <a:p>
          <a:endParaRPr lang="en-US"/>
        </a:p>
      </dgm:t>
    </dgm:pt>
    <dgm:pt modelId="{C52DA159-8FB7-4BA5-9944-DCD439A116E9}" type="pres">
      <dgm:prSet presAssocID="{680E1D64-5B1B-4272-B62B-016F08A9C674}" presName="Name0" presStyleCnt="0">
        <dgm:presLayoutVars>
          <dgm:dir/>
          <dgm:animLvl val="lvl"/>
          <dgm:resizeHandles val="exact"/>
        </dgm:presLayoutVars>
      </dgm:prSet>
      <dgm:spPr/>
    </dgm:pt>
    <dgm:pt modelId="{03C53FA0-65F7-4A29-BB19-6A313F2A224E}" type="pres">
      <dgm:prSet presAssocID="{CA838C4C-88BB-46C6-8F5E-F86FC458C725}" presName="boxAndChildren" presStyleCnt="0"/>
      <dgm:spPr/>
    </dgm:pt>
    <dgm:pt modelId="{1B50245D-4BAF-4135-9756-18A2E446BD54}" type="pres">
      <dgm:prSet presAssocID="{CA838C4C-88BB-46C6-8F5E-F86FC458C725}" presName="parentTextBox" presStyleLbl="alignNode1" presStyleIdx="0" presStyleCnt="3"/>
      <dgm:spPr/>
    </dgm:pt>
    <dgm:pt modelId="{63C7A7F5-D225-4559-BE9A-BBDF4A8E5D7E}" type="pres">
      <dgm:prSet presAssocID="{CA838C4C-88BB-46C6-8F5E-F86FC458C725}" presName="descendantBox" presStyleLbl="bgAccFollowNode1" presStyleIdx="0" presStyleCnt="3"/>
      <dgm:spPr/>
    </dgm:pt>
    <dgm:pt modelId="{5C89FFF7-A81A-43ED-A7A8-2F6150F5D4A3}" type="pres">
      <dgm:prSet presAssocID="{0DB1F2C0-9DC0-4BB5-B013-BAD09878B172}" presName="sp" presStyleCnt="0"/>
      <dgm:spPr/>
    </dgm:pt>
    <dgm:pt modelId="{DDA5D982-9D20-48AF-A058-CEC7AA26D973}" type="pres">
      <dgm:prSet presAssocID="{D2493C9A-1E3E-4790-BB98-38B2DE4FF1B3}" presName="arrowAndChildren" presStyleCnt="0"/>
      <dgm:spPr/>
    </dgm:pt>
    <dgm:pt modelId="{97C13A60-3F15-4283-9567-7A80876ADC25}" type="pres">
      <dgm:prSet presAssocID="{D2493C9A-1E3E-4790-BB98-38B2DE4FF1B3}" presName="parentTextArrow" presStyleLbl="node1" presStyleIdx="0" presStyleCnt="0"/>
      <dgm:spPr/>
    </dgm:pt>
    <dgm:pt modelId="{38A3BAD7-1F19-45BB-AD88-E8AA6126955C}" type="pres">
      <dgm:prSet presAssocID="{D2493C9A-1E3E-4790-BB98-38B2DE4FF1B3}" presName="arrow" presStyleLbl="alignNode1" presStyleIdx="1" presStyleCnt="3"/>
      <dgm:spPr/>
    </dgm:pt>
    <dgm:pt modelId="{5A732D53-C7C6-41E0-A073-C90DD90D6CA9}" type="pres">
      <dgm:prSet presAssocID="{D2493C9A-1E3E-4790-BB98-38B2DE4FF1B3}" presName="descendantArrow" presStyleLbl="bgAccFollowNode1" presStyleIdx="1" presStyleCnt="3"/>
      <dgm:spPr/>
    </dgm:pt>
    <dgm:pt modelId="{B6FC0EEF-0317-4C5B-BFAF-4AAE25015DBA}" type="pres">
      <dgm:prSet presAssocID="{D4BEA161-5A21-4A4B-9FCF-C140097DA4C8}" presName="sp" presStyleCnt="0"/>
      <dgm:spPr/>
    </dgm:pt>
    <dgm:pt modelId="{AC263495-06E8-4CE6-932A-BE2C6BBAFE6A}" type="pres">
      <dgm:prSet presAssocID="{71EF3D7D-4FBF-4889-AB62-A4A53B95A869}" presName="arrowAndChildren" presStyleCnt="0"/>
      <dgm:spPr/>
    </dgm:pt>
    <dgm:pt modelId="{2409DEF7-E0FD-4278-BC8F-52CF527114BD}" type="pres">
      <dgm:prSet presAssocID="{71EF3D7D-4FBF-4889-AB62-A4A53B95A869}" presName="parentTextArrow" presStyleLbl="node1" presStyleIdx="0" presStyleCnt="0"/>
      <dgm:spPr/>
    </dgm:pt>
    <dgm:pt modelId="{C0CB76F6-2972-4C02-B70B-187F1EFCC9FF}" type="pres">
      <dgm:prSet presAssocID="{71EF3D7D-4FBF-4889-AB62-A4A53B95A869}" presName="arrow" presStyleLbl="alignNode1" presStyleIdx="2" presStyleCnt="3" custLinFactNeighborX="-6085" custLinFactNeighborY="-52590"/>
      <dgm:spPr/>
    </dgm:pt>
    <dgm:pt modelId="{7D3308DB-204A-4505-B6A2-9846DB31D38A}" type="pres">
      <dgm:prSet presAssocID="{71EF3D7D-4FBF-4889-AB62-A4A53B95A869}" presName="descendantArrow" presStyleLbl="bgAccFollowNode1" presStyleIdx="2" presStyleCnt="3" custLinFactNeighborX="-143" custLinFactNeighborY="-9299"/>
      <dgm:spPr/>
    </dgm:pt>
  </dgm:ptLst>
  <dgm:cxnLst>
    <dgm:cxn modelId="{CA823F04-54E4-48EA-A96B-951B3DB2BE9A}" srcId="{71EF3D7D-4FBF-4889-AB62-A4A53B95A869}" destId="{40514406-0261-415A-A821-4BEBC8481609}" srcOrd="0" destOrd="0" parTransId="{46D7C30E-95E9-4C73-BA11-66363EF60522}" sibTransId="{53CF44EF-B5F6-4CDF-992C-4BC752F90528}"/>
    <dgm:cxn modelId="{C961B20F-1BAF-4696-B770-71D1829AA930}" type="presOf" srcId="{D2493C9A-1E3E-4790-BB98-38B2DE4FF1B3}" destId="{38A3BAD7-1F19-45BB-AD88-E8AA6126955C}" srcOrd="1" destOrd="0" presId="urn:microsoft.com/office/officeart/2016/7/layout/VerticalDownArrowProcess"/>
    <dgm:cxn modelId="{43ED5817-6FDC-4586-AFF7-2FDE978CF046}" srcId="{D2493C9A-1E3E-4790-BB98-38B2DE4FF1B3}" destId="{9FE262AD-C6BB-4DA9-B1C2-365616E2567D}" srcOrd="0" destOrd="0" parTransId="{13E94202-5AA5-4462-A892-184AC2DF47FF}" sibTransId="{502C2811-8B15-43FD-A03F-B5E06FB207C5}"/>
    <dgm:cxn modelId="{B82E371E-F0DA-4183-9DD6-CBE81AE7456C}" type="presOf" srcId="{71EF3D7D-4FBF-4889-AB62-A4A53B95A869}" destId="{C0CB76F6-2972-4C02-B70B-187F1EFCC9FF}" srcOrd="1" destOrd="0" presId="urn:microsoft.com/office/officeart/2016/7/layout/VerticalDownArrowProcess"/>
    <dgm:cxn modelId="{DC7A185E-B89D-45D7-856C-70D44465DC18}" type="presOf" srcId="{40514406-0261-415A-A821-4BEBC8481609}" destId="{7D3308DB-204A-4505-B6A2-9846DB31D38A}" srcOrd="0" destOrd="0" presId="urn:microsoft.com/office/officeart/2016/7/layout/VerticalDownArrowProcess"/>
    <dgm:cxn modelId="{D5068E60-C830-4CD2-9504-076BB197FFBB}" type="presOf" srcId="{680E1D64-5B1B-4272-B62B-016F08A9C674}" destId="{C52DA159-8FB7-4BA5-9944-DCD439A116E9}" srcOrd="0" destOrd="0" presId="urn:microsoft.com/office/officeart/2016/7/layout/VerticalDownArrowProcess"/>
    <dgm:cxn modelId="{DA92E358-57DB-4782-9F74-4572AFBA9581}" srcId="{680E1D64-5B1B-4272-B62B-016F08A9C674}" destId="{71EF3D7D-4FBF-4889-AB62-A4A53B95A869}" srcOrd="0" destOrd="0" parTransId="{A360732C-1AAF-49D1-9D19-496E8AFDB06E}" sibTransId="{D4BEA161-5A21-4A4B-9FCF-C140097DA4C8}"/>
    <dgm:cxn modelId="{46F39A89-28CE-4AD6-BC16-FAE9E998A5A6}" type="presOf" srcId="{C6CBD4A9-2D4A-4F33-B827-478FE8A3C115}" destId="{63C7A7F5-D225-4559-BE9A-BBDF4A8E5D7E}" srcOrd="0" destOrd="0" presId="urn:microsoft.com/office/officeart/2016/7/layout/VerticalDownArrowProcess"/>
    <dgm:cxn modelId="{20582C90-F23C-484F-955E-67B0EFE22F56}" type="presOf" srcId="{D2493C9A-1E3E-4790-BB98-38B2DE4FF1B3}" destId="{97C13A60-3F15-4283-9567-7A80876ADC25}" srcOrd="0" destOrd="0" presId="urn:microsoft.com/office/officeart/2016/7/layout/VerticalDownArrowProcess"/>
    <dgm:cxn modelId="{EB75159D-663A-4AE7-A4BB-75B09B9100E0}" srcId="{680E1D64-5B1B-4272-B62B-016F08A9C674}" destId="{CA838C4C-88BB-46C6-8F5E-F86FC458C725}" srcOrd="2" destOrd="0" parTransId="{8AF7C880-5A4E-402C-9928-130D6B6DFD00}" sibTransId="{21EB8C87-25E3-4366-B59B-98BB4D232EC0}"/>
    <dgm:cxn modelId="{525B82BF-A837-4D2B-BDDD-DADB8505B1CA}" type="presOf" srcId="{9FE262AD-C6BB-4DA9-B1C2-365616E2567D}" destId="{5A732D53-C7C6-41E0-A073-C90DD90D6CA9}" srcOrd="0" destOrd="0" presId="urn:microsoft.com/office/officeart/2016/7/layout/VerticalDownArrowProcess"/>
    <dgm:cxn modelId="{0F063FCA-0310-4573-8B0C-4BAA7CB09083}" srcId="{CA838C4C-88BB-46C6-8F5E-F86FC458C725}" destId="{C6CBD4A9-2D4A-4F33-B827-478FE8A3C115}" srcOrd="0" destOrd="0" parTransId="{C644EE91-4234-4F4B-9E6D-911BE562269F}" sibTransId="{9BA220E7-14AD-40C5-87DC-84C77E5EEE40}"/>
    <dgm:cxn modelId="{3B0F0BCE-E711-45EA-B66C-676E789F015E}" type="presOf" srcId="{71EF3D7D-4FBF-4889-AB62-A4A53B95A869}" destId="{2409DEF7-E0FD-4278-BC8F-52CF527114BD}" srcOrd="0" destOrd="0" presId="urn:microsoft.com/office/officeart/2016/7/layout/VerticalDownArrowProcess"/>
    <dgm:cxn modelId="{E4F69FFE-227D-448A-AD1B-EB550D5E3AD5}" type="presOf" srcId="{CA838C4C-88BB-46C6-8F5E-F86FC458C725}" destId="{1B50245D-4BAF-4135-9756-18A2E446BD54}" srcOrd="0" destOrd="0" presId="urn:microsoft.com/office/officeart/2016/7/layout/VerticalDownArrowProcess"/>
    <dgm:cxn modelId="{11A9CCFF-20AB-4B3E-8228-D00A8B064D33}" srcId="{680E1D64-5B1B-4272-B62B-016F08A9C674}" destId="{D2493C9A-1E3E-4790-BB98-38B2DE4FF1B3}" srcOrd="1" destOrd="0" parTransId="{33BA8121-E63B-4758-8F25-A92CAD28BD72}" sibTransId="{0DB1F2C0-9DC0-4BB5-B013-BAD09878B172}"/>
    <dgm:cxn modelId="{64ABA4B2-0DF1-4D8C-B6CF-30EFED770C89}" type="presParOf" srcId="{C52DA159-8FB7-4BA5-9944-DCD439A116E9}" destId="{03C53FA0-65F7-4A29-BB19-6A313F2A224E}" srcOrd="0" destOrd="0" presId="urn:microsoft.com/office/officeart/2016/7/layout/VerticalDownArrowProcess"/>
    <dgm:cxn modelId="{E08E85F8-1FA0-461F-85B5-A286341C8738}" type="presParOf" srcId="{03C53FA0-65F7-4A29-BB19-6A313F2A224E}" destId="{1B50245D-4BAF-4135-9756-18A2E446BD54}" srcOrd="0" destOrd="0" presId="urn:microsoft.com/office/officeart/2016/7/layout/VerticalDownArrowProcess"/>
    <dgm:cxn modelId="{3DFE7FEC-9CD2-4830-B418-FD26E7D7A1C3}" type="presParOf" srcId="{03C53FA0-65F7-4A29-BB19-6A313F2A224E}" destId="{63C7A7F5-D225-4559-BE9A-BBDF4A8E5D7E}" srcOrd="1" destOrd="0" presId="urn:microsoft.com/office/officeart/2016/7/layout/VerticalDownArrowProcess"/>
    <dgm:cxn modelId="{7D85077C-212E-4C41-8A0B-9B10179A1528}" type="presParOf" srcId="{C52DA159-8FB7-4BA5-9944-DCD439A116E9}" destId="{5C89FFF7-A81A-43ED-A7A8-2F6150F5D4A3}" srcOrd="1" destOrd="0" presId="urn:microsoft.com/office/officeart/2016/7/layout/VerticalDownArrowProcess"/>
    <dgm:cxn modelId="{3DA5F353-45C9-4D0F-AF0F-8F5F4EACC364}" type="presParOf" srcId="{C52DA159-8FB7-4BA5-9944-DCD439A116E9}" destId="{DDA5D982-9D20-48AF-A058-CEC7AA26D973}" srcOrd="2" destOrd="0" presId="urn:microsoft.com/office/officeart/2016/7/layout/VerticalDownArrowProcess"/>
    <dgm:cxn modelId="{DEFEA431-E44E-4042-975D-1FF109BD20DD}" type="presParOf" srcId="{DDA5D982-9D20-48AF-A058-CEC7AA26D973}" destId="{97C13A60-3F15-4283-9567-7A80876ADC25}" srcOrd="0" destOrd="0" presId="urn:microsoft.com/office/officeart/2016/7/layout/VerticalDownArrowProcess"/>
    <dgm:cxn modelId="{7ABB017B-81C3-43CC-B678-CA6F21A810FA}" type="presParOf" srcId="{DDA5D982-9D20-48AF-A058-CEC7AA26D973}" destId="{38A3BAD7-1F19-45BB-AD88-E8AA6126955C}" srcOrd="1" destOrd="0" presId="urn:microsoft.com/office/officeart/2016/7/layout/VerticalDownArrowProcess"/>
    <dgm:cxn modelId="{F260F3AD-CA72-48F9-B748-C9EBDA6ABDAB}" type="presParOf" srcId="{DDA5D982-9D20-48AF-A058-CEC7AA26D973}" destId="{5A732D53-C7C6-41E0-A073-C90DD90D6CA9}" srcOrd="2" destOrd="0" presId="urn:microsoft.com/office/officeart/2016/7/layout/VerticalDownArrowProcess"/>
    <dgm:cxn modelId="{F2F94A66-9629-4062-8692-FE03455847B7}" type="presParOf" srcId="{C52DA159-8FB7-4BA5-9944-DCD439A116E9}" destId="{B6FC0EEF-0317-4C5B-BFAF-4AAE25015DBA}" srcOrd="3" destOrd="0" presId="urn:microsoft.com/office/officeart/2016/7/layout/VerticalDownArrowProcess"/>
    <dgm:cxn modelId="{2A5988A0-DD4F-4057-A68E-E0A29439DC86}" type="presParOf" srcId="{C52DA159-8FB7-4BA5-9944-DCD439A116E9}" destId="{AC263495-06E8-4CE6-932A-BE2C6BBAFE6A}" srcOrd="4" destOrd="0" presId="urn:microsoft.com/office/officeart/2016/7/layout/VerticalDownArrowProcess"/>
    <dgm:cxn modelId="{FC923838-0C89-40CF-AE83-0F2DAD0E5C05}" type="presParOf" srcId="{AC263495-06E8-4CE6-932A-BE2C6BBAFE6A}" destId="{2409DEF7-E0FD-4278-BC8F-52CF527114BD}" srcOrd="0" destOrd="0" presId="urn:microsoft.com/office/officeart/2016/7/layout/VerticalDownArrowProcess"/>
    <dgm:cxn modelId="{E33DCD55-B1BC-49F2-B91B-293DFE71C322}" type="presParOf" srcId="{AC263495-06E8-4CE6-932A-BE2C6BBAFE6A}" destId="{C0CB76F6-2972-4C02-B70B-187F1EFCC9FF}" srcOrd="1" destOrd="0" presId="urn:microsoft.com/office/officeart/2016/7/layout/VerticalDownArrowProcess"/>
    <dgm:cxn modelId="{5D3CF11B-6AD5-4C16-A52E-79E140C40682}" type="presParOf" srcId="{AC263495-06E8-4CE6-932A-BE2C6BBAFE6A}" destId="{7D3308DB-204A-4505-B6A2-9846DB31D38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0E1D64-5B1B-4272-B62B-016F08A9C67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EF3D7D-4FBF-4889-AB62-A4A53B95A869}">
      <dgm:prSet/>
      <dgm:spPr/>
      <dgm:t>
        <a:bodyPr/>
        <a:lstStyle/>
        <a:p>
          <a:r>
            <a:rPr lang="en-US"/>
            <a:t>Ask</a:t>
          </a:r>
        </a:p>
      </dgm:t>
    </dgm:pt>
    <dgm:pt modelId="{A360732C-1AAF-49D1-9D19-496E8AFDB06E}" type="parTrans" cxnId="{DA92E358-57DB-4782-9F74-4572AFBA9581}">
      <dgm:prSet/>
      <dgm:spPr/>
      <dgm:t>
        <a:bodyPr/>
        <a:lstStyle/>
        <a:p>
          <a:endParaRPr lang="en-US"/>
        </a:p>
      </dgm:t>
    </dgm:pt>
    <dgm:pt modelId="{D4BEA161-5A21-4A4B-9FCF-C140097DA4C8}" type="sibTrans" cxnId="{DA92E358-57DB-4782-9F74-4572AFBA9581}">
      <dgm:prSet/>
      <dgm:spPr/>
      <dgm:t>
        <a:bodyPr/>
        <a:lstStyle/>
        <a:p>
          <a:endParaRPr lang="en-US"/>
        </a:p>
      </dgm:t>
    </dgm:pt>
    <dgm:pt modelId="{40514406-0261-415A-A821-4BEBC8481609}">
      <dgm:prSet/>
      <dgm:spPr/>
      <dgm:t>
        <a:bodyPr/>
        <a:lstStyle/>
        <a:p>
          <a:r>
            <a:rPr lang="en-US"/>
            <a:t>Ask for passenger ID and flight ID</a:t>
          </a:r>
        </a:p>
      </dgm:t>
    </dgm:pt>
    <dgm:pt modelId="{46D7C30E-95E9-4C73-BA11-66363EF60522}" type="parTrans" cxnId="{CA823F04-54E4-48EA-A96B-951B3DB2BE9A}">
      <dgm:prSet/>
      <dgm:spPr/>
      <dgm:t>
        <a:bodyPr/>
        <a:lstStyle/>
        <a:p>
          <a:endParaRPr lang="en-US"/>
        </a:p>
      </dgm:t>
    </dgm:pt>
    <dgm:pt modelId="{53CF44EF-B5F6-4CDF-992C-4BC752F90528}" type="sibTrans" cxnId="{CA823F04-54E4-48EA-A96B-951B3DB2BE9A}">
      <dgm:prSet/>
      <dgm:spPr/>
      <dgm:t>
        <a:bodyPr/>
        <a:lstStyle/>
        <a:p>
          <a:endParaRPr lang="en-US"/>
        </a:p>
      </dgm:t>
    </dgm:pt>
    <dgm:pt modelId="{D2493C9A-1E3E-4790-BB98-38B2DE4FF1B3}">
      <dgm:prSet/>
      <dgm:spPr/>
      <dgm:t>
        <a:bodyPr/>
        <a:lstStyle/>
        <a:p>
          <a:r>
            <a:rPr lang="en-US"/>
            <a:t>Check</a:t>
          </a:r>
        </a:p>
      </dgm:t>
    </dgm:pt>
    <dgm:pt modelId="{33BA8121-E63B-4758-8F25-A92CAD28BD72}" type="parTrans" cxnId="{11A9CCFF-20AB-4B3E-8228-D00A8B064D33}">
      <dgm:prSet/>
      <dgm:spPr/>
      <dgm:t>
        <a:bodyPr/>
        <a:lstStyle/>
        <a:p>
          <a:endParaRPr lang="en-US"/>
        </a:p>
      </dgm:t>
    </dgm:pt>
    <dgm:pt modelId="{0DB1F2C0-9DC0-4BB5-B013-BAD09878B172}" type="sibTrans" cxnId="{11A9CCFF-20AB-4B3E-8228-D00A8B064D33}">
      <dgm:prSet/>
      <dgm:spPr/>
      <dgm:t>
        <a:bodyPr/>
        <a:lstStyle/>
        <a:p>
          <a:endParaRPr lang="en-US"/>
        </a:p>
      </dgm:t>
    </dgm:pt>
    <dgm:pt modelId="{9FE262AD-C6BB-4DA9-B1C2-365616E2567D}">
      <dgm:prSet/>
      <dgm:spPr/>
      <dgm:t>
        <a:bodyPr/>
        <a:lstStyle/>
        <a:p>
          <a:r>
            <a:rPr lang="en-US"/>
            <a:t>Check that there are empty seats available on the flight</a:t>
          </a:r>
        </a:p>
      </dgm:t>
    </dgm:pt>
    <dgm:pt modelId="{13E94202-5AA5-4462-A892-184AC2DF47FF}" type="parTrans" cxnId="{43ED5817-6FDC-4586-AFF7-2FDE978CF046}">
      <dgm:prSet/>
      <dgm:spPr/>
      <dgm:t>
        <a:bodyPr/>
        <a:lstStyle/>
        <a:p>
          <a:endParaRPr lang="en-US"/>
        </a:p>
      </dgm:t>
    </dgm:pt>
    <dgm:pt modelId="{502C2811-8B15-43FD-A03F-B5E06FB207C5}" type="sibTrans" cxnId="{43ED5817-6FDC-4586-AFF7-2FDE978CF046}">
      <dgm:prSet/>
      <dgm:spPr/>
      <dgm:t>
        <a:bodyPr/>
        <a:lstStyle/>
        <a:p>
          <a:endParaRPr lang="en-US"/>
        </a:p>
      </dgm:t>
    </dgm:pt>
    <dgm:pt modelId="{CA838C4C-88BB-46C6-8F5E-F86FC458C725}">
      <dgm:prSet/>
      <dgm:spPr/>
      <dgm:t>
        <a:bodyPr/>
        <a:lstStyle/>
        <a:p>
          <a:r>
            <a:rPr lang="en-US"/>
            <a:t>Check</a:t>
          </a:r>
        </a:p>
      </dgm:t>
    </dgm:pt>
    <dgm:pt modelId="{8AF7C880-5A4E-402C-9928-130D6B6DFD00}" type="parTrans" cxnId="{EB75159D-663A-4AE7-A4BB-75B09B9100E0}">
      <dgm:prSet/>
      <dgm:spPr/>
      <dgm:t>
        <a:bodyPr/>
        <a:lstStyle/>
        <a:p>
          <a:endParaRPr lang="en-US"/>
        </a:p>
      </dgm:t>
    </dgm:pt>
    <dgm:pt modelId="{21EB8C87-25E3-4366-B59B-98BB4D232EC0}" type="sibTrans" cxnId="{EB75159D-663A-4AE7-A4BB-75B09B9100E0}">
      <dgm:prSet/>
      <dgm:spPr/>
      <dgm:t>
        <a:bodyPr/>
        <a:lstStyle/>
        <a:p>
          <a:endParaRPr lang="en-US"/>
        </a:p>
      </dgm:t>
    </dgm:pt>
    <dgm:pt modelId="{C6CBD4A9-2D4A-4F33-B827-478FE8A3C115}">
      <dgm:prSet/>
      <dgm:spPr/>
      <dgm:t>
        <a:bodyPr/>
        <a:lstStyle/>
        <a:p>
          <a:r>
            <a:rPr lang="en-US"/>
            <a:t>Check ticket type</a:t>
          </a:r>
        </a:p>
      </dgm:t>
    </dgm:pt>
    <dgm:pt modelId="{C644EE91-4234-4F4B-9E6D-911BE562269F}" type="parTrans" cxnId="{0F063FCA-0310-4573-8B0C-4BAA7CB09083}">
      <dgm:prSet/>
      <dgm:spPr/>
      <dgm:t>
        <a:bodyPr/>
        <a:lstStyle/>
        <a:p>
          <a:endParaRPr lang="en-US"/>
        </a:p>
      </dgm:t>
    </dgm:pt>
    <dgm:pt modelId="{9BA220E7-14AD-40C5-87DC-84C77E5EEE40}" type="sibTrans" cxnId="{0F063FCA-0310-4573-8B0C-4BAA7CB09083}">
      <dgm:prSet/>
      <dgm:spPr/>
      <dgm:t>
        <a:bodyPr/>
        <a:lstStyle/>
        <a:p>
          <a:endParaRPr lang="en-US"/>
        </a:p>
      </dgm:t>
    </dgm:pt>
    <dgm:pt modelId="{91402F14-3CA2-41FC-B30F-B8B046EF4C84}">
      <dgm:prSet/>
      <dgm:spPr/>
      <dgm:t>
        <a:bodyPr/>
        <a:lstStyle/>
        <a:p>
          <a:r>
            <a:rPr lang="en-US"/>
            <a:t>Create</a:t>
          </a:r>
        </a:p>
      </dgm:t>
    </dgm:pt>
    <dgm:pt modelId="{A399A027-B647-49AD-81DD-ED23F65F9BA5}" type="parTrans" cxnId="{1ABF6589-5F88-4193-980A-8F54FC975980}">
      <dgm:prSet/>
      <dgm:spPr/>
      <dgm:t>
        <a:bodyPr/>
        <a:lstStyle/>
        <a:p>
          <a:endParaRPr lang="en-US"/>
        </a:p>
      </dgm:t>
    </dgm:pt>
    <dgm:pt modelId="{0D758AE1-DD93-4E54-A6D1-98AD639B3628}" type="sibTrans" cxnId="{1ABF6589-5F88-4193-980A-8F54FC975980}">
      <dgm:prSet/>
      <dgm:spPr/>
      <dgm:t>
        <a:bodyPr/>
        <a:lstStyle/>
        <a:p>
          <a:endParaRPr lang="en-US"/>
        </a:p>
      </dgm:t>
    </dgm:pt>
    <dgm:pt modelId="{6986589F-A368-4AFD-BEE8-DAAB5F071829}">
      <dgm:prSet/>
      <dgm:spPr/>
      <dgm:t>
        <a:bodyPr/>
        <a:lstStyle/>
        <a:p>
          <a:r>
            <a:rPr lang="en-US"/>
            <a:t>Create a ticket and insert into the database</a:t>
          </a:r>
        </a:p>
      </dgm:t>
    </dgm:pt>
    <dgm:pt modelId="{A1ABA7F4-C8D8-4D21-8738-C3AB6B00441F}" type="parTrans" cxnId="{65B99DF1-C837-4760-AD2F-75892874CDD7}">
      <dgm:prSet/>
      <dgm:spPr/>
      <dgm:t>
        <a:bodyPr/>
        <a:lstStyle/>
        <a:p>
          <a:endParaRPr lang="en-US"/>
        </a:p>
      </dgm:t>
    </dgm:pt>
    <dgm:pt modelId="{49D878CD-8FB4-41FA-9539-06648243C52E}" type="sibTrans" cxnId="{65B99DF1-C837-4760-AD2F-75892874CDD7}">
      <dgm:prSet/>
      <dgm:spPr/>
      <dgm:t>
        <a:bodyPr/>
        <a:lstStyle/>
        <a:p>
          <a:endParaRPr lang="en-US"/>
        </a:p>
      </dgm:t>
    </dgm:pt>
    <dgm:pt modelId="{C52DA159-8FB7-4BA5-9944-DCD439A116E9}" type="pres">
      <dgm:prSet presAssocID="{680E1D64-5B1B-4272-B62B-016F08A9C674}" presName="Name0" presStyleCnt="0">
        <dgm:presLayoutVars>
          <dgm:dir/>
          <dgm:animLvl val="lvl"/>
          <dgm:resizeHandles val="exact"/>
        </dgm:presLayoutVars>
      </dgm:prSet>
      <dgm:spPr/>
    </dgm:pt>
    <dgm:pt modelId="{37664E3A-2442-4148-B283-E8F1BF046338}" type="pres">
      <dgm:prSet presAssocID="{91402F14-3CA2-41FC-B30F-B8B046EF4C84}" presName="boxAndChildren" presStyleCnt="0"/>
      <dgm:spPr/>
    </dgm:pt>
    <dgm:pt modelId="{C54CB066-B2EF-4F7E-9425-D7C4217BFCF2}" type="pres">
      <dgm:prSet presAssocID="{91402F14-3CA2-41FC-B30F-B8B046EF4C84}" presName="parentTextBox" presStyleLbl="alignNode1" presStyleIdx="0" presStyleCnt="4"/>
      <dgm:spPr/>
    </dgm:pt>
    <dgm:pt modelId="{4109896B-C07A-4D82-9CC4-F4CAF89D9EC2}" type="pres">
      <dgm:prSet presAssocID="{91402F14-3CA2-41FC-B30F-B8B046EF4C84}" presName="descendantBox" presStyleLbl="bgAccFollowNode1" presStyleIdx="0" presStyleCnt="4"/>
      <dgm:spPr/>
    </dgm:pt>
    <dgm:pt modelId="{FB31C156-C458-4186-9253-061536866B84}" type="pres">
      <dgm:prSet presAssocID="{21EB8C87-25E3-4366-B59B-98BB4D232EC0}" presName="sp" presStyleCnt="0"/>
      <dgm:spPr/>
    </dgm:pt>
    <dgm:pt modelId="{82261A01-B654-4DF7-8397-9AD9FFAFF4F8}" type="pres">
      <dgm:prSet presAssocID="{CA838C4C-88BB-46C6-8F5E-F86FC458C725}" presName="arrowAndChildren" presStyleCnt="0"/>
      <dgm:spPr/>
    </dgm:pt>
    <dgm:pt modelId="{B9A9DCE1-9FB9-4A96-8C55-D0C886D3FF22}" type="pres">
      <dgm:prSet presAssocID="{CA838C4C-88BB-46C6-8F5E-F86FC458C725}" presName="parentTextArrow" presStyleLbl="node1" presStyleIdx="0" presStyleCnt="0"/>
      <dgm:spPr/>
    </dgm:pt>
    <dgm:pt modelId="{6B68E699-ED50-4E84-89C3-B87A097EFCCE}" type="pres">
      <dgm:prSet presAssocID="{CA838C4C-88BB-46C6-8F5E-F86FC458C725}" presName="arrow" presStyleLbl="alignNode1" presStyleIdx="1" presStyleCnt="4"/>
      <dgm:spPr/>
    </dgm:pt>
    <dgm:pt modelId="{0A59F620-343F-4F05-8A04-B8725F23DFE0}" type="pres">
      <dgm:prSet presAssocID="{CA838C4C-88BB-46C6-8F5E-F86FC458C725}" presName="descendantArrow" presStyleLbl="bgAccFollowNode1" presStyleIdx="1" presStyleCnt="4"/>
      <dgm:spPr/>
    </dgm:pt>
    <dgm:pt modelId="{5C89FFF7-A81A-43ED-A7A8-2F6150F5D4A3}" type="pres">
      <dgm:prSet presAssocID="{0DB1F2C0-9DC0-4BB5-B013-BAD09878B172}" presName="sp" presStyleCnt="0"/>
      <dgm:spPr/>
    </dgm:pt>
    <dgm:pt modelId="{DDA5D982-9D20-48AF-A058-CEC7AA26D973}" type="pres">
      <dgm:prSet presAssocID="{D2493C9A-1E3E-4790-BB98-38B2DE4FF1B3}" presName="arrowAndChildren" presStyleCnt="0"/>
      <dgm:spPr/>
    </dgm:pt>
    <dgm:pt modelId="{97C13A60-3F15-4283-9567-7A80876ADC25}" type="pres">
      <dgm:prSet presAssocID="{D2493C9A-1E3E-4790-BB98-38B2DE4FF1B3}" presName="parentTextArrow" presStyleLbl="node1" presStyleIdx="0" presStyleCnt="0"/>
      <dgm:spPr/>
    </dgm:pt>
    <dgm:pt modelId="{38A3BAD7-1F19-45BB-AD88-E8AA6126955C}" type="pres">
      <dgm:prSet presAssocID="{D2493C9A-1E3E-4790-BB98-38B2DE4FF1B3}" presName="arrow" presStyleLbl="alignNode1" presStyleIdx="2" presStyleCnt="4"/>
      <dgm:spPr/>
    </dgm:pt>
    <dgm:pt modelId="{5A732D53-C7C6-41E0-A073-C90DD90D6CA9}" type="pres">
      <dgm:prSet presAssocID="{D2493C9A-1E3E-4790-BB98-38B2DE4FF1B3}" presName="descendantArrow" presStyleLbl="bgAccFollowNode1" presStyleIdx="2" presStyleCnt="4"/>
      <dgm:spPr/>
    </dgm:pt>
    <dgm:pt modelId="{B6FC0EEF-0317-4C5B-BFAF-4AAE25015DBA}" type="pres">
      <dgm:prSet presAssocID="{D4BEA161-5A21-4A4B-9FCF-C140097DA4C8}" presName="sp" presStyleCnt="0"/>
      <dgm:spPr/>
    </dgm:pt>
    <dgm:pt modelId="{AC263495-06E8-4CE6-932A-BE2C6BBAFE6A}" type="pres">
      <dgm:prSet presAssocID="{71EF3D7D-4FBF-4889-AB62-A4A53B95A869}" presName="arrowAndChildren" presStyleCnt="0"/>
      <dgm:spPr/>
    </dgm:pt>
    <dgm:pt modelId="{2409DEF7-E0FD-4278-BC8F-52CF527114BD}" type="pres">
      <dgm:prSet presAssocID="{71EF3D7D-4FBF-4889-AB62-A4A53B95A869}" presName="parentTextArrow" presStyleLbl="node1" presStyleIdx="0" presStyleCnt="0"/>
      <dgm:spPr/>
    </dgm:pt>
    <dgm:pt modelId="{C0CB76F6-2972-4C02-B70B-187F1EFCC9FF}" type="pres">
      <dgm:prSet presAssocID="{71EF3D7D-4FBF-4889-AB62-A4A53B95A869}" presName="arrow" presStyleLbl="alignNode1" presStyleIdx="3" presStyleCnt="4"/>
      <dgm:spPr/>
    </dgm:pt>
    <dgm:pt modelId="{7D3308DB-204A-4505-B6A2-9846DB31D38A}" type="pres">
      <dgm:prSet presAssocID="{71EF3D7D-4FBF-4889-AB62-A4A53B95A869}" presName="descendantArrow" presStyleLbl="bgAccFollowNode1" presStyleIdx="3" presStyleCnt="4"/>
      <dgm:spPr/>
    </dgm:pt>
  </dgm:ptLst>
  <dgm:cxnLst>
    <dgm:cxn modelId="{CA823F04-54E4-48EA-A96B-951B3DB2BE9A}" srcId="{71EF3D7D-4FBF-4889-AB62-A4A53B95A869}" destId="{40514406-0261-415A-A821-4BEBC8481609}" srcOrd="0" destOrd="0" parTransId="{46D7C30E-95E9-4C73-BA11-66363EF60522}" sibTransId="{53CF44EF-B5F6-4CDF-992C-4BC752F90528}"/>
    <dgm:cxn modelId="{C961B20F-1BAF-4696-B770-71D1829AA930}" type="presOf" srcId="{D2493C9A-1E3E-4790-BB98-38B2DE4FF1B3}" destId="{38A3BAD7-1F19-45BB-AD88-E8AA6126955C}" srcOrd="1" destOrd="0" presId="urn:microsoft.com/office/officeart/2016/7/layout/VerticalDownArrowProcess"/>
    <dgm:cxn modelId="{43ED5817-6FDC-4586-AFF7-2FDE978CF046}" srcId="{D2493C9A-1E3E-4790-BB98-38B2DE4FF1B3}" destId="{9FE262AD-C6BB-4DA9-B1C2-365616E2567D}" srcOrd="0" destOrd="0" parTransId="{13E94202-5AA5-4462-A892-184AC2DF47FF}" sibTransId="{502C2811-8B15-43FD-A03F-B5E06FB207C5}"/>
    <dgm:cxn modelId="{B82E371E-F0DA-4183-9DD6-CBE81AE7456C}" type="presOf" srcId="{71EF3D7D-4FBF-4889-AB62-A4A53B95A869}" destId="{C0CB76F6-2972-4C02-B70B-187F1EFCC9FF}" srcOrd="1" destOrd="0" presId="urn:microsoft.com/office/officeart/2016/7/layout/VerticalDownArrowProcess"/>
    <dgm:cxn modelId="{1CCA4934-57DB-4F40-BE5E-02663A7EE685}" type="presOf" srcId="{91402F14-3CA2-41FC-B30F-B8B046EF4C84}" destId="{C54CB066-B2EF-4F7E-9425-D7C4217BFCF2}" srcOrd="0" destOrd="0" presId="urn:microsoft.com/office/officeart/2016/7/layout/VerticalDownArrowProcess"/>
    <dgm:cxn modelId="{B28A173F-30C8-4E7B-9052-453BCF532428}" type="presOf" srcId="{6986589F-A368-4AFD-BEE8-DAAB5F071829}" destId="{4109896B-C07A-4D82-9CC4-F4CAF89D9EC2}" srcOrd="0" destOrd="0" presId="urn:microsoft.com/office/officeart/2016/7/layout/VerticalDownArrowProcess"/>
    <dgm:cxn modelId="{DC7A185E-B89D-45D7-856C-70D44465DC18}" type="presOf" srcId="{40514406-0261-415A-A821-4BEBC8481609}" destId="{7D3308DB-204A-4505-B6A2-9846DB31D38A}" srcOrd="0" destOrd="0" presId="urn:microsoft.com/office/officeart/2016/7/layout/VerticalDownArrowProcess"/>
    <dgm:cxn modelId="{D5068E60-C830-4CD2-9504-076BB197FFBB}" type="presOf" srcId="{680E1D64-5B1B-4272-B62B-016F08A9C674}" destId="{C52DA159-8FB7-4BA5-9944-DCD439A116E9}" srcOrd="0" destOrd="0" presId="urn:microsoft.com/office/officeart/2016/7/layout/VerticalDownArrowProcess"/>
    <dgm:cxn modelId="{DA92E358-57DB-4782-9F74-4572AFBA9581}" srcId="{680E1D64-5B1B-4272-B62B-016F08A9C674}" destId="{71EF3D7D-4FBF-4889-AB62-A4A53B95A869}" srcOrd="0" destOrd="0" parTransId="{A360732C-1AAF-49D1-9D19-496E8AFDB06E}" sibTransId="{D4BEA161-5A21-4A4B-9FCF-C140097DA4C8}"/>
    <dgm:cxn modelId="{1ABF6589-5F88-4193-980A-8F54FC975980}" srcId="{680E1D64-5B1B-4272-B62B-016F08A9C674}" destId="{91402F14-3CA2-41FC-B30F-B8B046EF4C84}" srcOrd="3" destOrd="0" parTransId="{A399A027-B647-49AD-81DD-ED23F65F9BA5}" sibTransId="{0D758AE1-DD93-4E54-A6D1-98AD639B3628}"/>
    <dgm:cxn modelId="{20582C90-F23C-484F-955E-67B0EFE22F56}" type="presOf" srcId="{D2493C9A-1E3E-4790-BB98-38B2DE4FF1B3}" destId="{97C13A60-3F15-4283-9567-7A80876ADC25}" srcOrd="0" destOrd="0" presId="urn:microsoft.com/office/officeart/2016/7/layout/VerticalDownArrowProcess"/>
    <dgm:cxn modelId="{EB75159D-663A-4AE7-A4BB-75B09B9100E0}" srcId="{680E1D64-5B1B-4272-B62B-016F08A9C674}" destId="{CA838C4C-88BB-46C6-8F5E-F86FC458C725}" srcOrd="2" destOrd="0" parTransId="{8AF7C880-5A4E-402C-9928-130D6B6DFD00}" sibTransId="{21EB8C87-25E3-4366-B59B-98BB4D232EC0}"/>
    <dgm:cxn modelId="{A97454A7-5DB5-4971-ACD9-DAB1E547854B}" type="presOf" srcId="{C6CBD4A9-2D4A-4F33-B827-478FE8A3C115}" destId="{0A59F620-343F-4F05-8A04-B8725F23DFE0}" srcOrd="0" destOrd="0" presId="urn:microsoft.com/office/officeart/2016/7/layout/VerticalDownArrowProcess"/>
    <dgm:cxn modelId="{525B82BF-A837-4D2B-BDDD-DADB8505B1CA}" type="presOf" srcId="{9FE262AD-C6BB-4DA9-B1C2-365616E2567D}" destId="{5A732D53-C7C6-41E0-A073-C90DD90D6CA9}" srcOrd="0" destOrd="0" presId="urn:microsoft.com/office/officeart/2016/7/layout/VerticalDownArrowProcess"/>
    <dgm:cxn modelId="{75A0AAC5-6CE9-48A0-B8EC-E1054D5103C9}" type="presOf" srcId="{CA838C4C-88BB-46C6-8F5E-F86FC458C725}" destId="{B9A9DCE1-9FB9-4A96-8C55-D0C886D3FF22}" srcOrd="0" destOrd="0" presId="urn:microsoft.com/office/officeart/2016/7/layout/VerticalDownArrowProcess"/>
    <dgm:cxn modelId="{0F063FCA-0310-4573-8B0C-4BAA7CB09083}" srcId="{CA838C4C-88BB-46C6-8F5E-F86FC458C725}" destId="{C6CBD4A9-2D4A-4F33-B827-478FE8A3C115}" srcOrd="0" destOrd="0" parTransId="{C644EE91-4234-4F4B-9E6D-911BE562269F}" sibTransId="{9BA220E7-14AD-40C5-87DC-84C77E5EEE40}"/>
    <dgm:cxn modelId="{3B0F0BCE-E711-45EA-B66C-676E789F015E}" type="presOf" srcId="{71EF3D7D-4FBF-4889-AB62-A4A53B95A869}" destId="{2409DEF7-E0FD-4278-BC8F-52CF527114BD}" srcOrd="0" destOrd="0" presId="urn:microsoft.com/office/officeart/2016/7/layout/VerticalDownArrowProcess"/>
    <dgm:cxn modelId="{DDAD54DC-CE08-439A-A6AA-221294B6536C}" type="presOf" srcId="{CA838C4C-88BB-46C6-8F5E-F86FC458C725}" destId="{6B68E699-ED50-4E84-89C3-B87A097EFCCE}" srcOrd="1" destOrd="0" presId="urn:microsoft.com/office/officeart/2016/7/layout/VerticalDownArrowProcess"/>
    <dgm:cxn modelId="{65B99DF1-C837-4760-AD2F-75892874CDD7}" srcId="{91402F14-3CA2-41FC-B30F-B8B046EF4C84}" destId="{6986589F-A368-4AFD-BEE8-DAAB5F071829}" srcOrd="0" destOrd="0" parTransId="{A1ABA7F4-C8D8-4D21-8738-C3AB6B00441F}" sibTransId="{49D878CD-8FB4-41FA-9539-06648243C52E}"/>
    <dgm:cxn modelId="{11A9CCFF-20AB-4B3E-8228-D00A8B064D33}" srcId="{680E1D64-5B1B-4272-B62B-016F08A9C674}" destId="{D2493C9A-1E3E-4790-BB98-38B2DE4FF1B3}" srcOrd="1" destOrd="0" parTransId="{33BA8121-E63B-4758-8F25-A92CAD28BD72}" sibTransId="{0DB1F2C0-9DC0-4BB5-B013-BAD09878B172}"/>
    <dgm:cxn modelId="{35CD8D01-DD9C-4EAD-BB52-C7F9E40C71EF}" type="presParOf" srcId="{C52DA159-8FB7-4BA5-9944-DCD439A116E9}" destId="{37664E3A-2442-4148-B283-E8F1BF046338}" srcOrd="0" destOrd="0" presId="urn:microsoft.com/office/officeart/2016/7/layout/VerticalDownArrowProcess"/>
    <dgm:cxn modelId="{6AA194D6-7DCF-4769-8927-A7C3CACB9A5D}" type="presParOf" srcId="{37664E3A-2442-4148-B283-E8F1BF046338}" destId="{C54CB066-B2EF-4F7E-9425-D7C4217BFCF2}" srcOrd="0" destOrd="0" presId="urn:microsoft.com/office/officeart/2016/7/layout/VerticalDownArrowProcess"/>
    <dgm:cxn modelId="{89D8EEB1-0738-47E1-BDBE-05668C2F3A3B}" type="presParOf" srcId="{37664E3A-2442-4148-B283-E8F1BF046338}" destId="{4109896B-C07A-4D82-9CC4-F4CAF89D9EC2}" srcOrd="1" destOrd="0" presId="urn:microsoft.com/office/officeart/2016/7/layout/VerticalDownArrowProcess"/>
    <dgm:cxn modelId="{1045CAB3-DF26-4B20-99A6-CAD0407DE4CE}" type="presParOf" srcId="{C52DA159-8FB7-4BA5-9944-DCD439A116E9}" destId="{FB31C156-C458-4186-9253-061536866B84}" srcOrd="1" destOrd="0" presId="urn:microsoft.com/office/officeart/2016/7/layout/VerticalDownArrowProcess"/>
    <dgm:cxn modelId="{5B5C98EA-033D-4847-AA47-484A6FA2C9AD}" type="presParOf" srcId="{C52DA159-8FB7-4BA5-9944-DCD439A116E9}" destId="{82261A01-B654-4DF7-8397-9AD9FFAFF4F8}" srcOrd="2" destOrd="0" presId="urn:microsoft.com/office/officeart/2016/7/layout/VerticalDownArrowProcess"/>
    <dgm:cxn modelId="{8501C396-0D3D-46CA-8E3C-AB371C6BF84F}" type="presParOf" srcId="{82261A01-B654-4DF7-8397-9AD9FFAFF4F8}" destId="{B9A9DCE1-9FB9-4A96-8C55-D0C886D3FF22}" srcOrd="0" destOrd="0" presId="urn:microsoft.com/office/officeart/2016/7/layout/VerticalDownArrowProcess"/>
    <dgm:cxn modelId="{B81D8C32-EE2D-43E4-9ABC-A323043180A8}" type="presParOf" srcId="{82261A01-B654-4DF7-8397-9AD9FFAFF4F8}" destId="{6B68E699-ED50-4E84-89C3-B87A097EFCCE}" srcOrd="1" destOrd="0" presId="urn:microsoft.com/office/officeart/2016/7/layout/VerticalDownArrowProcess"/>
    <dgm:cxn modelId="{CA0E60AF-7053-4EDD-997D-1774457E5866}" type="presParOf" srcId="{82261A01-B654-4DF7-8397-9AD9FFAFF4F8}" destId="{0A59F620-343F-4F05-8A04-B8725F23DFE0}" srcOrd="2" destOrd="0" presId="urn:microsoft.com/office/officeart/2016/7/layout/VerticalDownArrowProcess"/>
    <dgm:cxn modelId="{7D85077C-212E-4C41-8A0B-9B10179A1528}" type="presParOf" srcId="{C52DA159-8FB7-4BA5-9944-DCD439A116E9}" destId="{5C89FFF7-A81A-43ED-A7A8-2F6150F5D4A3}" srcOrd="3" destOrd="0" presId="urn:microsoft.com/office/officeart/2016/7/layout/VerticalDownArrowProcess"/>
    <dgm:cxn modelId="{3DA5F353-45C9-4D0F-AF0F-8F5F4EACC364}" type="presParOf" srcId="{C52DA159-8FB7-4BA5-9944-DCD439A116E9}" destId="{DDA5D982-9D20-48AF-A058-CEC7AA26D973}" srcOrd="4" destOrd="0" presId="urn:microsoft.com/office/officeart/2016/7/layout/VerticalDownArrowProcess"/>
    <dgm:cxn modelId="{DEFEA431-E44E-4042-975D-1FF109BD20DD}" type="presParOf" srcId="{DDA5D982-9D20-48AF-A058-CEC7AA26D973}" destId="{97C13A60-3F15-4283-9567-7A80876ADC25}" srcOrd="0" destOrd="0" presId="urn:microsoft.com/office/officeart/2016/7/layout/VerticalDownArrowProcess"/>
    <dgm:cxn modelId="{7ABB017B-81C3-43CC-B678-CA6F21A810FA}" type="presParOf" srcId="{DDA5D982-9D20-48AF-A058-CEC7AA26D973}" destId="{38A3BAD7-1F19-45BB-AD88-E8AA6126955C}" srcOrd="1" destOrd="0" presId="urn:microsoft.com/office/officeart/2016/7/layout/VerticalDownArrowProcess"/>
    <dgm:cxn modelId="{F260F3AD-CA72-48F9-B748-C9EBDA6ABDAB}" type="presParOf" srcId="{DDA5D982-9D20-48AF-A058-CEC7AA26D973}" destId="{5A732D53-C7C6-41E0-A073-C90DD90D6CA9}" srcOrd="2" destOrd="0" presId="urn:microsoft.com/office/officeart/2016/7/layout/VerticalDownArrowProcess"/>
    <dgm:cxn modelId="{F2F94A66-9629-4062-8692-FE03455847B7}" type="presParOf" srcId="{C52DA159-8FB7-4BA5-9944-DCD439A116E9}" destId="{B6FC0EEF-0317-4C5B-BFAF-4AAE25015DBA}" srcOrd="5" destOrd="0" presId="urn:microsoft.com/office/officeart/2016/7/layout/VerticalDownArrowProcess"/>
    <dgm:cxn modelId="{2A5988A0-DD4F-4057-A68E-E0A29439DC86}" type="presParOf" srcId="{C52DA159-8FB7-4BA5-9944-DCD439A116E9}" destId="{AC263495-06E8-4CE6-932A-BE2C6BBAFE6A}" srcOrd="6" destOrd="0" presId="urn:microsoft.com/office/officeart/2016/7/layout/VerticalDownArrowProcess"/>
    <dgm:cxn modelId="{FC923838-0C89-40CF-AE83-0F2DAD0E5C05}" type="presParOf" srcId="{AC263495-06E8-4CE6-932A-BE2C6BBAFE6A}" destId="{2409DEF7-E0FD-4278-BC8F-52CF527114BD}" srcOrd="0" destOrd="0" presId="urn:microsoft.com/office/officeart/2016/7/layout/VerticalDownArrowProcess"/>
    <dgm:cxn modelId="{E33DCD55-B1BC-49F2-B91B-293DFE71C322}" type="presParOf" srcId="{AC263495-06E8-4CE6-932A-BE2C6BBAFE6A}" destId="{C0CB76F6-2972-4C02-B70B-187F1EFCC9FF}" srcOrd="1" destOrd="0" presId="urn:microsoft.com/office/officeart/2016/7/layout/VerticalDownArrowProcess"/>
    <dgm:cxn modelId="{5D3CF11B-6AD5-4C16-A52E-79E140C40682}" type="presParOf" srcId="{AC263495-06E8-4CE6-932A-BE2C6BBAFE6A}" destId="{7D3308DB-204A-4505-B6A2-9846DB31D38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E1D64-5B1B-4272-B62B-016F08A9C67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F3D7D-4FBF-4889-AB62-A4A53B95A869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A360732C-1AAF-49D1-9D19-496E8AFDB06E}" type="parTrans" cxnId="{DA92E358-57DB-4782-9F74-4572AFBA9581}">
      <dgm:prSet/>
      <dgm:spPr/>
      <dgm:t>
        <a:bodyPr/>
        <a:lstStyle/>
        <a:p>
          <a:endParaRPr lang="en-US"/>
        </a:p>
      </dgm:t>
    </dgm:pt>
    <dgm:pt modelId="{D4BEA161-5A21-4A4B-9FCF-C140097DA4C8}" type="sibTrans" cxnId="{DA92E358-57DB-4782-9F74-4572AFBA9581}">
      <dgm:prSet/>
      <dgm:spPr/>
      <dgm:t>
        <a:bodyPr/>
        <a:lstStyle/>
        <a:p>
          <a:endParaRPr lang="en-US"/>
        </a:p>
      </dgm:t>
    </dgm:pt>
    <dgm:pt modelId="{40514406-0261-415A-A821-4BEBC8481609}">
      <dgm:prSet/>
      <dgm:spPr/>
      <dgm:t>
        <a:bodyPr/>
        <a:lstStyle/>
        <a:p>
          <a:r>
            <a:rPr lang="en-US" dirty="0"/>
            <a:t>Create a dictionary with information about each flight</a:t>
          </a:r>
        </a:p>
      </dgm:t>
    </dgm:pt>
    <dgm:pt modelId="{46D7C30E-95E9-4C73-BA11-66363EF60522}" type="parTrans" cxnId="{CA823F04-54E4-48EA-A96B-951B3DB2BE9A}">
      <dgm:prSet/>
      <dgm:spPr/>
      <dgm:t>
        <a:bodyPr/>
        <a:lstStyle/>
        <a:p>
          <a:endParaRPr lang="en-US"/>
        </a:p>
      </dgm:t>
    </dgm:pt>
    <dgm:pt modelId="{53CF44EF-B5F6-4CDF-992C-4BC752F90528}" type="sibTrans" cxnId="{CA823F04-54E4-48EA-A96B-951B3DB2BE9A}">
      <dgm:prSet/>
      <dgm:spPr/>
      <dgm:t>
        <a:bodyPr/>
        <a:lstStyle/>
        <a:p>
          <a:endParaRPr lang="en-US"/>
        </a:p>
      </dgm:t>
    </dgm:pt>
    <dgm:pt modelId="{D2493C9A-1E3E-4790-BB98-38B2DE4FF1B3}">
      <dgm:prSet/>
      <dgm:spPr/>
      <dgm:t>
        <a:bodyPr/>
        <a:lstStyle/>
        <a:p>
          <a:r>
            <a:rPr lang="en-US" dirty="0"/>
            <a:t>Dictionary</a:t>
          </a:r>
        </a:p>
      </dgm:t>
    </dgm:pt>
    <dgm:pt modelId="{33BA8121-E63B-4758-8F25-A92CAD28BD72}" type="parTrans" cxnId="{11A9CCFF-20AB-4B3E-8228-D00A8B064D33}">
      <dgm:prSet/>
      <dgm:spPr/>
      <dgm:t>
        <a:bodyPr/>
        <a:lstStyle/>
        <a:p>
          <a:endParaRPr lang="en-US"/>
        </a:p>
      </dgm:t>
    </dgm:pt>
    <dgm:pt modelId="{0DB1F2C0-9DC0-4BB5-B013-BAD09878B172}" type="sibTrans" cxnId="{11A9CCFF-20AB-4B3E-8228-D00A8B064D33}">
      <dgm:prSet/>
      <dgm:spPr/>
      <dgm:t>
        <a:bodyPr/>
        <a:lstStyle/>
        <a:p>
          <a:endParaRPr lang="en-US"/>
        </a:p>
      </dgm:t>
    </dgm:pt>
    <dgm:pt modelId="{9FE262AD-C6BB-4DA9-B1C2-365616E2567D}">
      <dgm:prSet/>
      <dgm:spPr/>
      <dgm:t>
        <a:bodyPr/>
        <a:lstStyle/>
        <a:p>
          <a:r>
            <a:rPr lang="en-US" dirty="0"/>
            <a:t>Dictionary contained a list of passenger objects</a:t>
          </a:r>
        </a:p>
      </dgm:t>
    </dgm:pt>
    <dgm:pt modelId="{13E94202-5AA5-4462-A892-184AC2DF47FF}" type="parTrans" cxnId="{43ED5817-6FDC-4586-AFF7-2FDE978CF046}">
      <dgm:prSet/>
      <dgm:spPr/>
      <dgm:t>
        <a:bodyPr/>
        <a:lstStyle/>
        <a:p>
          <a:endParaRPr lang="en-US"/>
        </a:p>
      </dgm:t>
    </dgm:pt>
    <dgm:pt modelId="{502C2811-8B15-43FD-A03F-B5E06FB207C5}" type="sibTrans" cxnId="{43ED5817-6FDC-4586-AFF7-2FDE978CF046}">
      <dgm:prSet/>
      <dgm:spPr/>
      <dgm:t>
        <a:bodyPr/>
        <a:lstStyle/>
        <a:p>
          <a:endParaRPr lang="en-US"/>
        </a:p>
      </dgm:t>
    </dgm:pt>
    <dgm:pt modelId="{CA838C4C-88BB-46C6-8F5E-F86FC458C725}">
      <dgm:prSet/>
      <dgm:spPr/>
      <dgm:t>
        <a:bodyPr/>
        <a:lstStyle/>
        <a:p>
          <a:r>
            <a:rPr lang="en-US" dirty="0"/>
            <a:t>Ask</a:t>
          </a:r>
        </a:p>
      </dgm:t>
    </dgm:pt>
    <dgm:pt modelId="{8AF7C880-5A4E-402C-9928-130D6B6DFD00}" type="parTrans" cxnId="{EB75159D-663A-4AE7-A4BB-75B09B9100E0}">
      <dgm:prSet/>
      <dgm:spPr/>
      <dgm:t>
        <a:bodyPr/>
        <a:lstStyle/>
        <a:p>
          <a:endParaRPr lang="en-US"/>
        </a:p>
      </dgm:t>
    </dgm:pt>
    <dgm:pt modelId="{21EB8C87-25E3-4366-B59B-98BB4D232EC0}" type="sibTrans" cxnId="{EB75159D-663A-4AE7-A4BB-75B09B9100E0}">
      <dgm:prSet/>
      <dgm:spPr/>
      <dgm:t>
        <a:bodyPr/>
        <a:lstStyle/>
        <a:p>
          <a:endParaRPr lang="en-US"/>
        </a:p>
      </dgm:t>
    </dgm:pt>
    <dgm:pt modelId="{C6CBD4A9-2D4A-4F33-B827-478FE8A3C115}">
      <dgm:prSet/>
      <dgm:spPr/>
      <dgm:t>
        <a:bodyPr/>
        <a:lstStyle/>
        <a:p>
          <a:r>
            <a:rPr lang="en-US" dirty="0"/>
            <a:t>Ask the user to input a flight number</a:t>
          </a:r>
        </a:p>
      </dgm:t>
    </dgm:pt>
    <dgm:pt modelId="{C644EE91-4234-4F4B-9E6D-911BE562269F}" type="parTrans" cxnId="{0F063FCA-0310-4573-8B0C-4BAA7CB09083}">
      <dgm:prSet/>
      <dgm:spPr/>
      <dgm:t>
        <a:bodyPr/>
        <a:lstStyle/>
        <a:p>
          <a:endParaRPr lang="en-US"/>
        </a:p>
      </dgm:t>
    </dgm:pt>
    <dgm:pt modelId="{9BA220E7-14AD-40C5-87DC-84C77E5EEE40}" type="sibTrans" cxnId="{0F063FCA-0310-4573-8B0C-4BAA7CB09083}">
      <dgm:prSet/>
      <dgm:spPr/>
      <dgm:t>
        <a:bodyPr/>
        <a:lstStyle/>
        <a:p>
          <a:endParaRPr lang="en-US"/>
        </a:p>
      </dgm:t>
    </dgm:pt>
    <dgm:pt modelId="{91402F14-3CA2-41FC-B30F-B8B046EF4C84}">
      <dgm:prSet/>
      <dgm:spPr/>
      <dgm:t>
        <a:bodyPr/>
        <a:lstStyle/>
        <a:p>
          <a:r>
            <a:rPr lang="en-US" dirty="0"/>
            <a:t>Find</a:t>
          </a:r>
        </a:p>
      </dgm:t>
    </dgm:pt>
    <dgm:pt modelId="{A399A027-B647-49AD-81DD-ED23F65F9BA5}" type="parTrans" cxnId="{1ABF6589-5F88-4193-980A-8F54FC975980}">
      <dgm:prSet/>
      <dgm:spPr/>
      <dgm:t>
        <a:bodyPr/>
        <a:lstStyle/>
        <a:p>
          <a:endParaRPr lang="en-US"/>
        </a:p>
      </dgm:t>
    </dgm:pt>
    <dgm:pt modelId="{0D758AE1-DD93-4E54-A6D1-98AD639B3628}" type="sibTrans" cxnId="{1ABF6589-5F88-4193-980A-8F54FC975980}">
      <dgm:prSet/>
      <dgm:spPr/>
      <dgm:t>
        <a:bodyPr/>
        <a:lstStyle/>
        <a:p>
          <a:endParaRPr lang="en-US"/>
        </a:p>
      </dgm:t>
    </dgm:pt>
    <dgm:pt modelId="{6986589F-A368-4AFD-BEE8-DAAB5F071829}">
      <dgm:prSet/>
      <dgm:spPr/>
      <dgm:t>
        <a:bodyPr/>
        <a:lstStyle/>
        <a:p>
          <a:r>
            <a:rPr lang="en-US" dirty="0"/>
            <a:t>Find the associated list of passenger objects and printed names and passport numbers</a:t>
          </a:r>
        </a:p>
      </dgm:t>
    </dgm:pt>
    <dgm:pt modelId="{A1ABA7F4-C8D8-4D21-8738-C3AB6B00441F}" type="parTrans" cxnId="{65B99DF1-C837-4760-AD2F-75892874CDD7}">
      <dgm:prSet/>
      <dgm:spPr/>
      <dgm:t>
        <a:bodyPr/>
        <a:lstStyle/>
        <a:p>
          <a:endParaRPr lang="en-US"/>
        </a:p>
      </dgm:t>
    </dgm:pt>
    <dgm:pt modelId="{49D878CD-8FB4-41FA-9539-06648243C52E}" type="sibTrans" cxnId="{65B99DF1-C837-4760-AD2F-75892874CDD7}">
      <dgm:prSet/>
      <dgm:spPr/>
      <dgm:t>
        <a:bodyPr/>
        <a:lstStyle/>
        <a:p>
          <a:endParaRPr lang="en-US"/>
        </a:p>
      </dgm:t>
    </dgm:pt>
    <dgm:pt modelId="{C52DA159-8FB7-4BA5-9944-DCD439A116E9}" type="pres">
      <dgm:prSet presAssocID="{680E1D64-5B1B-4272-B62B-016F08A9C674}" presName="Name0" presStyleCnt="0">
        <dgm:presLayoutVars>
          <dgm:dir/>
          <dgm:animLvl val="lvl"/>
          <dgm:resizeHandles val="exact"/>
        </dgm:presLayoutVars>
      </dgm:prSet>
      <dgm:spPr/>
    </dgm:pt>
    <dgm:pt modelId="{37664E3A-2442-4148-B283-E8F1BF046338}" type="pres">
      <dgm:prSet presAssocID="{91402F14-3CA2-41FC-B30F-B8B046EF4C84}" presName="boxAndChildren" presStyleCnt="0"/>
      <dgm:spPr/>
    </dgm:pt>
    <dgm:pt modelId="{C54CB066-B2EF-4F7E-9425-D7C4217BFCF2}" type="pres">
      <dgm:prSet presAssocID="{91402F14-3CA2-41FC-B30F-B8B046EF4C84}" presName="parentTextBox" presStyleLbl="alignNode1" presStyleIdx="0" presStyleCnt="4"/>
      <dgm:spPr/>
    </dgm:pt>
    <dgm:pt modelId="{4109896B-C07A-4D82-9CC4-F4CAF89D9EC2}" type="pres">
      <dgm:prSet presAssocID="{91402F14-3CA2-41FC-B30F-B8B046EF4C84}" presName="descendantBox" presStyleLbl="bgAccFollowNode1" presStyleIdx="0" presStyleCnt="4"/>
      <dgm:spPr/>
    </dgm:pt>
    <dgm:pt modelId="{FB31C156-C458-4186-9253-061536866B84}" type="pres">
      <dgm:prSet presAssocID="{21EB8C87-25E3-4366-B59B-98BB4D232EC0}" presName="sp" presStyleCnt="0"/>
      <dgm:spPr/>
    </dgm:pt>
    <dgm:pt modelId="{82261A01-B654-4DF7-8397-9AD9FFAFF4F8}" type="pres">
      <dgm:prSet presAssocID="{CA838C4C-88BB-46C6-8F5E-F86FC458C725}" presName="arrowAndChildren" presStyleCnt="0"/>
      <dgm:spPr/>
    </dgm:pt>
    <dgm:pt modelId="{B9A9DCE1-9FB9-4A96-8C55-D0C886D3FF22}" type="pres">
      <dgm:prSet presAssocID="{CA838C4C-88BB-46C6-8F5E-F86FC458C725}" presName="parentTextArrow" presStyleLbl="node1" presStyleIdx="0" presStyleCnt="0"/>
      <dgm:spPr/>
    </dgm:pt>
    <dgm:pt modelId="{6B68E699-ED50-4E84-89C3-B87A097EFCCE}" type="pres">
      <dgm:prSet presAssocID="{CA838C4C-88BB-46C6-8F5E-F86FC458C725}" presName="arrow" presStyleLbl="alignNode1" presStyleIdx="1" presStyleCnt="4"/>
      <dgm:spPr/>
    </dgm:pt>
    <dgm:pt modelId="{0A59F620-343F-4F05-8A04-B8725F23DFE0}" type="pres">
      <dgm:prSet presAssocID="{CA838C4C-88BB-46C6-8F5E-F86FC458C725}" presName="descendantArrow" presStyleLbl="bgAccFollowNode1" presStyleIdx="1" presStyleCnt="4"/>
      <dgm:spPr/>
    </dgm:pt>
    <dgm:pt modelId="{5C89FFF7-A81A-43ED-A7A8-2F6150F5D4A3}" type="pres">
      <dgm:prSet presAssocID="{0DB1F2C0-9DC0-4BB5-B013-BAD09878B172}" presName="sp" presStyleCnt="0"/>
      <dgm:spPr/>
    </dgm:pt>
    <dgm:pt modelId="{DDA5D982-9D20-48AF-A058-CEC7AA26D973}" type="pres">
      <dgm:prSet presAssocID="{D2493C9A-1E3E-4790-BB98-38B2DE4FF1B3}" presName="arrowAndChildren" presStyleCnt="0"/>
      <dgm:spPr/>
    </dgm:pt>
    <dgm:pt modelId="{97C13A60-3F15-4283-9567-7A80876ADC25}" type="pres">
      <dgm:prSet presAssocID="{D2493C9A-1E3E-4790-BB98-38B2DE4FF1B3}" presName="parentTextArrow" presStyleLbl="node1" presStyleIdx="0" presStyleCnt="0"/>
      <dgm:spPr/>
    </dgm:pt>
    <dgm:pt modelId="{38A3BAD7-1F19-45BB-AD88-E8AA6126955C}" type="pres">
      <dgm:prSet presAssocID="{D2493C9A-1E3E-4790-BB98-38B2DE4FF1B3}" presName="arrow" presStyleLbl="alignNode1" presStyleIdx="2" presStyleCnt="4"/>
      <dgm:spPr/>
    </dgm:pt>
    <dgm:pt modelId="{5A732D53-C7C6-41E0-A073-C90DD90D6CA9}" type="pres">
      <dgm:prSet presAssocID="{D2493C9A-1E3E-4790-BB98-38B2DE4FF1B3}" presName="descendantArrow" presStyleLbl="bgAccFollowNode1" presStyleIdx="2" presStyleCnt="4"/>
      <dgm:spPr/>
    </dgm:pt>
    <dgm:pt modelId="{B6FC0EEF-0317-4C5B-BFAF-4AAE25015DBA}" type="pres">
      <dgm:prSet presAssocID="{D4BEA161-5A21-4A4B-9FCF-C140097DA4C8}" presName="sp" presStyleCnt="0"/>
      <dgm:spPr/>
    </dgm:pt>
    <dgm:pt modelId="{AC263495-06E8-4CE6-932A-BE2C6BBAFE6A}" type="pres">
      <dgm:prSet presAssocID="{71EF3D7D-4FBF-4889-AB62-A4A53B95A869}" presName="arrowAndChildren" presStyleCnt="0"/>
      <dgm:spPr/>
    </dgm:pt>
    <dgm:pt modelId="{2409DEF7-E0FD-4278-BC8F-52CF527114BD}" type="pres">
      <dgm:prSet presAssocID="{71EF3D7D-4FBF-4889-AB62-A4A53B95A869}" presName="parentTextArrow" presStyleLbl="node1" presStyleIdx="0" presStyleCnt="0"/>
      <dgm:spPr/>
    </dgm:pt>
    <dgm:pt modelId="{C0CB76F6-2972-4C02-B70B-187F1EFCC9FF}" type="pres">
      <dgm:prSet presAssocID="{71EF3D7D-4FBF-4889-AB62-A4A53B95A869}" presName="arrow" presStyleLbl="alignNode1" presStyleIdx="3" presStyleCnt="4"/>
      <dgm:spPr/>
    </dgm:pt>
    <dgm:pt modelId="{7D3308DB-204A-4505-B6A2-9846DB31D38A}" type="pres">
      <dgm:prSet presAssocID="{71EF3D7D-4FBF-4889-AB62-A4A53B95A869}" presName="descendantArrow" presStyleLbl="bgAccFollowNode1" presStyleIdx="3" presStyleCnt="4"/>
      <dgm:spPr/>
    </dgm:pt>
  </dgm:ptLst>
  <dgm:cxnLst>
    <dgm:cxn modelId="{CA823F04-54E4-48EA-A96B-951B3DB2BE9A}" srcId="{71EF3D7D-4FBF-4889-AB62-A4A53B95A869}" destId="{40514406-0261-415A-A821-4BEBC8481609}" srcOrd="0" destOrd="0" parTransId="{46D7C30E-95E9-4C73-BA11-66363EF60522}" sibTransId="{53CF44EF-B5F6-4CDF-992C-4BC752F90528}"/>
    <dgm:cxn modelId="{C961B20F-1BAF-4696-B770-71D1829AA930}" type="presOf" srcId="{D2493C9A-1E3E-4790-BB98-38B2DE4FF1B3}" destId="{38A3BAD7-1F19-45BB-AD88-E8AA6126955C}" srcOrd="1" destOrd="0" presId="urn:microsoft.com/office/officeart/2016/7/layout/VerticalDownArrowProcess"/>
    <dgm:cxn modelId="{43ED5817-6FDC-4586-AFF7-2FDE978CF046}" srcId="{D2493C9A-1E3E-4790-BB98-38B2DE4FF1B3}" destId="{9FE262AD-C6BB-4DA9-B1C2-365616E2567D}" srcOrd="0" destOrd="0" parTransId="{13E94202-5AA5-4462-A892-184AC2DF47FF}" sibTransId="{502C2811-8B15-43FD-A03F-B5E06FB207C5}"/>
    <dgm:cxn modelId="{B82E371E-F0DA-4183-9DD6-CBE81AE7456C}" type="presOf" srcId="{71EF3D7D-4FBF-4889-AB62-A4A53B95A869}" destId="{C0CB76F6-2972-4C02-B70B-187F1EFCC9FF}" srcOrd="1" destOrd="0" presId="urn:microsoft.com/office/officeart/2016/7/layout/VerticalDownArrowProcess"/>
    <dgm:cxn modelId="{1CCA4934-57DB-4F40-BE5E-02663A7EE685}" type="presOf" srcId="{91402F14-3CA2-41FC-B30F-B8B046EF4C84}" destId="{C54CB066-B2EF-4F7E-9425-D7C4217BFCF2}" srcOrd="0" destOrd="0" presId="urn:microsoft.com/office/officeart/2016/7/layout/VerticalDownArrowProcess"/>
    <dgm:cxn modelId="{B28A173F-30C8-4E7B-9052-453BCF532428}" type="presOf" srcId="{6986589F-A368-4AFD-BEE8-DAAB5F071829}" destId="{4109896B-C07A-4D82-9CC4-F4CAF89D9EC2}" srcOrd="0" destOrd="0" presId="urn:microsoft.com/office/officeart/2016/7/layout/VerticalDownArrowProcess"/>
    <dgm:cxn modelId="{DC7A185E-B89D-45D7-856C-70D44465DC18}" type="presOf" srcId="{40514406-0261-415A-A821-4BEBC8481609}" destId="{7D3308DB-204A-4505-B6A2-9846DB31D38A}" srcOrd="0" destOrd="0" presId="urn:microsoft.com/office/officeart/2016/7/layout/VerticalDownArrowProcess"/>
    <dgm:cxn modelId="{D5068E60-C830-4CD2-9504-076BB197FFBB}" type="presOf" srcId="{680E1D64-5B1B-4272-B62B-016F08A9C674}" destId="{C52DA159-8FB7-4BA5-9944-DCD439A116E9}" srcOrd="0" destOrd="0" presId="urn:microsoft.com/office/officeart/2016/7/layout/VerticalDownArrowProcess"/>
    <dgm:cxn modelId="{DA92E358-57DB-4782-9F74-4572AFBA9581}" srcId="{680E1D64-5B1B-4272-B62B-016F08A9C674}" destId="{71EF3D7D-4FBF-4889-AB62-A4A53B95A869}" srcOrd="0" destOrd="0" parTransId="{A360732C-1AAF-49D1-9D19-496E8AFDB06E}" sibTransId="{D4BEA161-5A21-4A4B-9FCF-C140097DA4C8}"/>
    <dgm:cxn modelId="{1ABF6589-5F88-4193-980A-8F54FC975980}" srcId="{680E1D64-5B1B-4272-B62B-016F08A9C674}" destId="{91402F14-3CA2-41FC-B30F-B8B046EF4C84}" srcOrd="3" destOrd="0" parTransId="{A399A027-B647-49AD-81DD-ED23F65F9BA5}" sibTransId="{0D758AE1-DD93-4E54-A6D1-98AD639B3628}"/>
    <dgm:cxn modelId="{20582C90-F23C-484F-955E-67B0EFE22F56}" type="presOf" srcId="{D2493C9A-1E3E-4790-BB98-38B2DE4FF1B3}" destId="{97C13A60-3F15-4283-9567-7A80876ADC25}" srcOrd="0" destOrd="0" presId="urn:microsoft.com/office/officeart/2016/7/layout/VerticalDownArrowProcess"/>
    <dgm:cxn modelId="{EB75159D-663A-4AE7-A4BB-75B09B9100E0}" srcId="{680E1D64-5B1B-4272-B62B-016F08A9C674}" destId="{CA838C4C-88BB-46C6-8F5E-F86FC458C725}" srcOrd="2" destOrd="0" parTransId="{8AF7C880-5A4E-402C-9928-130D6B6DFD00}" sibTransId="{21EB8C87-25E3-4366-B59B-98BB4D232EC0}"/>
    <dgm:cxn modelId="{A97454A7-5DB5-4971-ACD9-DAB1E547854B}" type="presOf" srcId="{C6CBD4A9-2D4A-4F33-B827-478FE8A3C115}" destId="{0A59F620-343F-4F05-8A04-B8725F23DFE0}" srcOrd="0" destOrd="0" presId="urn:microsoft.com/office/officeart/2016/7/layout/VerticalDownArrowProcess"/>
    <dgm:cxn modelId="{525B82BF-A837-4D2B-BDDD-DADB8505B1CA}" type="presOf" srcId="{9FE262AD-C6BB-4DA9-B1C2-365616E2567D}" destId="{5A732D53-C7C6-41E0-A073-C90DD90D6CA9}" srcOrd="0" destOrd="0" presId="urn:microsoft.com/office/officeart/2016/7/layout/VerticalDownArrowProcess"/>
    <dgm:cxn modelId="{75A0AAC5-6CE9-48A0-B8EC-E1054D5103C9}" type="presOf" srcId="{CA838C4C-88BB-46C6-8F5E-F86FC458C725}" destId="{B9A9DCE1-9FB9-4A96-8C55-D0C886D3FF22}" srcOrd="0" destOrd="0" presId="urn:microsoft.com/office/officeart/2016/7/layout/VerticalDownArrowProcess"/>
    <dgm:cxn modelId="{0F063FCA-0310-4573-8B0C-4BAA7CB09083}" srcId="{CA838C4C-88BB-46C6-8F5E-F86FC458C725}" destId="{C6CBD4A9-2D4A-4F33-B827-478FE8A3C115}" srcOrd="0" destOrd="0" parTransId="{C644EE91-4234-4F4B-9E6D-911BE562269F}" sibTransId="{9BA220E7-14AD-40C5-87DC-84C77E5EEE40}"/>
    <dgm:cxn modelId="{3B0F0BCE-E711-45EA-B66C-676E789F015E}" type="presOf" srcId="{71EF3D7D-4FBF-4889-AB62-A4A53B95A869}" destId="{2409DEF7-E0FD-4278-BC8F-52CF527114BD}" srcOrd="0" destOrd="0" presId="urn:microsoft.com/office/officeart/2016/7/layout/VerticalDownArrowProcess"/>
    <dgm:cxn modelId="{DDAD54DC-CE08-439A-A6AA-221294B6536C}" type="presOf" srcId="{CA838C4C-88BB-46C6-8F5E-F86FC458C725}" destId="{6B68E699-ED50-4E84-89C3-B87A097EFCCE}" srcOrd="1" destOrd="0" presId="urn:microsoft.com/office/officeart/2016/7/layout/VerticalDownArrowProcess"/>
    <dgm:cxn modelId="{65B99DF1-C837-4760-AD2F-75892874CDD7}" srcId="{91402F14-3CA2-41FC-B30F-B8B046EF4C84}" destId="{6986589F-A368-4AFD-BEE8-DAAB5F071829}" srcOrd="0" destOrd="0" parTransId="{A1ABA7F4-C8D8-4D21-8738-C3AB6B00441F}" sibTransId="{49D878CD-8FB4-41FA-9539-06648243C52E}"/>
    <dgm:cxn modelId="{11A9CCFF-20AB-4B3E-8228-D00A8B064D33}" srcId="{680E1D64-5B1B-4272-B62B-016F08A9C674}" destId="{D2493C9A-1E3E-4790-BB98-38B2DE4FF1B3}" srcOrd="1" destOrd="0" parTransId="{33BA8121-E63B-4758-8F25-A92CAD28BD72}" sibTransId="{0DB1F2C0-9DC0-4BB5-B013-BAD09878B172}"/>
    <dgm:cxn modelId="{35CD8D01-DD9C-4EAD-BB52-C7F9E40C71EF}" type="presParOf" srcId="{C52DA159-8FB7-4BA5-9944-DCD439A116E9}" destId="{37664E3A-2442-4148-B283-E8F1BF046338}" srcOrd="0" destOrd="0" presId="urn:microsoft.com/office/officeart/2016/7/layout/VerticalDownArrowProcess"/>
    <dgm:cxn modelId="{6AA194D6-7DCF-4769-8927-A7C3CACB9A5D}" type="presParOf" srcId="{37664E3A-2442-4148-B283-E8F1BF046338}" destId="{C54CB066-B2EF-4F7E-9425-D7C4217BFCF2}" srcOrd="0" destOrd="0" presId="urn:microsoft.com/office/officeart/2016/7/layout/VerticalDownArrowProcess"/>
    <dgm:cxn modelId="{89D8EEB1-0738-47E1-BDBE-05668C2F3A3B}" type="presParOf" srcId="{37664E3A-2442-4148-B283-E8F1BF046338}" destId="{4109896B-C07A-4D82-9CC4-F4CAF89D9EC2}" srcOrd="1" destOrd="0" presId="urn:microsoft.com/office/officeart/2016/7/layout/VerticalDownArrowProcess"/>
    <dgm:cxn modelId="{1045CAB3-DF26-4B20-99A6-CAD0407DE4CE}" type="presParOf" srcId="{C52DA159-8FB7-4BA5-9944-DCD439A116E9}" destId="{FB31C156-C458-4186-9253-061536866B84}" srcOrd="1" destOrd="0" presId="urn:microsoft.com/office/officeart/2016/7/layout/VerticalDownArrowProcess"/>
    <dgm:cxn modelId="{5B5C98EA-033D-4847-AA47-484A6FA2C9AD}" type="presParOf" srcId="{C52DA159-8FB7-4BA5-9944-DCD439A116E9}" destId="{82261A01-B654-4DF7-8397-9AD9FFAFF4F8}" srcOrd="2" destOrd="0" presId="urn:microsoft.com/office/officeart/2016/7/layout/VerticalDownArrowProcess"/>
    <dgm:cxn modelId="{8501C396-0D3D-46CA-8E3C-AB371C6BF84F}" type="presParOf" srcId="{82261A01-B654-4DF7-8397-9AD9FFAFF4F8}" destId="{B9A9DCE1-9FB9-4A96-8C55-D0C886D3FF22}" srcOrd="0" destOrd="0" presId="urn:microsoft.com/office/officeart/2016/7/layout/VerticalDownArrowProcess"/>
    <dgm:cxn modelId="{B81D8C32-EE2D-43E4-9ABC-A323043180A8}" type="presParOf" srcId="{82261A01-B654-4DF7-8397-9AD9FFAFF4F8}" destId="{6B68E699-ED50-4E84-89C3-B87A097EFCCE}" srcOrd="1" destOrd="0" presId="urn:microsoft.com/office/officeart/2016/7/layout/VerticalDownArrowProcess"/>
    <dgm:cxn modelId="{CA0E60AF-7053-4EDD-997D-1774457E5866}" type="presParOf" srcId="{82261A01-B654-4DF7-8397-9AD9FFAFF4F8}" destId="{0A59F620-343F-4F05-8A04-B8725F23DFE0}" srcOrd="2" destOrd="0" presId="urn:microsoft.com/office/officeart/2016/7/layout/VerticalDownArrowProcess"/>
    <dgm:cxn modelId="{7D85077C-212E-4C41-8A0B-9B10179A1528}" type="presParOf" srcId="{C52DA159-8FB7-4BA5-9944-DCD439A116E9}" destId="{5C89FFF7-A81A-43ED-A7A8-2F6150F5D4A3}" srcOrd="3" destOrd="0" presId="urn:microsoft.com/office/officeart/2016/7/layout/VerticalDownArrowProcess"/>
    <dgm:cxn modelId="{3DA5F353-45C9-4D0F-AF0F-8F5F4EACC364}" type="presParOf" srcId="{C52DA159-8FB7-4BA5-9944-DCD439A116E9}" destId="{DDA5D982-9D20-48AF-A058-CEC7AA26D973}" srcOrd="4" destOrd="0" presId="urn:microsoft.com/office/officeart/2016/7/layout/VerticalDownArrowProcess"/>
    <dgm:cxn modelId="{DEFEA431-E44E-4042-975D-1FF109BD20DD}" type="presParOf" srcId="{DDA5D982-9D20-48AF-A058-CEC7AA26D973}" destId="{97C13A60-3F15-4283-9567-7A80876ADC25}" srcOrd="0" destOrd="0" presId="urn:microsoft.com/office/officeart/2016/7/layout/VerticalDownArrowProcess"/>
    <dgm:cxn modelId="{7ABB017B-81C3-43CC-B678-CA6F21A810FA}" type="presParOf" srcId="{DDA5D982-9D20-48AF-A058-CEC7AA26D973}" destId="{38A3BAD7-1F19-45BB-AD88-E8AA6126955C}" srcOrd="1" destOrd="0" presId="urn:microsoft.com/office/officeart/2016/7/layout/VerticalDownArrowProcess"/>
    <dgm:cxn modelId="{F260F3AD-CA72-48F9-B748-C9EBDA6ABDAB}" type="presParOf" srcId="{DDA5D982-9D20-48AF-A058-CEC7AA26D973}" destId="{5A732D53-C7C6-41E0-A073-C90DD90D6CA9}" srcOrd="2" destOrd="0" presId="urn:microsoft.com/office/officeart/2016/7/layout/VerticalDownArrowProcess"/>
    <dgm:cxn modelId="{F2F94A66-9629-4062-8692-FE03455847B7}" type="presParOf" srcId="{C52DA159-8FB7-4BA5-9944-DCD439A116E9}" destId="{B6FC0EEF-0317-4C5B-BFAF-4AAE25015DBA}" srcOrd="5" destOrd="0" presId="urn:microsoft.com/office/officeart/2016/7/layout/VerticalDownArrowProcess"/>
    <dgm:cxn modelId="{2A5988A0-DD4F-4057-A68E-E0A29439DC86}" type="presParOf" srcId="{C52DA159-8FB7-4BA5-9944-DCD439A116E9}" destId="{AC263495-06E8-4CE6-932A-BE2C6BBAFE6A}" srcOrd="6" destOrd="0" presId="urn:microsoft.com/office/officeart/2016/7/layout/VerticalDownArrowProcess"/>
    <dgm:cxn modelId="{FC923838-0C89-40CF-AE83-0F2DAD0E5C05}" type="presParOf" srcId="{AC263495-06E8-4CE6-932A-BE2C6BBAFE6A}" destId="{2409DEF7-E0FD-4278-BC8F-52CF527114BD}" srcOrd="0" destOrd="0" presId="urn:microsoft.com/office/officeart/2016/7/layout/VerticalDownArrowProcess"/>
    <dgm:cxn modelId="{E33DCD55-B1BC-49F2-B91B-293DFE71C322}" type="presParOf" srcId="{AC263495-06E8-4CE6-932A-BE2C6BBAFE6A}" destId="{C0CB76F6-2972-4C02-B70B-187F1EFCC9FF}" srcOrd="1" destOrd="0" presId="urn:microsoft.com/office/officeart/2016/7/layout/VerticalDownArrowProcess"/>
    <dgm:cxn modelId="{5D3CF11B-6AD5-4C16-A52E-79E140C40682}" type="presParOf" srcId="{AC263495-06E8-4CE6-932A-BE2C6BBAFE6A}" destId="{7D3308DB-204A-4505-B6A2-9846DB31D38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0E1D64-5B1B-4272-B62B-016F08A9C67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F3D7D-4FBF-4889-AB62-A4A53B95A869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A360732C-1AAF-49D1-9D19-496E8AFDB06E}" type="parTrans" cxnId="{DA92E358-57DB-4782-9F74-4572AFBA9581}">
      <dgm:prSet/>
      <dgm:spPr/>
      <dgm:t>
        <a:bodyPr/>
        <a:lstStyle/>
        <a:p>
          <a:endParaRPr lang="en-US"/>
        </a:p>
      </dgm:t>
    </dgm:pt>
    <dgm:pt modelId="{D4BEA161-5A21-4A4B-9FCF-C140097DA4C8}" type="sibTrans" cxnId="{DA92E358-57DB-4782-9F74-4572AFBA9581}">
      <dgm:prSet/>
      <dgm:spPr/>
      <dgm:t>
        <a:bodyPr/>
        <a:lstStyle/>
        <a:p>
          <a:endParaRPr lang="en-US"/>
        </a:p>
      </dgm:t>
    </dgm:pt>
    <dgm:pt modelId="{40514406-0261-415A-A821-4BEBC8481609}">
      <dgm:prSet/>
      <dgm:spPr/>
      <dgm:t>
        <a:bodyPr/>
        <a:lstStyle/>
        <a:p>
          <a:r>
            <a:rPr lang="en-US" dirty="0"/>
            <a:t>Login: need to enter username and password correctly</a:t>
          </a:r>
        </a:p>
      </dgm:t>
    </dgm:pt>
    <dgm:pt modelId="{46D7C30E-95E9-4C73-BA11-66363EF60522}" type="parTrans" cxnId="{CA823F04-54E4-48EA-A96B-951B3DB2BE9A}">
      <dgm:prSet/>
      <dgm:spPr/>
      <dgm:t>
        <a:bodyPr/>
        <a:lstStyle/>
        <a:p>
          <a:endParaRPr lang="en-US"/>
        </a:p>
      </dgm:t>
    </dgm:pt>
    <dgm:pt modelId="{53CF44EF-B5F6-4CDF-992C-4BC752F90528}" type="sibTrans" cxnId="{CA823F04-54E4-48EA-A96B-951B3DB2BE9A}">
      <dgm:prSet/>
      <dgm:spPr/>
      <dgm:t>
        <a:bodyPr/>
        <a:lstStyle/>
        <a:p>
          <a:endParaRPr lang="en-US"/>
        </a:p>
      </dgm:t>
    </dgm:pt>
    <dgm:pt modelId="{D2493C9A-1E3E-4790-BB98-38B2DE4FF1B3}">
      <dgm:prSet/>
      <dgm:spPr/>
      <dgm:t>
        <a:bodyPr/>
        <a:lstStyle/>
        <a:p>
          <a:r>
            <a:rPr lang="en-US" dirty="0"/>
            <a:t>Password Storage</a:t>
          </a:r>
        </a:p>
      </dgm:t>
    </dgm:pt>
    <dgm:pt modelId="{33BA8121-E63B-4758-8F25-A92CAD28BD72}" type="parTrans" cxnId="{11A9CCFF-20AB-4B3E-8228-D00A8B064D33}">
      <dgm:prSet/>
      <dgm:spPr/>
      <dgm:t>
        <a:bodyPr/>
        <a:lstStyle/>
        <a:p>
          <a:endParaRPr lang="en-US"/>
        </a:p>
      </dgm:t>
    </dgm:pt>
    <dgm:pt modelId="{0DB1F2C0-9DC0-4BB5-B013-BAD09878B172}" type="sibTrans" cxnId="{11A9CCFF-20AB-4B3E-8228-D00A8B064D33}">
      <dgm:prSet/>
      <dgm:spPr/>
      <dgm:t>
        <a:bodyPr/>
        <a:lstStyle/>
        <a:p>
          <a:endParaRPr lang="en-US"/>
        </a:p>
      </dgm:t>
    </dgm:pt>
    <dgm:pt modelId="{9FE262AD-C6BB-4DA9-B1C2-365616E2567D}">
      <dgm:prSet/>
      <dgm:spPr/>
      <dgm:t>
        <a:bodyPr/>
        <a:lstStyle/>
        <a:p>
          <a:r>
            <a:rPr lang="en-US" dirty="0"/>
            <a:t>Password is securely stored by using hashing with salt</a:t>
          </a:r>
        </a:p>
      </dgm:t>
    </dgm:pt>
    <dgm:pt modelId="{13E94202-5AA5-4462-A892-184AC2DF47FF}" type="parTrans" cxnId="{43ED5817-6FDC-4586-AFF7-2FDE978CF046}">
      <dgm:prSet/>
      <dgm:spPr/>
      <dgm:t>
        <a:bodyPr/>
        <a:lstStyle/>
        <a:p>
          <a:endParaRPr lang="en-US"/>
        </a:p>
      </dgm:t>
    </dgm:pt>
    <dgm:pt modelId="{502C2811-8B15-43FD-A03F-B5E06FB207C5}" type="sibTrans" cxnId="{43ED5817-6FDC-4586-AFF7-2FDE978CF046}">
      <dgm:prSet/>
      <dgm:spPr/>
      <dgm:t>
        <a:bodyPr/>
        <a:lstStyle/>
        <a:p>
          <a:endParaRPr lang="en-US"/>
        </a:p>
      </dgm:t>
    </dgm:pt>
    <dgm:pt modelId="{CA838C4C-88BB-46C6-8F5E-F86FC458C725}">
      <dgm:prSet/>
      <dgm:spPr/>
      <dgm:t>
        <a:bodyPr/>
        <a:lstStyle/>
        <a:p>
          <a:r>
            <a:rPr lang="en-US" dirty="0"/>
            <a:t>Ask</a:t>
          </a:r>
        </a:p>
      </dgm:t>
    </dgm:pt>
    <dgm:pt modelId="{8AF7C880-5A4E-402C-9928-130D6B6DFD00}" type="parTrans" cxnId="{EB75159D-663A-4AE7-A4BB-75B09B9100E0}">
      <dgm:prSet/>
      <dgm:spPr/>
      <dgm:t>
        <a:bodyPr/>
        <a:lstStyle/>
        <a:p>
          <a:endParaRPr lang="en-US"/>
        </a:p>
      </dgm:t>
    </dgm:pt>
    <dgm:pt modelId="{21EB8C87-25E3-4366-B59B-98BB4D232EC0}" type="sibTrans" cxnId="{EB75159D-663A-4AE7-A4BB-75B09B9100E0}">
      <dgm:prSet/>
      <dgm:spPr/>
      <dgm:t>
        <a:bodyPr/>
        <a:lstStyle/>
        <a:p>
          <a:endParaRPr lang="en-US"/>
        </a:p>
      </dgm:t>
    </dgm:pt>
    <dgm:pt modelId="{C6CBD4A9-2D4A-4F33-B827-478FE8A3C115}">
      <dgm:prSet/>
      <dgm:spPr/>
      <dgm:t>
        <a:bodyPr/>
        <a:lstStyle/>
        <a:p>
          <a:r>
            <a:rPr lang="en-US" dirty="0"/>
            <a:t>Aircraft creation: ask if plane or helicopter, ask capacity</a:t>
          </a:r>
        </a:p>
      </dgm:t>
    </dgm:pt>
    <dgm:pt modelId="{C644EE91-4234-4F4B-9E6D-911BE562269F}" type="parTrans" cxnId="{0F063FCA-0310-4573-8B0C-4BAA7CB09083}">
      <dgm:prSet/>
      <dgm:spPr/>
      <dgm:t>
        <a:bodyPr/>
        <a:lstStyle/>
        <a:p>
          <a:endParaRPr lang="en-US"/>
        </a:p>
      </dgm:t>
    </dgm:pt>
    <dgm:pt modelId="{9BA220E7-14AD-40C5-87DC-84C77E5EEE40}" type="sibTrans" cxnId="{0F063FCA-0310-4573-8B0C-4BAA7CB09083}">
      <dgm:prSet/>
      <dgm:spPr/>
      <dgm:t>
        <a:bodyPr/>
        <a:lstStyle/>
        <a:p>
          <a:endParaRPr lang="en-US"/>
        </a:p>
      </dgm:t>
    </dgm:pt>
    <dgm:pt modelId="{91402F14-3CA2-41FC-B30F-B8B046EF4C84}">
      <dgm:prSet/>
      <dgm:spPr/>
      <dgm:t>
        <a:bodyPr/>
        <a:lstStyle/>
        <a:p>
          <a:r>
            <a:rPr lang="en-US" dirty="0"/>
            <a:t>Add</a:t>
          </a:r>
        </a:p>
      </dgm:t>
    </dgm:pt>
    <dgm:pt modelId="{A399A027-B647-49AD-81DD-ED23F65F9BA5}" type="parTrans" cxnId="{1ABF6589-5F88-4193-980A-8F54FC975980}">
      <dgm:prSet/>
      <dgm:spPr/>
      <dgm:t>
        <a:bodyPr/>
        <a:lstStyle/>
        <a:p>
          <a:endParaRPr lang="en-US"/>
        </a:p>
      </dgm:t>
    </dgm:pt>
    <dgm:pt modelId="{0D758AE1-DD93-4E54-A6D1-98AD639B3628}" type="sibTrans" cxnId="{1ABF6589-5F88-4193-980A-8F54FC975980}">
      <dgm:prSet/>
      <dgm:spPr/>
      <dgm:t>
        <a:bodyPr/>
        <a:lstStyle/>
        <a:p>
          <a:endParaRPr lang="en-US"/>
        </a:p>
      </dgm:t>
    </dgm:pt>
    <dgm:pt modelId="{6986589F-A368-4AFD-BEE8-DAAB5F071829}">
      <dgm:prSet/>
      <dgm:spPr/>
      <dgm:t>
        <a:bodyPr/>
        <a:lstStyle/>
        <a:p>
          <a:r>
            <a:rPr lang="en-US" dirty="0"/>
            <a:t>Add into aircraft dictionary</a:t>
          </a:r>
        </a:p>
      </dgm:t>
    </dgm:pt>
    <dgm:pt modelId="{A1ABA7F4-C8D8-4D21-8738-C3AB6B00441F}" type="parTrans" cxnId="{65B99DF1-C837-4760-AD2F-75892874CDD7}">
      <dgm:prSet/>
      <dgm:spPr/>
      <dgm:t>
        <a:bodyPr/>
        <a:lstStyle/>
        <a:p>
          <a:endParaRPr lang="en-US"/>
        </a:p>
      </dgm:t>
    </dgm:pt>
    <dgm:pt modelId="{49D878CD-8FB4-41FA-9539-06648243C52E}" type="sibTrans" cxnId="{65B99DF1-C837-4760-AD2F-75892874CDD7}">
      <dgm:prSet/>
      <dgm:spPr/>
      <dgm:t>
        <a:bodyPr/>
        <a:lstStyle/>
        <a:p>
          <a:endParaRPr lang="en-US"/>
        </a:p>
      </dgm:t>
    </dgm:pt>
    <dgm:pt modelId="{D6D5AB8E-AEA6-44C8-B853-2933926F2E44}">
      <dgm:prSet/>
      <dgm:spPr/>
      <dgm:t>
        <a:bodyPr/>
        <a:lstStyle/>
        <a:p>
          <a:r>
            <a:rPr lang="en-US" dirty="0"/>
            <a:t>Assign</a:t>
          </a:r>
        </a:p>
      </dgm:t>
    </dgm:pt>
    <dgm:pt modelId="{96E54616-05A5-4BEA-81CE-DF73FACA111B}" type="parTrans" cxnId="{9717B282-FDB3-4EDF-BA16-627A15AAA840}">
      <dgm:prSet/>
      <dgm:spPr/>
      <dgm:t>
        <a:bodyPr/>
        <a:lstStyle/>
        <a:p>
          <a:endParaRPr lang="en-GB"/>
        </a:p>
      </dgm:t>
    </dgm:pt>
    <dgm:pt modelId="{92391A20-7F70-4C15-97AD-F2F1AF3487E4}" type="sibTrans" cxnId="{9717B282-FDB3-4EDF-BA16-627A15AAA840}">
      <dgm:prSet/>
      <dgm:spPr/>
      <dgm:t>
        <a:bodyPr/>
        <a:lstStyle/>
        <a:p>
          <a:endParaRPr lang="en-GB"/>
        </a:p>
      </dgm:t>
    </dgm:pt>
    <dgm:pt modelId="{7093006E-BD4E-4529-B9E8-D8FA70B7F7DB}">
      <dgm:prSet/>
      <dgm:spPr/>
      <dgm:t>
        <a:bodyPr/>
        <a:lstStyle/>
        <a:p>
          <a:r>
            <a:rPr lang="en-GB" dirty="0"/>
            <a:t>Give the option to assign the aircraft to a flight</a:t>
          </a:r>
        </a:p>
      </dgm:t>
    </dgm:pt>
    <dgm:pt modelId="{B192B8F1-6330-45A5-A946-44C0D39597EF}" type="parTrans" cxnId="{D2FC4FE2-A6C2-4170-A204-2096E0BD9FF2}">
      <dgm:prSet/>
      <dgm:spPr/>
      <dgm:t>
        <a:bodyPr/>
        <a:lstStyle/>
        <a:p>
          <a:endParaRPr lang="en-GB"/>
        </a:p>
      </dgm:t>
    </dgm:pt>
    <dgm:pt modelId="{6DDCF843-2737-46DE-923C-0F0A3676013F}" type="sibTrans" cxnId="{D2FC4FE2-A6C2-4170-A204-2096E0BD9FF2}">
      <dgm:prSet/>
      <dgm:spPr/>
      <dgm:t>
        <a:bodyPr/>
        <a:lstStyle/>
        <a:p>
          <a:endParaRPr lang="en-GB"/>
        </a:p>
      </dgm:t>
    </dgm:pt>
    <dgm:pt modelId="{C52DA159-8FB7-4BA5-9944-DCD439A116E9}" type="pres">
      <dgm:prSet presAssocID="{680E1D64-5B1B-4272-B62B-016F08A9C674}" presName="Name0" presStyleCnt="0">
        <dgm:presLayoutVars>
          <dgm:dir/>
          <dgm:animLvl val="lvl"/>
          <dgm:resizeHandles val="exact"/>
        </dgm:presLayoutVars>
      </dgm:prSet>
      <dgm:spPr/>
    </dgm:pt>
    <dgm:pt modelId="{B6E9501B-2533-4CB1-93FB-2DB678B23B97}" type="pres">
      <dgm:prSet presAssocID="{D6D5AB8E-AEA6-44C8-B853-2933926F2E44}" presName="boxAndChildren" presStyleCnt="0"/>
      <dgm:spPr/>
    </dgm:pt>
    <dgm:pt modelId="{103E366B-6376-496B-984E-262BCF2BAC16}" type="pres">
      <dgm:prSet presAssocID="{D6D5AB8E-AEA6-44C8-B853-2933926F2E44}" presName="parentTextBox" presStyleLbl="alignNode1" presStyleIdx="0" presStyleCnt="5"/>
      <dgm:spPr/>
    </dgm:pt>
    <dgm:pt modelId="{CBF74032-93C2-435B-A071-B1519E5DA791}" type="pres">
      <dgm:prSet presAssocID="{D6D5AB8E-AEA6-44C8-B853-2933926F2E44}" presName="descendantBox" presStyleLbl="bgAccFollowNode1" presStyleIdx="0" presStyleCnt="5"/>
      <dgm:spPr/>
    </dgm:pt>
    <dgm:pt modelId="{3869225E-9844-4AAD-9E64-0B8ABC9C8352}" type="pres">
      <dgm:prSet presAssocID="{0D758AE1-DD93-4E54-A6D1-98AD639B3628}" presName="sp" presStyleCnt="0"/>
      <dgm:spPr/>
    </dgm:pt>
    <dgm:pt modelId="{0129ABF2-3A8B-45F1-997C-9E6D57D2D8EA}" type="pres">
      <dgm:prSet presAssocID="{91402F14-3CA2-41FC-B30F-B8B046EF4C84}" presName="arrowAndChildren" presStyleCnt="0"/>
      <dgm:spPr/>
    </dgm:pt>
    <dgm:pt modelId="{6D479341-7563-4ABE-8172-2CD49F2B52A0}" type="pres">
      <dgm:prSet presAssocID="{91402F14-3CA2-41FC-B30F-B8B046EF4C84}" presName="parentTextArrow" presStyleLbl="node1" presStyleIdx="0" presStyleCnt="0"/>
      <dgm:spPr/>
    </dgm:pt>
    <dgm:pt modelId="{132EE466-7BB2-40D6-B0B7-A79EBCE771D8}" type="pres">
      <dgm:prSet presAssocID="{91402F14-3CA2-41FC-B30F-B8B046EF4C84}" presName="arrow" presStyleLbl="alignNode1" presStyleIdx="1" presStyleCnt="5"/>
      <dgm:spPr/>
    </dgm:pt>
    <dgm:pt modelId="{6BF6C95F-57F3-4E67-805B-19ED4EB9C93E}" type="pres">
      <dgm:prSet presAssocID="{91402F14-3CA2-41FC-B30F-B8B046EF4C84}" presName="descendantArrow" presStyleLbl="bgAccFollowNode1" presStyleIdx="1" presStyleCnt="5"/>
      <dgm:spPr/>
    </dgm:pt>
    <dgm:pt modelId="{FB31C156-C458-4186-9253-061536866B84}" type="pres">
      <dgm:prSet presAssocID="{21EB8C87-25E3-4366-B59B-98BB4D232EC0}" presName="sp" presStyleCnt="0"/>
      <dgm:spPr/>
    </dgm:pt>
    <dgm:pt modelId="{82261A01-B654-4DF7-8397-9AD9FFAFF4F8}" type="pres">
      <dgm:prSet presAssocID="{CA838C4C-88BB-46C6-8F5E-F86FC458C725}" presName="arrowAndChildren" presStyleCnt="0"/>
      <dgm:spPr/>
    </dgm:pt>
    <dgm:pt modelId="{B9A9DCE1-9FB9-4A96-8C55-D0C886D3FF22}" type="pres">
      <dgm:prSet presAssocID="{CA838C4C-88BB-46C6-8F5E-F86FC458C725}" presName="parentTextArrow" presStyleLbl="node1" presStyleIdx="0" presStyleCnt="0"/>
      <dgm:spPr/>
    </dgm:pt>
    <dgm:pt modelId="{6B68E699-ED50-4E84-89C3-B87A097EFCCE}" type="pres">
      <dgm:prSet presAssocID="{CA838C4C-88BB-46C6-8F5E-F86FC458C725}" presName="arrow" presStyleLbl="alignNode1" presStyleIdx="2" presStyleCnt="5"/>
      <dgm:spPr/>
    </dgm:pt>
    <dgm:pt modelId="{0A59F620-343F-4F05-8A04-B8725F23DFE0}" type="pres">
      <dgm:prSet presAssocID="{CA838C4C-88BB-46C6-8F5E-F86FC458C725}" presName="descendantArrow" presStyleLbl="bgAccFollowNode1" presStyleIdx="2" presStyleCnt="5"/>
      <dgm:spPr/>
    </dgm:pt>
    <dgm:pt modelId="{5C89FFF7-A81A-43ED-A7A8-2F6150F5D4A3}" type="pres">
      <dgm:prSet presAssocID="{0DB1F2C0-9DC0-4BB5-B013-BAD09878B172}" presName="sp" presStyleCnt="0"/>
      <dgm:spPr/>
    </dgm:pt>
    <dgm:pt modelId="{DDA5D982-9D20-48AF-A058-CEC7AA26D973}" type="pres">
      <dgm:prSet presAssocID="{D2493C9A-1E3E-4790-BB98-38B2DE4FF1B3}" presName="arrowAndChildren" presStyleCnt="0"/>
      <dgm:spPr/>
    </dgm:pt>
    <dgm:pt modelId="{97C13A60-3F15-4283-9567-7A80876ADC25}" type="pres">
      <dgm:prSet presAssocID="{D2493C9A-1E3E-4790-BB98-38B2DE4FF1B3}" presName="parentTextArrow" presStyleLbl="node1" presStyleIdx="0" presStyleCnt="0"/>
      <dgm:spPr/>
    </dgm:pt>
    <dgm:pt modelId="{38A3BAD7-1F19-45BB-AD88-E8AA6126955C}" type="pres">
      <dgm:prSet presAssocID="{D2493C9A-1E3E-4790-BB98-38B2DE4FF1B3}" presName="arrow" presStyleLbl="alignNode1" presStyleIdx="3" presStyleCnt="5"/>
      <dgm:spPr/>
    </dgm:pt>
    <dgm:pt modelId="{5A732D53-C7C6-41E0-A073-C90DD90D6CA9}" type="pres">
      <dgm:prSet presAssocID="{D2493C9A-1E3E-4790-BB98-38B2DE4FF1B3}" presName="descendantArrow" presStyleLbl="bgAccFollowNode1" presStyleIdx="3" presStyleCnt="5"/>
      <dgm:spPr/>
    </dgm:pt>
    <dgm:pt modelId="{B6FC0EEF-0317-4C5B-BFAF-4AAE25015DBA}" type="pres">
      <dgm:prSet presAssocID="{D4BEA161-5A21-4A4B-9FCF-C140097DA4C8}" presName="sp" presStyleCnt="0"/>
      <dgm:spPr/>
    </dgm:pt>
    <dgm:pt modelId="{AC263495-06E8-4CE6-932A-BE2C6BBAFE6A}" type="pres">
      <dgm:prSet presAssocID="{71EF3D7D-4FBF-4889-AB62-A4A53B95A869}" presName="arrowAndChildren" presStyleCnt="0"/>
      <dgm:spPr/>
    </dgm:pt>
    <dgm:pt modelId="{2409DEF7-E0FD-4278-BC8F-52CF527114BD}" type="pres">
      <dgm:prSet presAssocID="{71EF3D7D-4FBF-4889-AB62-A4A53B95A869}" presName="parentTextArrow" presStyleLbl="node1" presStyleIdx="0" presStyleCnt="0"/>
      <dgm:spPr/>
    </dgm:pt>
    <dgm:pt modelId="{C0CB76F6-2972-4C02-B70B-187F1EFCC9FF}" type="pres">
      <dgm:prSet presAssocID="{71EF3D7D-4FBF-4889-AB62-A4A53B95A869}" presName="arrow" presStyleLbl="alignNode1" presStyleIdx="4" presStyleCnt="5"/>
      <dgm:spPr/>
    </dgm:pt>
    <dgm:pt modelId="{7D3308DB-204A-4505-B6A2-9846DB31D38A}" type="pres">
      <dgm:prSet presAssocID="{71EF3D7D-4FBF-4889-AB62-A4A53B95A869}" presName="descendantArrow" presStyleLbl="bgAccFollowNode1" presStyleIdx="4" presStyleCnt="5"/>
      <dgm:spPr/>
    </dgm:pt>
  </dgm:ptLst>
  <dgm:cxnLst>
    <dgm:cxn modelId="{CA823F04-54E4-48EA-A96B-951B3DB2BE9A}" srcId="{71EF3D7D-4FBF-4889-AB62-A4A53B95A869}" destId="{40514406-0261-415A-A821-4BEBC8481609}" srcOrd="0" destOrd="0" parTransId="{46D7C30E-95E9-4C73-BA11-66363EF60522}" sibTransId="{53CF44EF-B5F6-4CDF-992C-4BC752F90528}"/>
    <dgm:cxn modelId="{431E330D-F0D3-452D-90B3-B336F49F5FE2}" type="presOf" srcId="{7093006E-BD4E-4529-B9E8-D8FA70B7F7DB}" destId="{CBF74032-93C2-435B-A071-B1519E5DA791}" srcOrd="0" destOrd="0" presId="urn:microsoft.com/office/officeart/2016/7/layout/VerticalDownArrowProcess"/>
    <dgm:cxn modelId="{C961B20F-1BAF-4696-B770-71D1829AA930}" type="presOf" srcId="{D2493C9A-1E3E-4790-BB98-38B2DE4FF1B3}" destId="{38A3BAD7-1F19-45BB-AD88-E8AA6126955C}" srcOrd="1" destOrd="0" presId="urn:microsoft.com/office/officeart/2016/7/layout/VerticalDownArrowProcess"/>
    <dgm:cxn modelId="{43ED5817-6FDC-4586-AFF7-2FDE978CF046}" srcId="{D2493C9A-1E3E-4790-BB98-38B2DE4FF1B3}" destId="{9FE262AD-C6BB-4DA9-B1C2-365616E2567D}" srcOrd="0" destOrd="0" parTransId="{13E94202-5AA5-4462-A892-184AC2DF47FF}" sibTransId="{502C2811-8B15-43FD-A03F-B5E06FB207C5}"/>
    <dgm:cxn modelId="{B82E371E-F0DA-4183-9DD6-CBE81AE7456C}" type="presOf" srcId="{71EF3D7D-4FBF-4889-AB62-A4A53B95A869}" destId="{C0CB76F6-2972-4C02-B70B-187F1EFCC9FF}" srcOrd="1" destOrd="0" presId="urn:microsoft.com/office/officeart/2016/7/layout/VerticalDownArrowProcess"/>
    <dgm:cxn modelId="{DC7A185E-B89D-45D7-856C-70D44465DC18}" type="presOf" srcId="{40514406-0261-415A-A821-4BEBC8481609}" destId="{7D3308DB-204A-4505-B6A2-9846DB31D38A}" srcOrd="0" destOrd="0" presId="urn:microsoft.com/office/officeart/2016/7/layout/VerticalDownArrowProcess"/>
    <dgm:cxn modelId="{D5068E60-C830-4CD2-9504-076BB197FFBB}" type="presOf" srcId="{680E1D64-5B1B-4272-B62B-016F08A9C674}" destId="{C52DA159-8FB7-4BA5-9944-DCD439A116E9}" srcOrd="0" destOrd="0" presId="urn:microsoft.com/office/officeart/2016/7/layout/VerticalDownArrowProcess"/>
    <dgm:cxn modelId="{6FEAB351-6BB4-4E97-9402-09917EEDDD01}" type="presOf" srcId="{D6D5AB8E-AEA6-44C8-B853-2933926F2E44}" destId="{103E366B-6376-496B-984E-262BCF2BAC16}" srcOrd="0" destOrd="0" presId="urn:microsoft.com/office/officeart/2016/7/layout/VerticalDownArrowProcess"/>
    <dgm:cxn modelId="{8D655E75-BBA4-4E7B-BCE7-62366E774FAF}" type="presOf" srcId="{6986589F-A368-4AFD-BEE8-DAAB5F071829}" destId="{6BF6C95F-57F3-4E67-805B-19ED4EB9C93E}" srcOrd="0" destOrd="0" presId="urn:microsoft.com/office/officeart/2016/7/layout/VerticalDownArrowProcess"/>
    <dgm:cxn modelId="{DA92E358-57DB-4782-9F74-4572AFBA9581}" srcId="{680E1D64-5B1B-4272-B62B-016F08A9C674}" destId="{71EF3D7D-4FBF-4889-AB62-A4A53B95A869}" srcOrd="0" destOrd="0" parTransId="{A360732C-1AAF-49D1-9D19-496E8AFDB06E}" sibTransId="{D4BEA161-5A21-4A4B-9FCF-C140097DA4C8}"/>
    <dgm:cxn modelId="{A7827A7E-D73C-4C1C-A445-D4FE9DFB22C8}" type="presOf" srcId="{91402F14-3CA2-41FC-B30F-B8B046EF4C84}" destId="{6D479341-7563-4ABE-8172-2CD49F2B52A0}" srcOrd="0" destOrd="0" presId="urn:microsoft.com/office/officeart/2016/7/layout/VerticalDownArrowProcess"/>
    <dgm:cxn modelId="{9717B282-FDB3-4EDF-BA16-627A15AAA840}" srcId="{680E1D64-5B1B-4272-B62B-016F08A9C674}" destId="{D6D5AB8E-AEA6-44C8-B853-2933926F2E44}" srcOrd="4" destOrd="0" parTransId="{96E54616-05A5-4BEA-81CE-DF73FACA111B}" sibTransId="{92391A20-7F70-4C15-97AD-F2F1AF3487E4}"/>
    <dgm:cxn modelId="{1ABF6589-5F88-4193-980A-8F54FC975980}" srcId="{680E1D64-5B1B-4272-B62B-016F08A9C674}" destId="{91402F14-3CA2-41FC-B30F-B8B046EF4C84}" srcOrd="3" destOrd="0" parTransId="{A399A027-B647-49AD-81DD-ED23F65F9BA5}" sibTransId="{0D758AE1-DD93-4E54-A6D1-98AD639B3628}"/>
    <dgm:cxn modelId="{20582C90-F23C-484F-955E-67B0EFE22F56}" type="presOf" srcId="{D2493C9A-1E3E-4790-BB98-38B2DE4FF1B3}" destId="{97C13A60-3F15-4283-9567-7A80876ADC25}" srcOrd="0" destOrd="0" presId="urn:microsoft.com/office/officeart/2016/7/layout/VerticalDownArrowProcess"/>
    <dgm:cxn modelId="{EB75159D-663A-4AE7-A4BB-75B09B9100E0}" srcId="{680E1D64-5B1B-4272-B62B-016F08A9C674}" destId="{CA838C4C-88BB-46C6-8F5E-F86FC458C725}" srcOrd="2" destOrd="0" parTransId="{8AF7C880-5A4E-402C-9928-130D6B6DFD00}" sibTransId="{21EB8C87-25E3-4366-B59B-98BB4D232EC0}"/>
    <dgm:cxn modelId="{A97454A7-5DB5-4971-ACD9-DAB1E547854B}" type="presOf" srcId="{C6CBD4A9-2D4A-4F33-B827-478FE8A3C115}" destId="{0A59F620-343F-4F05-8A04-B8725F23DFE0}" srcOrd="0" destOrd="0" presId="urn:microsoft.com/office/officeart/2016/7/layout/VerticalDownArrowProcess"/>
    <dgm:cxn modelId="{525B82BF-A837-4D2B-BDDD-DADB8505B1CA}" type="presOf" srcId="{9FE262AD-C6BB-4DA9-B1C2-365616E2567D}" destId="{5A732D53-C7C6-41E0-A073-C90DD90D6CA9}" srcOrd="0" destOrd="0" presId="urn:microsoft.com/office/officeart/2016/7/layout/VerticalDownArrowProcess"/>
    <dgm:cxn modelId="{75A0AAC5-6CE9-48A0-B8EC-E1054D5103C9}" type="presOf" srcId="{CA838C4C-88BB-46C6-8F5E-F86FC458C725}" destId="{B9A9DCE1-9FB9-4A96-8C55-D0C886D3FF22}" srcOrd="0" destOrd="0" presId="urn:microsoft.com/office/officeart/2016/7/layout/VerticalDownArrowProcess"/>
    <dgm:cxn modelId="{4006DDC6-5640-450A-9963-BD2F090326E7}" type="presOf" srcId="{91402F14-3CA2-41FC-B30F-B8B046EF4C84}" destId="{132EE466-7BB2-40D6-B0B7-A79EBCE771D8}" srcOrd="1" destOrd="0" presId="urn:microsoft.com/office/officeart/2016/7/layout/VerticalDownArrowProcess"/>
    <dgm:cxn modelId="{0F063FCA-0310-4573-8B0C-4BAA7CB09083}" srcId="{CA838C4C-88BB-46C6-8F5E-F86FC458C725}" destId="{C6CBD4A9-2D4A-4F33-B827-478FE8A3C115}" srcOrd="0" destOrd="0" parTransId="{C644EE91-4234-4F4B-9E6D-911BE562269F}" sibTransId="{9BA220E7-14AD-40C5-87DC-84C77E5EEE40}"/>
    <dgm:cxn modelId="{3B0F0BCE-E711-45EA-B66C-676E789F015E}" type="presOf" srcId="{71EF3D7D-4FBF-4889-AB62-A4A53B95A869}" destId="{2409DEF7-E0FD-4278-BC8F-52CF527114BD}" srcOrd="0" destOrd="0" presId="urn:microsoft.com/office/officeart/2016/7/layout/VerticalDownArrowProcess"/>
    <dgm:cxn modelId="{DDAD54DC-CE08-439A-A6AA-221294B6536C}" type="presOf" srcId="{CA838C4C-88BB-46C6-8F5E-F86FC458C725}" destId="{6B68E699-ED50-4E84-89C3-B87A097EFCCE}" srcOrd="1" destOrd="0" presId="urn:microsoft.com/office/officeart/2016/7/layout/VerticalDownArrowProcess"/>
    <dgm:cxn modelId="{D2FC4FE2-A6C2-4170-A204-2096E0BD9FF2}" srcId="{D6D5AB8E-AEA6-44C8-B853-2933926F2E44}" destId="{7093006E-BD4E-4529-B9E8-D8FA70B7F7DB}" srcOrd="0" destOrd="0" parTransId="{B192B8F1-6330-45A5-A946-44C0D39597EF}" sibTransId="{6DDCF843-2737-46DE-923C-0F0A3676013F}"/>
    <dgm:cxn modelId="{65B99DF1-C837-4760-AD2F-75892874CDD7}" srcId="{91402F14-3CA2-41FC-B30F-B8B046EF4C84}" destId="{6986589F-A368-4AFD-BEE8-DAAB5F071829}" srcOrd="0" destOrd="0" parTransId="{A1ABA7F4-C8D8-4D21-8738-C3AB6B00441F}" sibTransId="{49D878CD-8FB4-41FA-9539-06648243C52E}"/>
    <dgm:cxn modelId="{11A9CCFF-20AB-4B3E-8228-D00A8B064D33}" srcId="{680E1D64-5B1B-4272-B62B-016F08A9C674}" destId="{D2493C9A-1E3E-4790-BB98-38B2DE4FF1B3}" srcOrd="1" destOrd="0" parTransId="{33BA8121-E63B-4758-8F25-A92CAD28BD72}" sibTransId="{0DB1F2C0-9DC0-4BB5-B013-BAD09878B172}"/>
    <dgm:cxn modelId="{98E2EACD-5244-4CAB-8932-1B1B223ABEEC}" type="presParOf" srcId="{C52DA159-8FB7-4BA5-9944-DCD439A116E9}" destId="{B6E9501B-2533-4CB1-93FB-2DB678B23B97}" srcOrd="0" destOrd="0" presId="urn:microsoft.com/office/officeart/2016/7/layout/VerticalDownArrowProcess"/>
    <dgm:cxn modelId="{4271A81B-B233-471B-922D-E2631D7E15F7}" type="presParOf" srcId="{B6E9501B-2533-4CB1-93FB-2DB678B23B97}" destId="{103E366B-6376-496B-984E-262BCF2BAC16}" srcOrd="0" destOrd="0" presId="urn:microsoft.com/office/officeart/2016/7/layout/VerticalDownArrowProcess"/>
    <dgm:cxn modelId="{BFF16FF1-8C47-4A48-8AE1-8C8854738390}" type="presParOf" srcId="{B6E9501B-2533-4CB1-93FB-2DB678B23B97}" destId="{CBF74032-93C2-435B-A071-B1519E5DA791}" srcOrd="1" destOrd="0" presId="urn:microsoft.com/office/officeart/2016/7/layout/VerticalDownArrowProcess"/>
    <dgm:cxn modelId="{30C460EF-1091-48AC-B5AD-700BCCB7F231}" type="presParOf" srcId="{C52DA159-8FB7-4BA5-9944-DCD439A116E9}" destId="{3869225E-9844-4AAD-9E64-0B8ABC9C8352}" srcOrd="1" destOrd="0" presId="urn:microsoft.com/office/officeart/2016/7/layout/VerticalDownArrowProcess"/>
    <dgm:cxn modelId="{ED1EB72D-1A21-4227-83DA-90DC8EE7C4F3}" type="presParOf" srcId="{C52DA159-8FB7-4BA5-9944-DCD439A116E9}" destId="{0129ABF2-3A8B-45F1-997C-9E6D57D2D8EA}" srcOrd="2" destOrd="0" presId="urn:microsoft.com/office/officeart/2016/7/layout/VerticalDownArrowProcess"/>
    <dgm:cxn modelId="{5BB68BC3-E3F8-467E-8A8B-F04A73F7ED4A}" type="presParOf" srcId="{0129ABF2-3A8B-45F1-997C-9E6D57D2D8EA}" destId="{6D479341-7563-4ABE-8172-2CD49F2B52A0}" srcOrd="0" destOrd="0" presId="urn:microsoft.com/office/officeart/2016/7/layout/VerticalDownArrowProcess"/>
    <dgm:cxn modelId="{135176B3-FF67-4FAF-B4E8-3302DDC50409}" type="presParOf" srcId="{0129ABF2-3A8B-45F1-997C-9E6D57D2D8EA}" destId="{132EE466-7BB2-40D6-B0B7-A79EBCE771D8}" srcOrd="1" destOrd="0" presId="urn:microsoft.com/office/officeart/2016/7/layout/VerticalDownArrowProcess"/>
    <dgm:cxn modelId="{D4A604FE-9C00-4769-AA62-03CF1C32971B}" type="presParOf" srcId="{0129ABF2-3A8B-45F1-997C-9E6D57D2D8EA}" destId="{6BF6C95F-57F3-4E67-805B-19ED4EB9C93E}" srcOrd="2" destOrd="0" presId="urn:microsoft.com/office/officeart/2016/7/layout/VerticalDownArrowProcess"/>
    <dgm:cxn modelId="{1045CAB3-DF26-4B20-99A6-CAD0407DE4CE}" type="presParOf" srcId="{C52DA159-8FB7-4BA5-9944-DCD439A116E9}" destId="{FB31C156-C458-4186-9253-061536866B84}" srcOrd="3" destOrd="0" presId="urn:microsoft.com/office/officeart/2016/7/layout/VerticalDownArrowProcess"/>
    <dgm:cxn modelId="{5B5C98EA-033D-4847-AA47-484A6FA2C9AD}" type="presParOf" srcId="{C52DA159-8FB7-4BA5-9944-DCD439A116E9}" destId="{82261A01-B654-4DF7-8397-9AD9FFAFF4F8}" srcOrd="4" destOrd="0" presId="urn:microsoft.com/office/officeart/2016/7/layout/VerticalDownArrowProcess"/>
    <dgm:cxn modelId="{8501C396-0D3D-46CA-8E3C-AB371C6BF84F}" type="presParOf" srcId="{82261A01-B654-4DF7-8397-9AD9FFAFF4F8}" destId="{B9A9DCE1-9FB9-4A96-8C55-D0C886D3FF22}" srcOrd="0" destOrd="0" presId="urn:microsoft.com/office/officeart/2016/7/layout/VerticalDownArrowProcess"/>
    <dgm:cxn modelId="{B81D8C32-EE2D-43E4-9ABC-A323043180A8}" type="presParOf" srcId="{82261A01-B654-4DF7-8397-9AD9FFAFF4F8}" destId="{6B68E699-ED50-4E84-89C3-B87A097EFCCE}" srcOrd="1" destOrd="0" presId="urn:microsoft.com/office/officeart/2016/7/layout/VerticalDownArrowProcess"/>
    <dgm:cxn modelId="{CA0E60AF-7053-4EDD-997D-1774457E5866}" type="presParOf" srcId="{82261A01-B654-4DF7-8397-9AD9FFAFF4F8}" destId="{0A59F620-343F-4F05-8A04-B8725F23DFE0}" srcOrd="2" destOrd="0" presId="urn:microsoft.com/office/officeart/2016/7/layout/VerticalDownArrowProcess"/>
    <dgm:cxn modelId="{7D85077C-212E-4C41-8A0B-9B10179A1528}" type="presParOf" srcId="{C52DA159-8FB7-4BA5-9944-DCD439A116E9}" destId="{5C89FFF7-A81A-43ED-A7A8-2F6150F5D4A3}" srcOrd="5" destOrd="0" presId="urn:microsoft.com/office/officeart/2016/7/layout/VerticalDownArrowProcess"/>
    <dgm:cxn modelId="{3DA5F353-45C9-4D0F-AF0F-8F5F4EACC364}" type="presParOf" srcId="{C52DA159-8FB7-4BA5-9944-DCD439A116E9}" destId="{DDA5D982-9D20-48AF-A058-CEC7AA26D973}" srcOrd="6" destOrd="0" presId="urn:microsoft.com/office/officeart/2016/7/layout/VerticalDownArrowProcess"/>
    <dgm:cxn modelId="{DEFEA431-E44E-4042-975D-1FF109BD20DD}" type="presParOf" srcId="{DDA5D982-9D20-48AF-A058-CEC7AA26D973}" destId="{97C13A60-3F15-4283-9567-7A80876ADC25}" srcOrd="0" destOrd="0" presId="urn:microsoft.com/office/officeart/2016/7/layout/VerticalDownArrowProcess"/>
    <dgm:cxn modelId="{7ABB017B-81C3-43CC-B678-CA6F21A810FA}" type="presParOf" srcId="{DDA5D982-9D20-48AF-A058-CEC7AA26D973}" destId="{38A3BAD7-1F19-45BB-AD88-E8AA6126955C}" srcOrd="1" destOrd="0" presId="urn:microsoft.com/office/officeart/2016/7/layout/VerticalDownArrowProcess"/>
    <dgm:cxn modelId="{F260F3AD-CA72-48F9-B748-C9EBDA6ABDAB}" type="presParOf" srcId="{DDA5D982-9D20-48AF-A058-CEC7AA26D973}" destId="{5A732D53-C7C6-41E0-A073-C90DD90D6CA9}" srcOrd="2" destOrd="0" presId="urn:microsoft.com/office/officeart/2016/7/layout/VerticalDownArrowProcess"/>
    <dgm:cxn modelId="{F2F94A66-9629-4062-8692-FE03455847B7}" type="presParOf" srcId="{C52DA159-8FB7-4BA5-9944-DCD439A116E9}" destId="{B6FC0EEF-0317-4C5B-BFAF-4AAE25015DBA}" srcOrd="7" destOrd="0" presId="urn:microsoft.com/office/officeart/2016/7/layout/VerticalDownArrowProcess"/>
    <dgm:cxn modelId="{2A5988A0-DD4F-4057-A68E-E0A29439DC86}" type="presParOf" srcId="{C52DA159-8FB7-4BA5-9944-DCD439A116E9}" destId="{AC263495-06E8-4CE6-932A-BE2C6BBAFE6A}" srcOrd="8" destOrd="0" presId="urn:microsoft.com/office/officeart/2016/7/layout/VerticalDownArrowProcess"/>
    <dgm:cxn modelId="{FC923838-0C89-40CF-AE83-0F2DAD0E5C05}" type="presParOf" srcId="{AC263495-06E8-4CE6-932A-BE2C6BBAFE6A}" destId="{2409DEF7-E0FD-4278-BC8F-52CF527114BD}" srcOrd="0" destOrd="0" presId="urn:microsoft.com/office/officeart/2016/7/layout/VerticalDownArrowProcess"/>
    <dgm:cxn modelId="{E33DCD55-B1BC-49F2-B91B-293DFE71C322}" type="presParOf" srcId="{AC263495-06E8-4CE6-932A-BE2C6BBAFE6A}" destId="{C0CB76F6-2972-4C02-B70B-187F1EFCC9FF}" srcOrd="1" destOrd="0" presId="urn:microsoft.com/office/officeart/2016/7/layout/VerticalDownArrowProcess"/>
    <dgm:cxn modelId="{5D3CF11B-6AD5-4C16-A52E-79E140C40682}" type="presParOf" srcId="{AC263495-06E8-4CE6-932A-BE2C6BBAFE6A}" destId="{7D3308DB-204A-4505-B6A2-9846DB31D38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EA3A-83FF-48C7-9111-6F3AEA571A75}">
      <dsp:nvSpPr>
        <dsp:cNvPr id="0" name=""/>
        <dsp:cNvSpPr/>
      </dsp:nvSpPr>
      <dsp:spPr>
        <a:xfrm>
          <a:off x="0" y="1616482"/>
          <a:ext cx="2504678" cy="1060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256032" rIns="17813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Save</a:t>
          </a:r>
        </a:p>
      </dsp:txBody>
      <dsp:txXfrm>
        <a:off x="0" y="1616482"/>
        <a:ext cx="2504678" cy="1060587"/>
      </dsp:txXfrm>
    </dsp:sp>
    <dsp:sp modelId="{3151EAC0-D8F8-4C23-9A39-9E23486B05E7}">
      <dsp:nvSpPr>
        <dsp:cNvPr id="0" name=""/>
        <dsp:cNvSpPr/>
      </dsp:nvSpPr>
      <dsp:spPr>
        <a:xfrm>
          <a:off x="2504678" y="1616482"/>
          <a:ext cx="7514034" cy="1060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241300" rIns="15242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 as an object in a dictionary along with its aircraft and passengers</a:t>
          </a:r>
        </a:p>
      </dsp:txBody>
      <dsp:txXfrm>
        <a:off x="2504678" y="1616482"/>
        <a:ext cx="7514034" cy="1060587"/>
      </dsp:txXfrm>
    </dsp:sp>
    <dsp:sp modelId="{C0CB76F6-2972-4C02-B70B-187F1EFCC9FF}">
      <dsp:nvSpPr>
        <dsp:cNvPr id="0" name=""/>
        <dsp:cNvSpPr/>
      </dsp:nvSpPr>
      <dsp:spPr>
        <a:xfrm rot="10800000">
          <a:off x="0" y="1207"/>
          <a:ext cx="2504678" cy="16311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256032" rIns="17813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Ask</a:t>
          </a:r>
        </a:p>
      </dsp:txBody>
      <dsp:txXfrm rot="-10800000">
        <a:off x="0" y="1207"/>
        <a:ext cx="2504678" cy="1060269"/>
      </dsp:txXfrm>
    </dsp:sp>
    <dsp:sp modelId="{7D3308DB-204A-4505-B6A2-9846DB31D38A}">
      <dsp:nvSpPr>
        <dsp:cNvPr id="0" name=""/>
        <dsp:cNvSpPr/>
      </dsp:nvSpPr>
      <dsp:spPr>
        <a:xfrm>
          <a:off x="2504678" y="1207"/>
          <a:ext cx="7514034" cy="10602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241300" rIns="15242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Ask for a destination, origin, </a:t>
          </a:r>
          <a:r>
            <a:rPr lang="en-US" sz="1900" kern="1200">
              <a:latin typeface="Corbel" panose="020B0503020204020204"/>
            </a:rPr>
            <a:t>etc</a:t>
          </a:r>
          <a:r>
            <a:rPr lang="en-US" sz="1900" kern="1200"/>
            <a:t>...</a:t>
          </a:r>
        </a:p>
      </dsp:txBody>
      <dsp:txXfrm>
        <a:off x="2504678" y="1207"/>
        <a:ext cx="7514034" cy="106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0245D-4BAF-4135-9756-18A2E446BD54}">
      <dsp:nvSpPr>
        <dsp:cNvPr id="0" name=""/>
        <dsp:cNvSpPr/>
      </dsp:nvSpPr>
      <dsp:spPr>
        <a:xfrm>
          <a:off x="0" y="2016081"/>
          <a:ext cx="2504678" cy="661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63576" rIns="17813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Save</a:t>
          </a:r>
        </a:p>
      </dsp:txBody>
      <dsp:txXfrm>
        <a:off x="0" y="2016081"/>
        <a:ext cx="2504678" cy="661722"/>
      </dsp:txXfrm>
    </dsp:sp>
    <dsp:sp modelId="{63C7A7F5-D225-4559-BE9A-BBDF4A8E5D7E}">
      <dsp:nvSpPr>
        <dsp:cNvPr id="0" name=""/>
        <dsp:cNvSpPr/>
      </dsp:nvSpPr>
      <dsp:spPr>
        <a:xfrm>
          <a:off x="2504678" y="2016081"/>
          <a:ext cx="7514034" cy="661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203200" rIns="15242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Save the information from the object to the database</a:t>
          </a:r>
        </a:p>
      </dsp:txBody>
      <dsp:txXfrm>
        <a:off x="2504678" y="2016081"/>
        <a:ext cx="7514034" cy="661722"/>
      </dsp:txXfrm>
    </dsp:sp>
    <dsp:sp modelId="{38A3BAD7-1F19-45BB-AD88-E8AA6126955C}">
      <dsp:nvSpPr>
        <dsp:cNvPr id="0" name=""/>
        <dsp:cNvSpPr/>
      </dsp:nvSpPr>
      <dsp:spPr>
        <a:xfrm rot="10800000">
          <a:off x="0" y="1008277"/>
          <a:ext cx="2504678" cy="10177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63576" rIns="17813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</a:t>
          </a:r>
        </a:p>
      </dsp:txBody>
      <dsp:txXfrm rot="-10800000">
        <a:off x="0" y="1008277"/>
        <a:ext cx="2504678" cy="661524"/>
      </dsp:txXfrm>
    </dsp:sp>
    <dsp:sp modelId="{5A732D53-C7C6-41E0-A073-C90DD90D6CA9}">
      <dsp:nvSpPr>
        <dsp:cNvPr id="0" name=""/>
        <dsp:cNvSpPr/>
      </dsp:nvSpPr>
      <dsp:spPr>
        <a:xfrm>
          <a:off x="2504678" y="1008277"/>
          <a:ext cx="7514034" cy="661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203200" rIns="15242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an object from the given details</a:t>
          </a:r>
        </a:p>
      </dsp:txBody>
      <dsp:txXfrm>
        <a:off x="2504678" y="1008277"/>
        <a:ext cx="7514034" cy="661524"/>
      </dsp:txXfrm>
    </dsp:sp>
    <dsp:sp modelId="{C0CB76F6-2972-4C02-B70B-187F1EFCC9FF}">
      <dsp:nvSpPr>
        <dsp:cNvPr id="0" name=""/>
        <dsp:cNvSpPr/>
      </dsp:nvSpPr>
      <dsp:spPr>
        <a:xfrm rot="10800000">
          <a:off x="0" y="0"/>
          <a:ext cx="2504678" cy="10177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63576" rIns="17813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Ask</a:t>
          </a:r>
        </a:p>
      </dsp:txBody>
      <dsp:txXfrm rot="-10800000">
        <a:off x="0" y="0"/>
        <a:ext cx="2504678" cy="661524"/>
      </dsp:txXfrm>
    </dsp:sp>
    <dsp:sp modelId="{7D3308DB-204A-4505-B6A2-9846DB31D38A}">
      <dsp:nvSpPr>
        <dsp:cNvPr id="0" name=""/>
        <dsp:cNvSpPr/>
      </dsp:nvSpPr>
      <dsp:spPr>
        <a:xfrm>
          <a:off x="2493933" y="0"/>
          <a:ext cx="7514034" cy="661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203200" rIns="15242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Ask for user to input details</a:t>
          </a:r>
        </a:p>
      </dsp:txBody>
      <dsp:txXfrm>
        <a:off x="2493933" y="0"/>
        <a:ext cx="7514034" cy="661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CB066-B2EF-4F7E-9425-D7C4217BFCF2}">
      <dsp:nvSpPr>
        <dsp:cNvPr id="0" name=""/>
        <dsp:cNvSpPr/>
      </dsp:nvSpPr>
      <dsp:spPr>
        <a:xfrm>
          <a:off x="0" y="2196768"/>
          <a:ext cx="2504678" cy="48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20904" rIns="17813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</a:t>
          </a:r>
        </a:p>
      </dsp:txBody>
      <dsp:txXfrm>
        <a:off x="0" y="2196768"/>
        <a:ext cx="2504678" cy="480599"/>
      </dsp:txXfrm>
    </dsp:sp>
    <dsp:sp modelId="{4109896B-C07A-4D82-9CC4-F4CAF89D9EC2}">
      <dsp:nvSpPr>
        <dsp:cNvPr id="0" name=""/>
        <dsp:cNvSpPr/>
      </dsp:nvSpPr>
      <dsp:spPr>
        <a:xfrm>
          <a:off x="2504678" y="2196768"/>
          <a:ext cx="7514034" cy="480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 ticket and insert into the database</a:t>
          </a:r>
        </a:p>
      </dsp:txBody>
      <dsp:txXfrm>
        <a:off x="2504678" y="2196768"/>
        <a:ext cx="7514034" cy="480599"/>
      </dsp:txXfrm>
    </dsp:sp>
    <dsp:sp modelId="{6B68E699-ED50-4E84-89C3-B87A097EFCCE}">
      <dsp:nvSpPr>
        <dsp:cNvPr id="0" name=""/>
        <dsp:cNvSpPr/>
      </dsp:nvSpPr>
      <dsp:spPr>
        <a:xfrm rot="10800000">
          <a:off x="0" y="1464815"/>
          <a:ext cx="2504678" cy="7391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20904" rIns="17813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</a:t>
          </a:r>
        </a:p>
      </dsp:txBody>
      <dsp:txXfrm rot="-10800000">
        <a:off x="0" y="1464815"/>
        <a:ext cx="2504678" cy="480455"/>
      </dsp:txXfrm>
    </dsp:sp>
    <dsp:sp modelId="{0A59F620-343F-4F05-8A04-B8725F23DFE0}">
      <dsp:nvSpPr>
        <dsp:cNvPr id="0" name=""/>
        <dsp:cNvSpPr/>
      </dsp:nvSpPr>
      <dsp:spPr>
        <a:xfrm>
          <a:off x="2504678" y="1464815"/>
          <a:ext cx="7514034" cy="480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 ticket type</a:t>
          </a:r>
        </a:p>
      </dsp:txBody>
      <dsp:txXfrm>
        <a:off x="2504678" y="1464815"/>
        <a:ext cx="7514034" cy="480455"/>
      </dsp:txXfrm>
    </dsp:sp>
    <dsp:sp modelId="{38A3BAD7-1F19-45BB-AD88-E8AA6126955C}">
      <dsp:nvSpPr>
        <dsp:cNvPr id="0" name=""/>
        <dsp:cNvSpPr/>
      </dsp:nvSpPr>
      <dsp:spPr>
        <a:xfrm rot="10800000">
          <a:off x="0" y="732863"/>
          <a:ext cx="2504678" cy="7391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20904" rIns="17813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</a:t>
          </a:r>
        </a:p>
      </dsp:txBody>
      <dsp:txXfrm rot="-10800000">
        <a:off x="0" y="732863"/>
        <a:ext cx="2504678" cy="480455"/>
      </dsp:txXfrm>
    </dsp:sp>
    <dsp:sp modelId="{5A732D53-C7C6-41E0-A073-C90DD90D6CA9}">
      <dsp:nvSpPr>
        <dsp:cNvPr id="0" name=""/>
        <dsp:cNvSpPr/>
      </dsp:nvSpPr>
      <dsp:spPr>
        <a:xfrm>
          <a:off x="2504678" y="732863"/>
          <a:ext cx="7514034" cy="480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 that there are empty seats available on the flight</a:t>
          </a:r>
        </a:p>
      </dsp:txBody>
      <dsp:txXfrm>
        <a:off x="2504678" y="732863"/>
        <a:ext cx="7514034" cy="480455"/>
      </dsp:txXfrm>
    </dsp:sp>
    <dsp:sp modelId="{C0CB76F6-2972-4C02-B70B-187F1EFCC9FF}">
      <dsp:nvSpPr>
        <dsp:cNvPr id="0" name=""/>
        <dsp:cNvSpPr/>
      </dsp:nvSpPr>
      <dsp:spPr>
        <a:xfrm rot="10800000">
          <a:off x="0" y="910"/>
          <a:ext cx="2504678" cy="7391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20904" rIns="17813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Ask</a:t>
          </a:r>
        </a:p>
      </dsp:txBody>
      <dsp:txXfrm rot="-10800000">
        <a:off x="0" y="910"/>
        <a:ext cx="2504678" cy="480455"/>
      </dsp:txXfrm>
    </dsp:sp>
    <dsp:sp modelId="{7D3308DB-204A-4505-B6A2-9846DB31D38A}">
      <dsp:nvSpPr>
        <dsp:cNvPr id="0" name=""/>
        <dsp:cNvSpPr/>
      </dsp:nvSpPr>
      <dsp:spPr>
        <a:xfrm>
          <a:off x="2504678" y="910"/>
          <a:ext cx="7514034" cy="480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Ask for passenger ID and flight ID</a:t>
          </a:r>
        </a:p>
      </dsp:txBody>
      <dsp:txXfrm>
        <a:off x="2504678" y="910"/>
        <a:ext cx="7514034" cy="480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CB066-B2EF-4F7E-9425-D7C4217BFCF2}">
      <dsp:nvSpPr>
        <dsp:cNvPr id="0" name=""/>
        <dsp:cNvSpPr/>
      </dsp:nvSpPr>
      <dsp:spPr>
        <a:xfrm>
          <a:off x="0" y="2196768"/>
          <a:ext cx="2504678" cy="48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20904" rIns="17813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</a:t>
          </a:r>
        </a:p>
      </dsp:txBody>
      <dsp:txXfrm>
        <a:off x="0" y="2196768"/>
        <a:ext cx="2504678" cy="480599"/>
      </dsp:txXfrm>
    </dsp:sp>
    <dsp:sp modelId="{4109896B-C07A-4D82-9CC4-F4CAF89D9EC2}">
      <dsp:nvSpPr>
        <dsp:cNvPr id="0" name=""/>
        <dsp:cNvSpPr/>
      </dsp:nvSpPr>
      <dsp:spPr>
        <a:xfrm>
          <a:off x="2504678" y="2196768"/>
          <a:ext cx="7514034" cy="480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Find the associated list of passenger objects and printed names and passport numbers</a:t>
          </a:r>
        </a:p>
      </dsp:txBody>
      <dsp:txXfrm>
        <a:off x="2504678" y="2196768"/>
        <a:ext cx="7514034" cy="480599"/>
      </dsp:txXfrm>
    </dsp:sp>
    <dsp:sp modelId="{6B68E699-ED50-4E84-89C3-B87A097EFCCE}">
      <dsp:nvSpPr>
        <dsp:cNvPr id="0" name=""/>
        <dsp:cNvSpPr/>
      </dsp:nvSpPr>
      <dsp:spPr>
        <a:xfrm rot="10800000">
          <a:off x="0" y="1464815"/>
          <a:ext cx="2504678" cy="7391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20904" rIns="17813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</a:t>
          </a:r>
        </a:p>
      </dsp:txBody>
      <dsp:txXfrm rot="-10800000">
        <a:off x="0" y="1464815"/>
        <a:ext cx="2504678" cy="480455"/>
      </dsp:txXfrm>
    </dsp:sp>
    <dsp:sp modelId="{0A59F620-343F-4F05-8A04-B8725F23DFE0}">
      <dsp:nvSpPr>
        <dsp:cNvPr id="0" name=""/>
        <dsp:cNvSpPr/>
      </dsp:nvSpPr>
      <dsp:spPr>
        <a:xfrm>
          <a:off x="2504678" y="1464815"/>
          <a:ext cx="7514034" cy="480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 the user to input a flight number</a:t>
          </a:r>
        </a:p>
      </dsp:txBody>
      <dsp:txXfrm>
        <a:off x="2504678" y="1464815"/>
        <a:ext cx="7514034" cy="480455"/>
      </dsp:txXfrm>
    </dsp:sp>
    <dsp:sp modelId="{38A3BAD7-1F19-45BB-AD88-E8AA6126955C}">
      <dsp:nvSpPr>
        <dsp:cNvPr id="0" name=""/>
        <dsp:cNvSpPr/>
      </dsp:nvSpPr>
      <dsp:spPr>
        <a:xfrm rot="10800000">
          <a:off x="0" y="732863"/>
          <a:ext cx="2504678" cy="7391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20904" rIns="17813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Dictionary</a:t>
          </a:r>
        </a:p>
      </dsp:txBody>
      <dsp:txXfrm rot="-10800000">
        <a:off x="0" y="732863"/>
        <a:ext cx="2504678" cy="480455"/>
      </dsp:txXfrm>
    </dsp:sp>
    <dsp:sp modelId="{5A732D53-C7C6-41E0-A073-C90DD90D6CA9}">
      <dsp:nvSpPr>
        <dsp:cNvPr id="0" name=""/>
        <dsp:cNvSpPr/>
      </dsp:nvSpPr>
      <dsp:spPr>
        <a:xfrm>
          <a:off x="2504678" y="732863"/>
          <a:ext cx="7514034" cy="480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Dictionary contained a list of passenger objects</a:t>
          </a:r>
        </a:p>
      </dsp:txBody>
      <dsp:txXfrm>
        <a:off x="2504678" y="732863"/>
        <a:ext cx="7514034" cy="480455"/>
      </dsp:txXfrm>
    </dsp:sp>
    <dsp:sp modelId="{C0CB76F6-2972-4C02-B70B-187F1EFCC9FF}">
      <dsp:nvSpPr>
        <dsp:cNvPr id="0" name=""/>
        <dsp:cNvSpPr/>
      </dsp:nvSpPr>
      <dsp:spPr>
        <a:xfrm rot="10800000">
          <a:off x="0" y="910"/>
          <a:ext cx="2504678" cy="7391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20904" rIns="17813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</a:t>
          </a:r>
        </a:p>
      </dsp:txBody>
      <dsp:txXfrm rot="-10800000">
        <a:off x="0" y="910"/>
        <a:ext cx="2504678" cy="480455"/>
      </dsp:txXfrm>
    </dsp:sp>
    <dsp:sp modelId="{7D3308DB-204A-4505-B6A2-9846DB31D38A}">
      <dsp:nvSpPr>
        <dsp:cNvPr id="0" name=""/>
        <dsp:cNvSpPr/>
      </dsp:nvSpPr>
      <dsp:spPr>
        <a:xfrm>
          <a:off x="2504678" y="910"/>
          <a:ext cx="7514034" cy="480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a dictionary with information about each flight</a:t>
          </a:r>
        </a:p>
      </dsp:txBody>
      <dsp:txXfrm>
        <a:off x="2504678" y="910"/>
        <a:ext cx="7514034" cy="4804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366B-6376-496B-984E-262BCF2BAC16}">
      <dsp:nvSpPr>
        <dsp:cNvPr id="0" name=""/>
        <dsp:cNvSpPr/>
      </dsp:nvSpPr>
      <dsp:spPr>
        <a:xfrm>
          <a:off x="0" y="2888114"/>
          <a:ext cx="2504678" cy="473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13792" rIns="17813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</a:t>
          </a:r>
        </a:p>
      </dsp:txBody>
      <dsp:txXfrm>
        <a:off x="0" y="2888114"/>
        <a:ext cx="2504678" cy="473819"/>
      </dsp:txXfrm>
    </dsp:sp>
    <dsp:sp modelId="{CBF74032-93C2-435B-A071-B1519E5DA791}">
      <dsp:nvSpPr>
        <dsp:cNvPr id="0" name=""/>
        <dsp:cNvSpPr/>
      </dsp:nvSpPr>
      <dsp:spPr>
        <a:xfrm>
          <a:off x="2504678" y="2888114"/>
          <a:ext cx="7514034" cy="47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Give the option to assign the aircraft to a flight</a:t>
          </a:r>
        </a:p>
      </dsp:txBody>
      <dsp:txXfrm>
        <a:off x="2504678" y="2888114"/>
        <a:ext cx="7514034" cy="473819"/>
      </dsp:txXfrm>
    </dsp:sp>
    <dsp:sp modelId="{132EE466-7BB2-40D6-B0B7-A79EBCE771D8}">
      <dsp:nvSpPr>
        <dsp:cNvPr id="0" name=""/>
        <dsp:cNvSpPr/>
      </dsp:nvSpPr>
      <dsp:spPr>
        <a:xfrm rot="10800000">
          <a:off x="0" y="2166487"/>
          <a:ext cx="2504678" cy="7287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13792" rIns="17813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</a:t>
          </a:r>
        </a:p>
      </dsp:txBody>
      <dsp:txXfrm rot="-10800000">
        <a:off x="0" y="2166487"/>
        <a:ext cx="2504678" cy="473676"/>
      </dsp:txXfrm>
    </dsp:sp>
    <dsp:sp modelId="{6BF6C95F-57F3-4E67-805B-19ED4EB9C93E}">
      <dsp:nvSpPr>
        <dsp:cNvPr id="0" name=""/>
        <dsp:cNvSpPr/>
      </dsp:nvSpPr>
      <dsp:spPr>
        <a:xfrm>
          <a:off x="2504678" y="2166487"/>
          <a:ext cx="7514034" cy="4736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into aircraft dictionary</a:t>
          </a:r>
        </a:p>
      </dsp:txBody>
      <dsp:txXfrm>
        <a:off x="2504678" y="2166487"/>
        <a:ext cx="7514034" cy="473676"/>
      </dsp:txXfrm>
    </dsp:sp>
    <dsp:sp modelId="{6B68E699-ED50-4E84-89C3-B87A097EFCCE}">
      <dsp:nvSpPr>
        <dsp:cNvPr id="0" name=""/>
        <dsp:cNvSpPr/>
      </dsp:nvSpPr>
      <dsp:spPr>
        <a:xfrm rot="10800000">
          <a:off x="0" y="1444860"/>
          <a:ext cx="2504678" cy="7287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13792" rIns="17813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Ask</a:t>
          </a:r>
        </a:p>
      </dsp:txBody>
      <dsp:txXfrm rot="-10800000">
        <a:off x="0" y="1444860"/>
        <a:ext cx="2504678" cy="473676"/>
      </dsp:txXfrm>
    </dsp:sp>
    <dsp:sp modelId="{0A59F620-343F-4F05-8A04-B8725F23DFE0}">
      <dsp:nvSpPr>
        <dsp:cNvPr id="0" name=""/>
        <dsp:cNvSpPr/>
      </dsp:nvSpPr>
      <dsp:spPr>
        <a:xfrm>
          <a:off x="2504678" y="1444860"/>
          <a:ext cx="7514034" cy="4736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Aircraft creation: ask if plane or helicopter, ask capacity</a:t>
          </a:r>
        </a:p>
      </dsp:txBody>
      <dsp:txXfrm>
        <a:off x="2504678" y="1444860"/>
        <a:ext cx="7514034" cy="473676"/>
      </dsp:txXfrm>
    </dsp:sp>
    <dsp:sp modelId="{38A3BAD7-1F19-45BB-AD88-E8AA6126955C}">
      <dsp:nvSpPr>
        <dsp:cNvPr id="0" name=""/>
        <dsp:cNvSpPr/>
      </dsp:nvSpPr>
      <dsp:spPr>
        <a:xfrm rot="10800000">
          <a:off x="0" y="723234"/>
          <a:ext cx="2504678" cy="7287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13792" rIns="17813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Password Storage</a:t>
          </a:r>
        </a:p>
      </dsp:txBody>
      <dsp:txXfrm rot="-10800000">
        <a:off x="0" y="723234"/>
        <a:ext cx="2504678" cy="473676"/>
      </dsp:txXfrm>
    </dsp:sp>
    <dsp:sp modelId="{5A732D53-C7C6-41E0-A073-C90DD90D6CA9}">
      <dsp:nvSpPr>
        <dsp:cNvPr id="0" name=""/>
        <dsp:cNvSpPr/>
      </dsp:nvSpPr>
      <dsp:spPr>
        <a:xfrm>
          <a:off x="2504678" y="723234"/>
          <a:ext cx="7514034" cy="4736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Password is securely stored by using hashing with salt</a:t>
          </a:r>
        </a:p>
      </dsp:txBody>
      <dsp:txXfrm>
        <a:off x="2504678" y="723234"/>
        <a:ext cx="7514034" cy="473676"/>
      </dsp:txXfrm>
    </dsp:sp>
    <dsp:sp modelId="{C0CB76F6-2972-4C02-B70B-187F1EFCC9FF}">
      <dsp:nvSpPr>
        <dsp:cNvPr id="0" name=""/>
        <dsp:cNvSpPr/>
      </dsp:nvSpPr>
      <dsp:spPr>
        <a:xfrm rot="10800000">
          <a:off x="0" y="1607"/>
          <a:ext cx="2504678" cy="7287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33" tIns="113792" rIns="17813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</a:t>
          </a:r>
        </a:p>
      </dsp:txBody>
      <dsp:txXfrm rot="-10800000">
        <a:off x="0" y="1607"/>
        <a:ext cx="2504678" cy="473676"/>
      </dsp:txXfrm>
    </dsp:sp>
    <dsp:sp modelId="{7D3308DB-204A-4505-B6A2-9846DB31D38A}">
      <dsp:nvSpPr>
        <dsp:cNvPr id="0" name=""/>
        <dsp:cNvSpPr/>
      </dsp:nvSpPr>
      <dsp:spPr>
        <a:xfrm>
          <a:off x="2504678" y="1607"/>
          <a:ext cx="7514034" cy="4736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0" tIns="152400" rIns="15242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Login: need to enter username and password correctly</a:t>
          </a:r>
        </a:p>
      </dsp:txBody>
      <dsp:txXfrm>
        <a:off x="2504678" y="1607"/>
        <a:ext cx="7514034" cy="473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4730B-A3EC-4521-9730-78A959AF39D4}" type="datetimeFigureOut">
              <a:rPr lang="en-US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71FB6-565B-45B0-B97B-4EEA7FCCE1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  <a:buFont typeface="Arial"/>
            </a:pPr>
            <a:r>
              <a:rPr lang="en-US" dirty="0"/>
              <a:t>DRY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1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ask the user to provide information</a:t>
            </a:r>
          </a:p>
          <a:p>
            <a:r>
              <a:rPr lang="en-US" dirty="0">
                <a:cs typeface="Calibri"/>
              </a:rPr>
              <a:t>We save that information into that database for later use</a:t>
            </a:r>
          </a:p>
          <a:p>
            <a:r>
              <a:rPr lang="en-US" dirty="0">
                <a:cs typeface="Calibri"/>
              </a:rPr>
              <a:t>Each flight trip is unique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navbar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explain values to input</a:t>
            </a:r>
          </a:p>
          <a:p>
            <a:r>
              <a:rPr lang="en-US" dirty="0">
                <a:cs typeface="Calibri"/>
              </a:rPr>
              <a:t>Done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Again we ask the user to provide information</a:t>
            </a:r>
          </a:p>
          <a:p>
            <a:r>
              <a:rPr lang="en-US" dirty="0">
                <a:cs typeface="Calibri"/>
              </a:rPr>
              <a:t>Create a passenger object from the info</a:t>
            </a:r>
          </a:p>
          <a:p>
            <a:r>
              <a:rPr lang="en-US" dirty="0">
                <a:cs typeface="Calibri"/>
              </a:rPr>
              <a:t>Save to DB for data persistence</a:t>
            </a:r>
          </a:p>
          <a:p>
            <a:r>
              <a:rPr lang="en-US" dirty="0">
                <a:cs typeface="Calibri"/>
              </a:rPr>
              <a:t>Passengers are used later for ticket selling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Talk about the fields</a:t>
            </a:r>
          </a:p>
          <a:p>
            <a:r>
              <a:rPr lang="en-US" dirty="0">
                <a:cs typeface="Calibri"/>
              </a:rPr>
              <a:t>Age influences ticket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9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Ticket type – adult, child, infant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Isobel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0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List of passengers in </a:t>
            </a:r>
            <a:r>
              <a:rPr lang="en-US" err="1">
                <a:cs typeface="Calibri"/>
              </a:rPr>
              <a:t>dict</a:t>
            </a:r>
            <a:r>
              <a:rPr lang="en-US">
                <a:cs typeface="Calibri"/>
              </a:rPr>
              <a:t> from junction tables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0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9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Dunni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Talk true hash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0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2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we learnt</a:t>
            </a:r>
          </a:p>
          <a:p>
            <a:r>
              <a:rPr lang="en-US" dirty="0">
                <a:cs typeface="Calibri"/>
              </a:rPr>
              <a:t>Making presentation helped teach us time management</a:t>
            </a:r>
          </a:p>
          <a:p>
            <a:r>
              <a:rPr lang="en-US" dirty="0">
                <a:cs typeface="Calibri"/>
              </a:rPr>
              <a:t>Researching tools and </a:t>
            </a:r>
            <a:r>
              <a:rPr lang="en-US" dirty="0" err="1">
                <a:cs typeface="Calibri"/>
              </a:rPr>
              <a:t>sparta</a:t>
            </a:r>
            <a:r>
              <a:rPr lang="en-US" dirty="0">
                <a:cs typeface="Calibri"/>
              </a:rPr>
              <a:t> global learning helped us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Add diagram to "Tools"</a:t>
            </a:r>
          </a:p>
          <a:p>
            <a:r>
              <a:rPr lang="en-US">
                <a:cs typeface="Calibri"/>
              </a:rPr>
              <a:t>Add "agile" to "methodologies"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Dunni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Savi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Improve readability</a:t>
            </a:r>
          </a:p>
          <a:p>
            <a:r>
              <a:rPr lang="en-US">
                <a:cs typeface="Calibri"/>
              </a:rPr>
              <a:t>Mention it's an 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4 values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1FB6-565B-45B0-B97B-4EEA7FCCE12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5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9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5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5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SaCut/eng84_Team_1_Python_Plane_Projec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IFC1R2AX/team-1-python-plane-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aircraft, transport, airplane, jet&#10;&#10;Description automatically generated">
            <a:extLst>
              <a:ext uri="{FF2B5EF4-FFF2-40B4-BE49-F238E27FC236}">
                <a16:creationId xmlns:a16="http://schemas.microsoft.com/office/drawing/2014/main" id="{BB61A636-640E-4BE4-8D6A-56F8C0D0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663" y="-2201215"/>
            <a:ext cx="9878290" cy="98782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10" y="1593385"/>
            <a:ext cx="6052318" cy="112508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5400" dirty="0"/>
              <a:t>Airport Terminal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DE844-C086-4B72-904C-965870B64733}"/>
              </a:ext>
            </a:extLst>
          </p:cNvPr>
          <p:cNvSpPr txBox="1"/>
          <p:nvPr/>
        </p:nvSpPr>
        <p:spPr>
          <a:xfrm>
            <a:off x="10007313" y="158445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4686" y="4850790"/>
            <a:ext cx="3185954" cy="182922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ea typeface="+mn-lt"/>
                <a:cs typeface="+mn-lt"/>
              </a:rPr>
              <a:t>Adedunni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Adebusuyi</a:t>
            </a:r>
            <a:endParaRPr lang="en-US" sz="2400" dirty="0"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Benjamin Ranson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Isobel </a:t>
            </a:r>
            <a:r>
              <a:rPr lang="en-US" sz="2400" dirty="0" err="1">
                <a:ea typeface="+mn-lt"/>
                <a:cs typeface="+mn-lt"/>
              </a:rPr>
              <a:t>Fitt</a:t>
            </a:r>
            <a:r>
              <a:rPr lang="en-US" sz="2400" dirty="0">
                <a:ea typeface="+mn-lt"/>
                <a:cs typeface="+mn-lt"/>
              </a:rPr>
              <a:t>-Conway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ea typeface="+mn-lt"/>
                <a:cs typeface="+mn-lt"/>
              </a:rPr>
              <a:t>Saverio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Cutrupi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B5F4-B6F9-4812-AC81-F5456D00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144378"/>
            <a:ext cx="10018713" cy="1204912"/>
          </a:xfrm>
        </p:spPr>
        <p:txBody>
          <a:bodyPr/>
          <a:lstStyle/>
          <a:p>
            <a:r>
              <a:rPr lang="en-US" dirty="0"/>
              <a:t>User Story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3AF61-D042-4CAB-9BE1-2738B8212E53}"/>
              </a:ext>
            </a:extLst>
          </p:cNvPr>
          <p:cNvSpPr txBox="1"/>
          <p:nvPr/>
        </p:nvSpPr>
        <p:spPr>
          <a:xfrm>
            <a:off x="1777602" y="1916473"/>
            <a:ext cx="86367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"</a:t>
            </a:r>
            <a:r>
              <a:rPr lang="en-US" sz="2400" dirty="0"/>
              <a:t>As an airport Assistant, I want to be able to create flight trip with a specific destination"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2022F-BBFE-496F-8853-DC46C0DFA09E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Dunni</a:t>
            </a:r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68E49A-48FB-4E9D-A960-30D581C076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691954"/>
              </p:ext>
            </p:extLst>
          </p:nvPr>
        </p:nvGraphicFramePr>
        <p:xfrm>
          <a:off x="1086641" y="3314653"/>
          <a:ext cx="10018713" cy="267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54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25A17-28B9-481C-83B5-45D7A73E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5" y="1028365"/>
            <a:ext cx="11812649" cy="480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3C490-AC5F-4DFE-8155-52E3C6FE5158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Dunni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06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B08BFA-5272-45D4-B29A-4EF400337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925533"/>
              </p:ext>
            </p:extLst>
          </p:nvPr>
        </p:nvGraphicFramePr>
        <p:xfrm>
          <a:off x="1086642" y="3429000"/>
          <a:ext cx="10018713" cy="267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AEB5F4-B6F9-4812-AC81-F5456D00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44378"/>
            <a:ext cx="10018713" cy="1204912"/>
          </a:xfrm>
        </p:spPr>
        <p:txBody>
          <a:bodyPr/>
          <a:lstStyle/>
          <a:p>
            <a:r>
              <a:rPr lang="en-US" dirty="0"/>
              <a:t>User Story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3AF61-D042-4CAB-9BE1-2738B8212E53}"/>
              </a:ext>
            </a:extLst>
          </p:cNvPr>
          <p:cNvSpPr txBox="1"/>
          <p:nvPr/>
        </p:nvSpPr>
        <p:spPr>
          <a:xfrm>
            <a:off x="1777603" y="1878909"/>
            <a:ext cx="86367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"</a:t>
            </a:r>
            <a:r>
              <a:rPr lang="en-US" sz="2400" dirty="0"/>
              <a:t>As an airport Assistant, I want to be able to create a passenger with a name and Passport number, so that I can add them to a flight"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27DF9-5B61-4318-9390-9667B5AAC911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/>
              <a:t>Dunni</a:t>
            </a:r>
          </a:p>
        </p:txBody>
      </p:sp>
    </p:spTree>
    <p:extLst>
      <p:ext uri="{BB962C8B-B14F-4D97-AF65-F5344CB8AC3E}">
        <p14:creationId xmlns:p14="http://schemas.microsoft.com/office/powerpoint/2010/main" val="227722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9FA2-8110-48AE-B353-34F531EE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67E6-432E-4948-A9FE-9DCECE2F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D475D-65C4-470D-A891-63FC758A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5" y="1066800"/>
            <a:ext cx="11812649" cy="4458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1BB0A-9B1F-4271-A9DC-713EA77920FC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/>
              <a:t>Dunni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3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B5F4-B6F9-4812-AC81-F5456D00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326355"/>
            <a:ext cx="10018713" cy="1204912"/>
          </a:xfrm>
        </p:spPr>
        <p:txBody>
          <a:bodyPr/>
          <a:lstStyle/>
          <a:p>
            <a:r>
              <a:rPr lang="en-US" dirty="0"/>
              <a:t>User Story 3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2243FB3-C6D4-4737-BE5C-45604B139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325479"/>
              </p:ext>
            </p:extLst>
          </p:nvPr>
        </p:nvGraphicFramePr>
        <p:xfrm>
          <a:off x="1086643" y="3493922"/>
          <a:ext cx="10018713" cy="267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03AF61-D042-4CAB-9BE1-2738B8212E53}"/>
              </a:ext>
            </a:extLst>
          </p:cNvPr>
          <p:cNvSpPr txBox="1"/>
          <p:nvPr/>
        </p:nvSpPr>
        <p:spPr>
          <a:xfrm>
            <a:off x="1777601" y="1834258"/>
            <a:ext cx="86367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"</a:t>
            </a:r>
            <a:r>
              <a:rPr lang="en-US" sz="2400" dirty="0"/>
              <a:t>As an airport Assistant, I want to be able to add passengers to the flight trip so that I can sell tickets to them"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2D806-33F4-4EF0-A4CF-F6568271D7A7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Isobel</a:t>
            </a:r>
          </a:p>
        </p:txBody>
      </p:sp>
    </p:spTree>
    <p:extLst>
      <p:ext uri="{BB962C8B-B14F-4D97-AF65-F5344CB8AC3E}">
        <p14:creationId xmlns:p14="http://schemas.microsoft.com/office/powerpoint/2010/main" val="125922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C112B-69A1-4CD9-85A8-EDD60486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8" y="638633"/>
            <a:ext cx="5410955" cy="5087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721802-677E-4023-AE04-AAAE16BC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61" y="2202024"/>
            <a:ext cx="6128968" cy="1960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FA867-CFEE-4643-9ED8-F82973FCFA1E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Isobel</a:t>
            </a:r>
          </a:p>
        </p:txBody>
      </p:sp>
    </p:spTree>
    <p:extLst>
      <p:ext uri="{BB962C8B-B14F-4D97-AF65-F5344CB8AC3E}">
        <p14:creationId xmlns:p14="http://schemas.microsoft.com/office/powerpoint/2010/main" val="414508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B5F4-B6F9-4812-AC81-F5456D00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360" y="329044"/>
            <a:ext cx="10018713" cy="1204912"/>
          </a:xfrm>
        </p:spPr>
        <p:txBody>
          <a:bodyPr/>
          <a:lstStyle/>
          <a:p>
            <a:r>
              <a:rPr lang="en-US" dirty="0"/>
              <a:t>User Story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3AF61-D042-4CAB-9BE1-2738B8212E53}"/>
              </a:ext>
            </a:extLst>
          </p:cNvPr>
          <p:cNvSpPr txBox="1"/>
          <p:nvPr/>
        </p:nvSpPr>
        <p:spPr>
          <a:xfrm>
            <a:off x="1777603" y="1873511"/>
            <a:ext cx="86367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"</a:t>
            </a:r>
            <a:r>
              <a:rPr lang="en-US" sz="2400" dirty="0"/>
              <a:t>As an airport Assistant, I want to be able to generate a flight attendees list report that lists passengers name and passports so that I can check their identity documents"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AE653-F0D0-46A7-81F4-878BC51214DE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Ben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0EE2812-6921-43F7-B118-5EBB495BC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241247"/>
              </p:ext>
            </p:extLst>
          </p:nvPr>
        </p:nvGraphicFramePr>
        <p:xfrm>
          <a:off x="1086643" y="3493922"/>
          <a:ext cx="10018713" cy="267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205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AB6E21-9C23-4EDC-93FD-81F44F4A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8" y="721670"/>
            <a:ext cx="3791479" cy="483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109E5-EE6A-49DF-838E-78986ABD4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915" y="2208244"/>
            <a:ext cx="7959258" cy="2160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400D6-E55D-41B1-8B1D-FB3041D97014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Ben</a:t>
            </a:r>
          </a:p>
        </p:txBody>
      </p:sp>
    </p:spTree>
    <p:extLst>
      <p:ext uri="{BB962C8B-B14F-4D97-AF65-F5344CB8AC3E}">
        <p14:creationId xmlns:p14="http://schemas.microsoft.com/office/powerpoint/2010/main" val="113253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B5F4-B6F9-4812-AC81-F5456D00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278340"/>
            <a:ext cx="10018713" cy="1204912"/>
          </a:xfrm>
        </p:spPr>
        <p:txBody>
          <a:bodyPr/>
          <a:lstStyle/>
          <a:p>
            <a:r>
              <a:rPr lang="en-US" dirty="0"/>
              <a:t>User Story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3AF61-D042-4CAB-9BE1-2738B8212E53}"/>
              </a:ext>
            </a:extLst>
          </p:cNvPr>
          <p:cNvSpPr txBox="1"/>
          <p:nvPr/>
        </p:nvSpPr>
        <p:spPr>
          <a:xfrm>
            <a:off x="1777602" y="1749521"/>
            <a:ext cx="86367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"</a:t>
            </a:r>
            <a:r>
              <a:rPr lang="en-US" sz="2400" dirty="0"/>
              <a:t>As an airport Assistant, I want to be able to assign and/or change a plane to my flight trip, and input my password, so I can handle the problem"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5856E-99DE-48CD-AE0D-5CB57967FFCF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/>
              <a:t>Savi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BDC6801-0282-4E07-B5E7-9109F1C4C0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548725"/>
              </p:ext>
            </p:extLst>
          </p:nvPr>
        </p:nvGraphicFramePr>
        <p:xfrm>
          <a:off x="1086642" y="3216119"/>
          <a:ext cx="10018713" cy="3363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9810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285F9-185B-4CE6-B0EA-6226022C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6" y="1309396"/>
            <a:ext cx="4163158" cy="468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1B8DD-0FF4-4EBD-A780-20C5F029D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836" y="3148358"/>
            <a:ext cx="7048893" cy="318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207A3-3D79-46F4-98DA-7D40819C0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784" y="994389"/>
            <a:ext cx="7048893" cy="1673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B196B-392E-4174-883F-843D402806A1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/>
              <a:t>Savi</a:t>
            </a:r>
          </a:p>
        </p:txBody>
      </p:sp>
    </p:spTree>
    <p:extLst>
      <p:ext uri="{BB962C8B-B14F-4D97-AF65-F5344CB8AC3E}">
        <p14:creationId xmlns:p14="http://schemas.microsoft.com/office/powerpoint/2010/main" val="421055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44A-07D0-4C07-A62D-2F903ADD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29044"/>
            <a:ext cx="10018713" cy="1752599"/>
          </a:xfrm>
        </p:spPr>
        <p:txBody>
          <a:bodyPr/>
          <a:lstStyle/>
          <a:p>
            <a:r>
              <a:rPr lang="en-US" dirty="0"/>
              <a:t>What We'll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EAF-BDA9-41C2-A8B5-4CE2DA67E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/>
              <a:t>Overview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Object Oriented Programming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Data Persistence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Git Flow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Agile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Scrum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CFEDD7-859D-484B-A63B-A3DA9C86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7529" y="2448391"/>
            <a:ext cx="4895056" cy="3124200"/>
          </a:xfrm>
        </p:spPr>
        <p:txBody>
          <a:bodyPr/>
          <a:lstStyle/>
          <a:p>
            <a:r>
              <a:rPr lang="en-US" dirty="0"/>
              <a:t>Test Driven Development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/>
              <a:t>User Stories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/>
              <a:t>Code Demo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Summary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Retrospective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B3531B-F26E-4A9A-AEB5-6296DA23F77E}"/>
              </a:ext>
            </a:extLst>
          </p:cNvPr>
          <p:cNvCxnSpPr/>
          <p:nvPr/>
        </p:nvCxnSpPr>
        <p:spPr>
          <a:xfrm>
            <a:off x="1639415" y="3207499"/>
            <a:ext cx="10026" cy="205141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7EE5CD-9408-42A2-A6BD-24B7CB7F310B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Isobel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BE54B8-2F4A-41BF-9954-8A5A6C7BE839}"/>
              </a:ext>
            </a:extLst>
          </p:cNvPr>
          <p:cNvCxnSpPr>
            <a:cxnSpLocks/>
          </p:cNvCxnSpPr>
          <p:nvPr/>
        </p:nvCxnSpPr>
        <p:spPr>
          <a:xfrm>
            <a:off x="5793261" y="3208611"/>
            <a:ext cx="10026" cy="15701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F4398CB-561F-4C9C-9C44-3A71D8E84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42" y="4270949"/>
            <a:ext cx="3730765" cy="26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FCC5-5EAE-4DF3-8F12-35008D2E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44378"/>
            <a:ext cx="10018713" cy="1752599"/>
          </a:xfrm>
        </p:spPr>
        <p:txBody>
          <a:bodyPr/>
          <a:lstStyle/>
          <a:p>
            <a:r>
              <a:rPr lang="en-US" dirty="0"/>
              <a:t>Code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3174C-D306-47DF-889A-B8C25B5B6CAE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Ben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9B9E34E-2D0E-4E8E-B6CF-C435D89EA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062" y="2217025"/>
            <a:ext cx="2604201" cy="2604201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50A23141-8BF4-44AD-9342-67C6BDAEFA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4" t="10352" r="22953" b="13412"/>
          <a:stretch/>
        </p:blipFill>
        <p:spPr>
          <a:xfrm>
            <a:off x="7026616" y="2217024"/>
            <a:ext cx="1923680" cy="2604201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03A9F2-1E19-446F-8613-9EB6086D1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25" y="2390411"/>
            <a:ext cx="2028825" cy="2257425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2FB821D-B596-42BD-9255-F157501D9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02" y="2282342"/>
            <a:ext cx="3060757" cy="24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A45-C250-4ED0-B4F7-D2C3C24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3C9A-2BC0-46B8-87D5-36CE4065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en-US" sz="2600"/>
              <a:t>We checked all the acceptance criteria for the project</a:t>
            </a:r>
          </a:p>
          <a:p>
            <a:pPr>
              <a:buClr>
                <a:srgbClr val="1287C3"/>
              </a:buClr>
            </a:pPr>
            <a:r>
              <a:rPr lang="en-US" sz="2600"/>
              <a:t>We used all the tools available to us</a:t>
            </a:r>
          </a:p>
          <a:p>
            <a:pPr>
              <a:buClr>
                <a:srgbClr val="1287C3"/>
              </a:buClr>
            </a:pPr>
            <a:r>
              <a:rPr lang="en-US" sz="2600"/>
              <a:t>We worked in a group, coordinating the whole way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662FA-BFF4-4EBB-8B70-85380D943D27}"/>
              </a:ext>
            </a:extLst>
          </p:cNvPr>
          <p:cNvSpPr txBox="1"/>
          <p:nvPr/>
        </p:nvSpPr>
        <p:spPr>
          <a:xfrm>
            <a:off x="11230708" y="320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Savi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06D4A6E3-1E72-4496-AE5F-E63F0389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45" y="69272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CE96-5EEB-4EC8-80EC-0ED5594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0130-6022-4884-B61D-501EC1F0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 management: very important!</a:t>
            </a:r>
          </a:p>
          <a:p>
            <a:pPr>
              <a:buClr>
                <a:srgbClr val="1287C3"/>
              </a:buClr>
            </a:pPr>
            <a:r>
              <a:rPr lang="en-US"/>
              <a:t>Always keep in mind the Acceptance Criteria</a:t>
            </a:r>
          </a:p>
          <a:p>
            <a:pPr>
              <a:buClr>
                <a:srgbClr val="1287C3"/>
              </a:buClr>
            </a:pPr>
            <a:r>
              <a:rPr lang="en-US"/>
              <a:t>Research and development help release a better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419C3-DAD6-46BC-B052-434A6CD7C4A2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Dunni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2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BC57-A4D6-40CE-B509-97FBA0205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81428-B7CF-40FA-8410-B48373B93182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Dunni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67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856E-31CB-4360-AD39-78A42D80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35A9-B16B-4F83-A1E5-6C34C50E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71" y="2593717"/>
            <a:ext cx="4622986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Writing a simulated airport terminal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 dirty="0"/>
              <a:t>Making an interface for interacting with the code and the database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 dirty="0"/>
              <a:t>Making data persistent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 dirty="0"/>
              <a:t>Tools: Python, SQL, Git &amp; Git-hub, Flask, DRY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 dirty="0"/>
              <a:t>Methodologies: Agile, Scrum, TDD, OOP, MVC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18C67DE-6247-4FBD-BF4F-669A7AB0E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56" y="1312262"/>
            <a:ext cx="226484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1884E32-821D-425E-948E-76B399B083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4" t="10352" r="22953" b="13412"/>
          <a:stretch/>
        </p:blipFill>
        <p:spPr>
          <a:xfrm>
            <a:off x="8899300" y="1312262"/>
            <a:ext cx="186204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BAEDD9A-9449-47A9-987A-4616CCD83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70" y="4090499"/>
            <a:ext cx="2590935" cy="20938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32BF8-7173-44F6-AAC5-5A8AC73A5B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4090499"/>
            <a:ext cx="2603722" cy="146459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CFE6D-1148-4883-945A-35674AEE8A06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/>
              <a:t>Ben</a:t>
            </a:r>
          </a:p>
        </p:txBody>
      </p:sp>
    </p:spTree>
    <p:extLst>
      <p:ext uri="{BB962C8B-B14F-4D97-AF65-F5344CB8AC3E}">
        <p14:creationId xmlns:p14="http://schemas.microsoft.com/office/powerpoint/2010/main" val="229303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0BC0-D1BE-4757-A340-D9BAFD6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42" y="0"/>
            <a:ext cx="10018713" cy="1752599"/>
          </a:xfrm>
        </p:spPr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DB08-282C-4C32-8C9F-8DFD3DB0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Our code:</a:t>
            </a:r>
          </a:p>
          <a:p>
            <a:pPr>
              <a:buClr>
                <a:srgbClr val="1287C3"/>
              </a:buClr>
            </a:pPr>
            <a:r>
              <a:rPr lang="en-US" dirty="0"/>
              <a:t>Modular</a:t>
            </a:r>
          </a:p>
          <a:p>
            <a:pPr>
              <a:buClr>
                <a:srgbClr val="1287C3"/>
              </a:buClr>
            </a:pPr>
            <a:r>
              <a:rPr lang="en-US" dirty="0"/>
              <a:t>Hierarchy of inheritance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from base to special case</a:t>
            </a:r>
          </a:p>
          <a:p>
            <a:pPr>
              <a:buClr>
                <a:srgbClr val="1287C3"/>
              </a:buClr>
            </a:pPr>
            <a:r>
              <a:rPr lang="en-US" dirty="0"/>
              <a:t>Encapsulation of private methods</a:t>
            </a:r>
          </a:p>
          <a:p>
            <a:pPr>
              <a:buClr>
                <a:srgbClr val="1287C3"/>
              </a:buClr>
            </a:pPr>
            <a:r>
              <a:rPr lang="en-US" dirty="0"/>
              <a:t>Don't Repeat Yourself (DRY)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10E7C8-83C9-4F58-B7E0-89675BE0A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7" y="1518090"/>
            <a:ext cx="4753880" cy="4800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8B972-4A29-4CAD-AA3C-5117D7A87089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Dunni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7C40-2E4B-4E03-9007-D1C66CA2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65" y="43461"/>
            <a:ext cx="10018713" cy="829407"/>
          </a:xfrm>
        </p:spPr>
        <p:txBody>
          <a:bodyPr/>
          <a:lstStyle/>
          <a:p>
            <a:r>
              <a:rPr lang="en-US"/>
              <a:t>Persistent Data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CD6BAFE-800A-40C5-8932-0BFC7D064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600" y="837470"/>
            <a:ext cx="8413723" cy="5947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CE6BA-B2D2-4DA4-8990-FCBB4F3177E2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/>
              <a:t>Savi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FBACF7-820C-4CB1-B4B1-A39C7616D954}"/>
              </a:ext>
            </a:extLst>
          </p:cNvPr>
          <p:cNvSpPr txBox="1">
            <a:spLocks/>
          </p:cNvSpPr>
          <p:nvPr/>
        </p:nvSpPr>
        <p:spPr>
          <a:xfrm>
            <a:off x="877078" y="2085515"/>
            <a:ext cx="2600131" cy="376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All data is saved to the database (SQLSERVER)</a:t>
            </a:r>
            <a:endParaRPr lang="en-US" sz="1600"/>
          </a:p>
          <a:p>
            <a:pPr marL="0" indent="0">
              <a:buClr>
                <a:srgbClr val="1287C3"/>
              </a:buClr>
              <a:buNone/>
            </a:pPr>
            <a:endParaRPr lang="en-US" sz="1600"/>
          </a:p>
          <a:p>
            <a:pPr>
              <a:buClr>
                <a:srgbClr val="1287C3"/>
              </a:buClr>
            </a:pPr>
            <a:r>
              <a:rPr lang="en-US" sz="1600">
                <a:ea typeface="+mn-lt"/>
                <a:cs typeface="+mn-lt"/>
              </a:rPr>
              <a:t>Tables are uploaded to classes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1600"/>
          </a:p>
          <a:p>
            <a:pPr>
              <a:buClr>
                <a:srgbClr val="1287C3"/>
              </a:buClr>
            </a:pPr>
            <a:r>
              <a:rPr lang="en-US" sz="1600">
                <a:ea typeface="+mn-lt"/>
                <a:cs typeface="+mn-lt"/>
              </a:rPr>
              <a:t>Objects in turn save to database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4979056-6C5F-4EBF-BCFB-B6F3AD178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85" y="4863613"/>
            <a:ext cx="2305315" cy="1863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08C40-4BB5-4816-ADDF-5815EC7394CA}"/>
              </a:ext>
            </a:extLst>
          </p:cNvPr>
          <p:cNvSpPr txBox="1"/>
          <p:nvPr/>
        </p:nvSpPr>
        <p:spPr>
          <a:xfrm>
            <a:off x="9944454" y="3968139"/>
            <a:ext cx="200856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Entity Relationship</a:t>
            </a:r>
            <a:br>
              <a:rPr lang="en-GB" dirty="0"/>
            </a:br>
            <a:r>
              <a:rPr lang="en-GB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35850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D5C9DF3-193E-4FFB-A310-F2AD053F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15" y="1949276"/>
            <a:ext cx="8066760" cy="4723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E947D-1A3D-48E6-A7F4-414452F9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Git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E2DD-E3AD-4658-BDEA-7EA794F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60" y="2907237"/>
            <a:ext cx="4008310" cy="3124201"/>
          </a:xfrm>
        </p:spPr>
        <p:txBody>
          <a:bodyPr>
            <a:normAutofit/>
          </a:bodyPr>
          <a:lstStyle/>
          <a:p>
            <a:r>
              <a:rPr lang="en-US" sz="1600" dirty="0"/>
              <a:t>Used a shared </a:t>
            </a:r>
            <a:r>
              <a:rPr lang="en-US" sz="1600" dirty="0">
                <a:hlinkClick r:id="rId4"/>
              </a:rPr>
              <a:t>Git-hub repository</a:t>
            </a:r>
            <a:endParaRPr lang="en-US" sz="1600" dirty="0"/>
          </a:p>
          <a:p>
            <a:r>
              <a:rPr lang="en-US" sz="1600" dirty="0"/>
              <a:t>Version Control</a:t>
            </a:r>
          </a:p>
          <a:p>
            <a:pPr>
              <a:buClr>
                <a:srgbClr val="1287C3"/>
              </a:buClr>
            </a:pPr>
            <a:r>
              <a:rPr lang="en-US" sz="1600" dirty="0"/>
              <a:t>Each person had their own branch</a:t>
            </a:r>
          </a:p>
          <a:p>
            <a:pPr>
              <a:buClr>
                <a:srgbClr val="1287C3"/>
              </a:buClr>
            </a:pPr>
            <a:r>
              <a:rPr lang="en-US" sz="1600" dirty="0"/>
              <a:t>Review</a:t>
            </a:r>
          </a:p>
          <a:p>
            <a:pPr>
              <a:buClr>
                <a:srgbClr val="1287C3"/>
              </a:buClr>
            </a:pPr>
            <a:r>
              <a:rPr lang="en-US" sz="1600" dirty="0"/>
              <a:t>Merged into 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4F00F-1E22-4215-9DA2-AC0BE5D792CC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/>
              <a:t>Isobel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3967C-9D53-4C1F-B98D-30D32F2522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23" y="296518"/>
            <a:ext cx="2404188" cy="13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6DAD-1C21-43DE-9FD5-8FEDE8C6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22" y="384586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BC1955-236C-43A5-9EA3-335073018C94}"/>
              </a:ext>
            </a:extLst>
          </p:cNvPr>
          <p:cNvSpPr txBox="1">
            <a:spLocks/>
          </p:cNvSpPr>
          <p:nvPr/>
        </p:nvSpPr>
        <p:spPr>
          <a:xfrm>
            <a:off x="1484311" y="2666999"/>
            <a:ext cx="574777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Relied on an agile approach</a:t>
            </a:r>
          </a:p>
          <a:p>
            <a:r>
              <a:rPr lang="en-US" dirty="0"/>
              <a:t>Leaned on the 4 Values</a:t>
            </a:r>
          </a:p>
          <a:p>
            <a:r>
              <a:rPr lang="en-US" dirty="0"/>
              <a:t>Implemented using Scrum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63A82A-91B8-4CAB-BD69-7304F5A00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03" y="218478"/>
            <a:ext cx="4785283" cy="31822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C6E6DCA-A196-457D-B4A4-BED756D17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53" y="3564888"/>
            <a:ext cx="5163970" cy="31242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324463-4502-4FB1-B82E-D6682DADA551}"/>
              </a:ext>
            </a:extLst>
          </p:cNvPr>
          <p:cNvSpPr txBox="1"/>
          <p:nvPr/>
        </p:nvSpPr>
        <p:spPr>
          <a:xfrm>
            <a:off x="10089170" y="102409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Dunni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37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BB71-8B14-4743-9873-A144D5B1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513" y="0"/>
            <a:ext cx="10018713" cy="1752599"/>
          </a:xfrm>
        </p:spPr>
        <p:txBody>
          <a:bodyPr/>
          <a:lstStyle/>
          <a:p>
            <a:r>
              <a:rPr lang="en-GB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0CDE-145E-416F-902F-EC7437B3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645" y="3429000"/>
            <a:ext cx="4693921" cy="3124201"/>
          </a:xfrm>
        </p:spPr>
        <p:txBody>
          <a:bodyPr/>
          <a:lstStyle/>
          <a:p>
            <a:r>
              <a:rPr lang="en-GB" dirty="0"/>
              <a:t>We used </a:t>
            </a:r>
            <a:r>
              <a:rPr lang="en-GB" dirty="0">
                <a:hlinkClick r:id="rId3"/>
              </a:rPr>
              <a:t>Trello.</a:t>
            </a:r>
            <a:endParaRPr lang="en-GB" dirty="0"/>
          </a:p>
          <a:p>
            <a:r>
              <a:rPr lang="en-GB" dirty="0"/>
              <a:t>We selected a scrum master every day.</a:t>
            </a:r>
          </a:p>
          <a:p>
            <a:r>
              <a:rPr lang="en-GB" dirty="0"/>
              <a:t>Scrum events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307C3-F9FB-449F-AAC2-8F3F206626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62" y="1877121"/>
            <a:ext cx="2537523" cy="1427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5B897B-8E1A-400B-8E10-90A9189C4F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1" r="19790"/>
          <a:stretch/>
        </p:blipFill>
        <p:spPr>
          <a:xfrm>
            <a:off x="6239435" y="1255890"/>
            <a:ext cx="5758928" cy="5411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57F5A-AECB-4718-8C38-A61F0E58A7AB}"/>
              </a:ext>
            </a:extLst>
          </p:cNvPr>
          <p:cNvSpPr txBox="1"/>
          <p:nvPr/>
        </p:nvSpPr>
        <p:spPr>
          <a:xfrm>
            <a:off x="10073311" y="190500"/>
            <a:ext cx="19250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/>
              <a:t>Savi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6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28B3-79F0-4AFF-8D94-7DB16F41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42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Test Driven Development</a:t>
            </a:r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2AB3611D-B487-405D-821A-62184814C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6" y="2073386"/>
            <a:ext cx="4567638" cy="42352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9195-A50B-43FD-AC59-B7429340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838" y="2465525"/>
            <a:ext cx="5486687" cy="3124201"/>
          </a:xfrm>
        </p:spPr>
        <p:txBody>
          <a:bodyPr anchor="t">
            <a:normAutofit/>
          </a:bodyPr>
          <a:lstStyle/>
          <a:p>
            <a:r>
              <a:rPr lang="en-US" sz="2200" dirty="0"/>
              <a:t>TDD involves continuous testing </a:t>
            </a:r>
          </a:p>
          <a:p>
            <a:r>
              <a:rPr lang="en-US" sz="2200" dirty="0"/>
              <a:t>Used methods to perform tests</a:t>
            </a:r>
          </a:p>
          <a:p>
            <a:pPr>
              <a:buClr>
                <a:srgbClr val="1287C3"/>
              </a:buClr>
            </a:pPr>
            <a:r>
              <a:rPr lang="en-US" sz="2200" dirty="0"/>
              <a:t>A test file let us test functions individually</a:t>
            </a:r>
          </a:p>
          <a:p>
            <a:pPr>
              <a:buClr>
                <a:srgbClr val="1287C3"/>
              </a:buClr>
            </a:pPr>
            <a:r>
              <a:rPr lang="en-US" sz="2200" dirty="0"/>
              <a:t>Some functions were hard to predict an outcome for.</a:t>
            </a:r>
          </a:p>
          <a:p>
            <a:pPr>
              <a:buClr>
                <a:srgbClr val="1287C3"/>
              </a:buClr>
            </a:pPr>
            <a:r>
              <a:rPr lang="en-US" sz="2200" dirty="0" err="1"/>
              <a:t>Unittest</a:t>
            </a:r>
            <a:r>
              <a:rPr lang="en-US" sz="2200" dirty="0"/>
              <a:t> – </a:t>
            </a:r>
            <a:r>
              <a:rPr lang="en-US" sz="2200" dirty="0" err="1"/>
              <a:t>Pytest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A998D-24BF-4902-8947-3958D1F622F3}"/>
              </a:ext>
            </a:extLst>
          </p:cNvPr>
          <p:cNvSpPr txBox="1"/>
          <p:nvPr/>
        </p:nvSpPr>
        <p:spPr>
          <a:xfrm>
            <a:off x="9986211" y="144378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</a:t>
            </a:r>
          </a:p>
        </p:txBody>
      </p:sp>
    </p:spTree>
    <p:extLst>
      <p:ext uri="{BB962C8B-B14F-4D97-AF65-F5344CB8AC3E}">
        <p14:creationId xmlns:p14="http://schemas.microsoft.com/office/powerpoint/2010/main" val="2294650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784</Words>
  <Application>Microsoft Office PowerPoint</Application>
  <PresentationFormat>Widescreen</PresentationFormat>
  <Paragraphs>192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Airport Terminal Project</vt:lpstr>
      <vt:lpstr>What We'll Cover</vt:lpstr>
      <vt:lpstr>Project Overview</vt:lpstr>
      <vt:lpstr>Object Oriented Programming</vt:lpstr>
      <vt:lpstr>Persistent Data</vt:lpstr>
      <vt:lpstr>Git Flow</vt:lpstr>
      <vt:lpstr>Agile</vt:lpstr>
      <vt:lpstr>Scrum</vt:lpstr>
      <vt:lpstr>Test Driven Development</vt:lpstr>
      <vt:lpstr>User Story 1</vt:lpstr>
      <vt:lpstr>PowerPoint Presentation</vt:lpstr>
      <vt:lpstr>User Story 2</vt:lpstr>
      <vt:lpstr>PowerPoint Presentation</vt:lpstr>
      <vt:lpstr>User Story 3</vt:lpstr>
      <vt:lpstr>PowerPoint Presentation</vt:lpstr>
      <vt:lpstr>User Story 4</vt:lpstr>
      <vt:lpstr>PowerPoint Presentation</vt:lpstr>
      <vt:lpstr>User Story 5</vt:lpstr>
      <vt:lpstr>PowerPoint Presentation</vt:lpstr>
      <vt:lpstr>Code Demo</vt:lpstr>
      <vt:lpstr>Summary</vt:lpstr>
      <vt:lpstr>Retrospective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Benjamin Ranson</cp:lastModifiedBy>
  <cp:revision>2</cp:revision>
  <dcterms:created xsi:type="dcterms:W3CDTF">2021-04-06T09:43:15Z</dcterms:created>
  <dcterms:modified xsi:type="dcterms:W3CDTF">2021-04-09T10:54:01Z</dcterms:modified>
</cp:coreProperties>
</file>